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notesSlides/notesSlide1.xml" ContentType="application/vnd.openxmlformats-officedocument.presentationml.notesSlide+xml"/>
  <Override PartName="/ppt/tags/tag32.xml" ContentType="application/vnd.openxmlformats-officedocument.presentationml.tags+xml"/>
  <Override PartName="/ppt/notesSlides/notesSlide2.xml" ContentType="application/vnd.openxmlformats-officedocument.presentationml.notesSlide+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notesSlides/notesSlide4.xml" ContentType="application/vnd.openxmlformats-officedocument.presentationml.notesSlide+xml"/>
  <Override PartName="/ppt/tags/tag35.xml" ContentType="application/vnd.openxmlformats-officedocument.presentationml.tags+xml"/>
  <Override PartName="/ppt/notesSlides/notesSlide5.xml" ContentType="application/vnd.openxmlformats-officedocument.presentationml.notesSlide+xml"/>
  <Override PartName="/ppt/tags/tag36.xml" ContentType="application/vnd.openxmlformats-officedocument.presentationml.tags+xml"/>
  <Override PartName="/ppt/notesSlides/notesSlide6.xml" ContentType="application/vnd.openxmlformats-officedocument.presentationml.notesSlide+xml"/>
  <Override PartName="/ppt/tags/tag37.xml" ContentType="application/vnd.openxmlformats-officedocument.presentationml.tags+xml"/>
  <Override PartName="/ppt/notesSlides/notesSlide7.xml" ContentType="application/vnd.openxmlformats-officedocument.presentationml.notesSlide+xml"/>
  <Override PartName="/ppt/tags/tag38.xml" ContentType="application/vnd.openxmlformats-officedocument.presentationml.tags+xml"/>
  <Override PartName="/ppt/notesSlides/notesSlide8.xml" ContentType="application/vnd.openxmlformats-officedocument.presentationml.notesSlide+xml"/>
  <Override PartName="/ppt/tags/tag39.xml" ContentType="application/vnd.openxmlformats-officedocument.presentationml.tags+xml"/>
  <Override PartName="/ppt/notesSlides/notesSlide9.xml" ContentType="application/vnd.openxmlformats-officedocument.presentationml.notesSlide+xml"/>
  <Override PartName="/ppt/tags/tag40.xml" ContentType="application/vnd.openxmlformats-officedocument.presentationml.tags+xml"/>
  <Override PartName="/ppt/notesSlides/notesSlide10.xml" ContentType="application/vnd.openxmlformats-officedocument.presentationml.notesSlide+xml"/>
  <Override PartName="/ppt/tags/tag41.xml" ContentType="application/vnd.openxmlformats-officedocument.presentationml.tags+xml"/>
  <Override PartName="/ppt/notesSlides/notesSlide11.xml" ContentType="application/vnd.openxmlformats-officedocument.presentationml.notesSlide+xml"/>
  <Override PartName="/ppt/tags/tag42.xml" ContentType="application/vnd.openxmlformats-officedocument.presentationml.tags+xml"/>
  <Override PartName="/ppt/notesSlides/notesSlide12.xml" ContentType="application/vnd.openxmlformats-officedocument.presentationml.notesSlide+xml"/>
  <Override PartName="/ppt/tags/tag43.xml" ContentType="application/vnd.openxmlformats-officedocument.presentationml.tags+xml"/>
  <Override PartName="/ppt/notesSlides/notesSlide13.xml" ContentType="application/vnd.openxmlformats-officedocument.presentationml.notesSlide+xml"/>
  <Override PartName="/ppt/tags/tag44.xml" ContentType="application/vnd.openxmlformats-officedocument.presentationml.tags+xml"/>
  <Override PartName="/ppt/notesSlides/notesSlide14.xml" ContentType="application/vnd.openxmlformats-officedocument.presentationml.notesSlide+xml"/>
  <Override PartName="/ppt/tags/tag45.xml" ContentType="application/vnd.openxmlformats-officedocument.presentationml.tags+xml"/>
  <Override PartName="/ppt/notesSlides/notesSlide15.xml" ContentType="application/vnd.openxmlformats-officedocument.presentationml.notesSlide+xml"/>
  <Override PartName="/ppt/tags/tag46.xml" ContentType="application/vnd.openxmlformats-officedocument.presentationml.tags+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2"/>
  </p:notesMasterIdLst>
  <p:handoutMasterIdLst>
    <p:handoutMasterId r:id="rId23"/>
  </p:handoutMasterIdLst>
  <p:sldIdLst>
    <p:sldId id="431" r:id="rId5"/>
    <p:sldId id="328" r:id="rId6"/>
    <p:sldId id="364" r:id="rId7"/>
    <p:sldId id="366" r:id="rId8"/>
    <p:sldId id="443" r:id="rId9"/>
    <p:sldId id="442" r:id="rId10"/>
    <p:sldId id="367" r:id="rId11"/>
    <p:sldId id="417" r:id="rId12"/>
    <p:sldId id="360" r:id="rId13"/>
    <p:sldId id="395" r:id="rId14"/>
    <p:sldId id="365" r:id="rId15"/>
    <p:sldId id="424" r:id="rId16"/>
    <p:sldId id="440" r:id="rId17"/>
    <p:sldId id="441" r:id="rId18"/>
    <p:sldId id="368" r:id="rId19"/>
    <p:sldId id="378" r:id="rId20"/>
    <p:sldId id="329" r:id="rId21"/>
  </p:sldIdLst>
  <p:sldSz cx="12192000" cy="6858000"/>
  <p:notesSz cx="7010400" cy="9296400"/>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CD8790-F84C-EDDE-DAAE-66CC7F0C9F27}" name="Chan, Yi" initials="CY" userId="S::yi.chan_atkinsglobal.com#ext#@bloomsburie.onmicrosoft.com::a5e5b6b3-724f-4a9a-af2e-45aa3fb375b9" providerId="AD"/>
  <p188:author id="{2BD680C8-8B1D-1A3D-2F70-0EB8D09E7F18}" name="Michael Vasquez" initials="MV" userId="S::mvasquez@Bloomsburie.com::412516ec-bab9-4fee-9b19-6be7bf59d77a" providerId="AD"/>
  <p188:author id="{54BB69FC-985D-3F04-1DF6-65B26F47A108}" name="Chan, Yi" initials="CY" userId="S::Yi.Chan@atkinsglobal.com::65555aaa-6558-4708-932f-47d12de9d8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7F4"/>
    <a:srgbClr val="005288"/>
    <a:srgbClr val="5A5B5D"/>
    <a:srgbClr val="005188"/>
    <a:srgbClr val="C0C2C4"/>
    <a:srgbClr val="B0B1B3"/>
    <a:srgbClr val="8A8B8A"/>
    <a:srgbClr val="002F80"/>
    <a:srgbClr val="003366"/>
    <a:srgbClr val="0072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635E65-1045-4DC3-8C23-1CA9C5BACC3C}" v="14" dt="2023-12-15T14:07:22.635"/>
    <p1510:client id="{C08E7729-3D6B-199C-48B5-3EEF52919022}" v="9" dt="2023-12-15T15:42:42.802"/>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276" autoAdjust="0"/>
  </p:normalViewPr>
  <p:slideViewPr>
    <p:cSldViewPr snapToGrid="0">
      <p:cViewPr varScale="1">
        <p:scale>
          <a:sx n="80" d="100"/>
          <a:sy n="80" d="100"/>
        </p:scale>
        <p:origin x="1758" y="84"/>
      </p:cViewPr>
      <p:guideLst>
        <p:guide orient="horz" pos="944"/>
        <p:guide pos="468"/>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32" Type="http://schemas.openxmlformats.org/officeDocument/2006/relationships/customXml" Target="../customXml/item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vetta Rogers" userId="1e6a42ca-97d3-498d-bac9-f6a565ae431a" providerId="ADAL" clId="{59BCBEFD-4182-488E-B8E8-8F02E1B79009}"/>
    <pc:docChg chg="undo custSel modSld">
      <pc:chgData name="Lovetta Rogers" userId="1e6a42ca-97d3-498d-bac9-f6a565ae431a" providerId="ADAL" clId="{59BCBEFD-4182-488E-B8E8-8F02E1B79009}" dt="2023-09-11T17:08:37.212" v="22" actId="962"/>
      <pc:docMkLst>
        <pc:docMk/>
      </pc:docMkLst>
      <pc:sldChg chg="modSp mod">
        <pc:chgData name="Lovetta Rogers" userId="1e6a42ca-97d3-498d-bac9-f6a565ae431a" providerId="ADAL" clId="{59BCBEFD-4182-488E-B8E8-8F02E1B79009}" dt="2023-09-11T17:06:06.458" v="0" actId="962"/>
        <pc:sldMkLst>
          <pc:docMk/>
          <pc:sldMk cId="2480642953" sldId="328"/>
        </pc:sldMkLst>
        <pc:spChg chg="mod">
          <ac:chgData name="Lovetta Rogers" userId="1e6a42ca-97d3-498d-bac9-f6a565ae431a" providerId="ADAL" clId="{59BCBEFD-4182-488E-B8E8-8F02E1B79009}" dt="2023-09-11T17:06:06.458" v="0" actId="962"/>
          <ac:spMkLst>
            <pc:docMk/>
            <pc:sldMk cId="2480642953" sldId="328"/>
            <ac:spMk id="5" creationId="{F6291EDD-E85B-FE68-545A-BAA68D7AA014}"/>
          </ac:spMkLst>
        </pc:spChg>
      </pc:sldChg>
      <pc:sldChg chg="modSp mod">
        <pc:chgData name="Lovetta Rogers" userId="1e6a42ca-97d3-498d-bac9-f6a565ae431a" providerId="ADAL" clId="{59BCBEFD-4182-488E-B8E8-8F02E1B79009}" dt="2023-09-11T17:08:37.212" v="22" actId="962"/>
        <pc:sldMkLst>
          <pc:docMk/>
          <pc:sldMk cId="338002862" sldId="329"/>
        </pc:sldMkLst>
        <pc:spChg chg="mod">
          <ac:chgData name="Lovetta Rogers" userId="1e6a42ca-97d3-498d-bac9-f6a565ae431a" providerId="ADAL" clId="{59BCBEFD-4182-488E-B8E8-8F02E1B79009}" dt="2023-09-11T17:08:37.212" v="22" actId="962"/>
          <ac:spMkLst>
            <pc:docMk/>
            <pc:sldMk cId="338002862" sldId="329"/>
            <ac:spMk id="3" creationId="{F66D78E9-9E5D-3E10-C647-08866381BD50}"/>
          </ac:spMkLst>
        </pc:spChg>
      </pc:sldChg>
      <pc:sldChg chg="modSp mod">
        <pc:chgData name="Lovetta Rogers" userId="1e6a42ca-97d3-498d-bac9-f6a565ae431a" providerId="ADAL" clId="{59BCBEFD-4182-488E-B8E8-8F02E1B79009}" dt="2023-09-11T17:06:48.479" v="7" actId="962"/>
        <pc:sldMkLst>
          <pc:docMk/>
          <pc:sldMk cId="3004080616" sldId="360"/>
        </pc:sldMkLst>
        <pc:spChg chg="mod">
          <ac:chgData name="Lovetta Rogers" userId="1e6a42ca-97d3-498d-bac9-f6a565ae431a" providerId="ADAL" clId="{59BCBEFD-4182-488E-B8E8-8F02E1B79009}" dt="2023-09-11T17:06:48.479" v="7" actId="962"/>
          <ac:spMkLst>
            <pc:docMk/>
            <pc:sldMk cId="3004080616" sldId="360"/>
            <ac:spMk id="5" creationId="{933592CE-600E-462E-A469-D26AE080BDE2}"/>
          </ac:spMkLst>
        </pc:spChg>
      </pc:sldChg>
      <pc:sldChg chg="modSp mod">
        <pc:chgData name="Lovetta Rogers" userId="1e6a42ca-97d3-498d-bac9-f6a565ae431a" providerId="ADAL" clId="{59BCBEFD-4182-488E-B8E8-8F02E1B79009}" dt="2023-09-11T17:06:13.429" v="1" actId="962"/>
        <pc:sldMkLst>
          <pc:docMk/>
          <pc:sldMk cId="655708572" sldId="364"/>
        </pc:sldMkLst>
        <pc:spChg chg="mod">
          <ac:chgData name="Lovetta Rogers" userId="1e6a42ca-97d3-498d-bac9-f6a565ae431a" providerId="ADAL" clId="{59BCBEFD-4182-488E-B8E8-8F02E1B79009}" dt="2023-09-11T17:06:13.429" v="1" actId="962"/>
          <ac:spMkLst>
            <pc:docMk/>
            <pc:sldMk cId="655708572" sldId="364"/>
            <ac:spMk id="5" creationId="{F76B4D7B-8F58-426D-997E-C3BD9F97EF05}"/>
          </ac:spMkLst>
        </pc:spChg>
      </pc:sldChg>
      <pc:sldChg chg="modSp mod">
        <pc:chgData name="Lovetta Rogers" userId="1e6a42ca-97d3-498d-bac9-f6a565ae431a" providerId="ADAL" clId="{59BCBEFD-4182-488E-B8E8-8F02E1B79009}" dt="2023-09-11T17:07:03.845" v="9" actId="962"/>
        <pc:sldMkLst>
          <pc:docMk/>
          <pc:sldMk cId="517907975" sldId="365"/>
        </pc:sldMkLst>
        <pc:spChg chg="mod">
          <ac:chgData name="Lovetta Rogers" userId="1e6a42ca-97d3-498d-bac9-f6a565ae431a" providerId="ADAL" clId="{59BCBEFD-4182-488E-B8E8-8F02E1B79009}" dt="2023-09-11T17:07:03.845" v="9" actId="962"/>
          <ac:spMkLst>
            <pc:docMk/>
            <pc:sldMk cId="517907975" sldId="365"/>
            <ac:spMk id="5" creationId="{6A4AD910-8F17-451C-8835-5D6528EC69F6}"/>
          </ac:spMkLst>
        </pc:spChg>
      </pc:sldChg>
      <pc:sldChg chg="modSp mod">
        <pc:chgData name="Lovetta Rogers" userId="1e6a42ca-97d3-498d-bac9-f6a565ae431a" providerId="ADAL" clId="{59BCBEFD-4182-488E-B8E8-8F02E1B79009}" dt="2023-09-11T17:06:19.222" v="2" actId="962"/>
        <pc:sldMkLst>
          <pc:docMk/>
          <pc:sldMk cId="1353277068" sldId="366"/>
        </pc:sldMkLst>
        <pc:spChg chg="mod">
          <ac:chgData name="Lovetta Rogers" userId="1e6a42ca-97d3-498d-bac9-f6a565ae431a" providerId="ADAL" clId="{59BCBEFD-4182-488E-B8E8-8F02E1B79009}" dt="2023-09-11T17:06:19.222" v="2" actId="962"/>
          <ac:spMkLst>
            <pc:docMk/>
            <pc:sldMk cId="1353277068" sldId="366"/>
            <ac:spMk id="5" creationId="{2927107E-1DFB-429C-A42F-85367EE90A0A}"/>
          </ac:spMkLst>
        </pc:spChg>
      </pc:sldChg>
      <pc:sldChg chg="modSp mod">
        <pc:chgData name="Lovetta Rogers" userId="1e6a42ca-97d3-498d-bac9-f6a565ae431a" providerId="ADAL" clId="{59BCBEFD-4182-488E-B8E8-8F02E1B79009}" dt="2023-09-11T17:06:37.412" v="5" actId="962"/>
        <pc:sldMkLst>
          <pc:docMk/>
          <pc:sldMk cId="2391092189" sldId="367"/>
        </pc:sldMkLst>
        <pc:spChg chg="mod">
          <ac:chgData name="Lovetta Rogers" userId="1e6a42ca-97d3-498d-bac9-f6a565ae431a" providerId="ADAL" clId="{59BCBEFD-4182-488E-B8E8-8F02E1B79009}" dt="2023-09-11T17:06:37.412" v="5" actId="962"/>
          <ac:spMkLst>
            <pc:docMk/>
            <pc:sldMk cId="2391092189" sldId="367"/>
            <ac:spMk id="5" creationId="{F30C9126-DBB4-4746-9CF8-C0A868A42105}"/>
          </ac:spMkLst>
        </pc:spChg>
      </pc:sldChg>
      <pc:sldChg chg="modSp mod">
        <pc:chgData name="Lovetta Rogers" userId="1e6a42ca-97d3-498d-bac9-f6a565ae431a" providerId="ADAL" clId="{59BCBEFD-4182-488E-B8E8-8F02E1B79009}" dt="2023-09-11T17:08:21.586" v="20" actId="962"/>
        <pc:sldMkLst>
          <pc:docMk/>
          <pc:sldMk cId="1070263739" sldId="368"/>
        </pc:sldMkLst>
        <pc:spChg chg="mod">
          <ac:chgData name="Lovetta Rogers" userId="1e6a42ca-97d3-498d-bac9-f6a565ae431a" providerId="ADAL" clId="{59BCBEFD-4182-488E-B8E8-8F02E1B79009}" dt="2023-09-11T17:08:21.586" v="20" actId="962"/>
          <ac:spMkLst>
            <pc:docMk/>
            <pc:sldMk cId="1070263739" sldId="368"/>
            <ac:spMk id="5" creationId="{F8630978-30CB-42AA-BDBF-C2330362CDDD}"/>
          </ac:spMkLst>
        </pc:spChg>
        <pc:picChg chg="ord">
          <ac:chgData name="Lovetta Rogers" userId="1e6a42ca-97d3-498d-bac9-f6a565ae431a" providerId="ADAL" clId="{59BCBEFD-4182-488E-B8E8-8F02E1B79009}" dt="2023-09-11T17:08:20.694" v="19" actId="13244"/>
          <ac:picMkLst>
            <pc:docMk/>
            <pc:sldMk cId="1070263739" sldId="368"/>
            <ac:picMk id="3" creationId="{5D10C9BC-777F-FFA6-EF51-FB26A07C7710}"/>
          </ac:picMkLst>
        </pc:picChg>
      </pc:sldChg>
      <pc:sldChg chg="modSp mod">
        <pc:chgData name="Lovetta Rogers" userId="1e6a42ca-97d3-498d-bac9-f6a565ae431a" providerId="ADAL" clId="{59BCBEFD-4182-488E-B8E8-8F02E1B79009}" dt="2023-09-11T17:08:27.338" v="21" actId="962"/>
        <pc:sldMkLst>
          <pc:docMk/>
          <pc:sldMk cId="1944462055" sldId="378"/>
        </pc:sldMkLst>
        <pc:spChg chg="mod">
          <ac:chgData name="Lovetta Rogers" userId="1e6a42ca-97d3-498d-bac9-f6a565ae431a" providerId="ADAL" clId="{59BCBEFD-4182-488E-B8E8-8F02E1B79009}" dt="2023-09-11T17:08:27.338" v="21" actId="962"/>
          <ac:spMkLst>
            <pc:docMk/>
            <pc:sldMk cId="1944462055" sldId="378"/>
            <ac:spMk id="3" creationId="{C49BC8EF-C0CE-4063-8C7B-70DE8A935C2E}"/>
          </ac:spMkLst>
        </pc:spChg>
      </pc:sldChg>
      <pc:sldChg chg="modSp mod">
        <pc:chgData name="Lovetta Rogers" userId="1e6a42ca-97d3-498d-bac9-f6a565ae431a" providerId="ADAL" clId="{59BCBEFD-4182-488E-B8E8-8F02E1B79009}" dt="2023-09-11T17:06:55.107" v="8" actId="962"/>
        <pc:sldMkLst>
          <pc:docMk/>
          <pc:sldMk cId="1591586949" sldId="395"/>
        </pc:sldMkLst>
        <pc:spChg chg="mod">
          <ac:chgData name="Lovetta Rogers" userId="1e6a42ca-97d3-498d-bac9-f6a565ae431a" providerId="ADAL" clId="{59BCBEFD-4182-488E-B8E8-8F02E1B79009}" dt="2023-09-11T17:06:55.107" v="8" actId="962"/>
          <ac:spMkLst>
            <pc:docMk/>
            <pc:sldMk cId="1591586949" sldId="395"/>
            <ac:spMk id="7" creationId="{1D1B1161-9330-527A-1150-A87C2E3713CD}"/>
          </ac:spMkLst>
        </pc:spChg>
      </pc:sldChg>
      <pc:sldChg chg="modSp mod">
        <pc:chgData name="Lovetta Rogers" userId="1e6a42ca-97d3-498d-bac9-f6a565ae431a" providerId="ADAL" clId="{59BCBEFD-4182-488E-B8E8-8F02E1B79009}" dt="2023-09-11T17:06:43.082" v="6" actId="962"/>
        <pc:sldMkLst>
          <pc:docMk/>
          <pc:sldMk cId="601318618" sldId="417"/>
        </pc:sldMkLst>
        <pc:spChg chg="mod">
          <ac:chgData name="Lovetta Rogers" userId="1e6a42ca-97d3-498d-bac9-f6a565ae431a" providerId="ADAL" clId="{59BCBEFD-4182-488E-B8E8-8F02E1B79009}" dt="2023-09-11T17:06:43.082" v="6" actId="962"/>
          <ac:spMkLst>
            <pc:docMk/>
            <pc:sldMk cId="601318618" sldId="417"/>
            <ac:spMk id="5" creationId="{F30C9126-DBB4-4746-9CF8-C0A868A42105}"/>
          </ac:spMkLst>
        </pc:spChg>
      </pc:sldChg>
      <pc:sldChg chg="modSp mod">
        <pc:chgData name="Lovetta Rogers" userId="1e6a42ca-97d3-498d-bac9-f6a565ae431a" providerId="ADAL" clId="{59BCBEFD-4182-488E-B8E8-8F02E1B79009}" dt="2023-09-11T17:07:08.744" v="10" actId="962"/>
        <pc:sldMkLst>
          <pc:docMk/>
          <pc:sldMk cId="1185556487" sldId="424"/>
        </pc:sldMkLst>
        <pc:spChg chg="mod">
          <ac:chgData name="Lovetta Rogers" userId="1e6a42ca-97d3-498d-bac9-f6a565ae431a" providerId="ADAL" clId="{59BCBEFD-4182-488E-B8E8-8F02E1B79009}" dt="2023-09-11T17:07:08.744" v="10" actId="962"/>
          <ac:spMkLst>
            <pc:docMk/>
            <pc:sldMk cId="1185556487" sldId="424"/>
            <ac:spMk id="2" creationId="{2F0DF9B3-6E16-3611-449B-0687BF1750D6}"/>
          </ac:spMkLst>
        </pc:spChg>
      </pc:sldChg>
      <pc:sldChg chg="modSp mod">
        <pc:chgData name="Lovetta Rogers" userId="1e6a42ca-97d3-498d-bac9-f6a565ae431a" providerId="ADAL" clId="{59BCBEFD-4182-488E-B8E8-8F02E1B79009}" dt="2023-09-11T17:07:54.496" v="17" actId="13238"/>
        <pc:sldMkLst>
          <pc:docMk/>
          <pc:sldMk cId="2759863869" sldId="440"/>
        </pc:sldMkLst>
        <pc:spChg chg="mod">
          <ac:chgData name="Lovetta Rogers" userId="1e6a42ca-97d3-498d-bac9-f6a565ae431a" providerId="ADAL" clId="{59BCBEFD-4182-488E-B8E8-8F02E1B79009}" dt="2023-09-11T17:07:13.102" v="11" actId="962"/>
          <ac:spMkLst>
            <pc:docMk/>
            <pc:sldMk cId="2759863869" sldId="440"/>
            <ac:spMk id="5" creationId="{7D84B552-C3B8-5C36-6483-88D4F1FBC6DF}"/>
          </ac:spMkLst>
        </pc:spChg>
        <pc:graphicFrameChg chg="ord modGraphic">
          <ac:chgData name="Lovetta Rogers" userId="1e6a42ca-97d3-498d-bac9-f6a565ae431a" providerId="ADAL" clId="{59BCBEFD-4182-488E-B8E8-8F02E1B79009}" dt="2023-09-11T17:07:54.496" v="17" actId="13238"/>
          <ac:graphicFrameMkLst>
            <pc:docMk/>
            <pc:sldMk cId="2759863869" sldId="440"/>
            <ac:graphicFrameMk id="11" creationId="{E5B2B33E-D0BA-006C-0ABD-0D2723A8E884}"/>
          </ac:graphicFrameMkLst>
        </pc:graphicFrameChg>
      </pc:sldChg>
      <pc:sldChg chg="modSp mod">
        <pc:chgData name="Lovetta Rogers" userId="1e6a42ca-97d3-498d-bac9-f6a565ae431a" providerId="ADAL" clId="{59BCBEFD-4182-488E-B8E8-8F02E1B79009}" dt="2023-09-11T17:08:14.165" v="18" actId="962"/>
        <pc:sldMkLst>
          <pc:docMk/>
          <pc:sldMk cId="2190451261" sldId="441"/>
        </pc:sldMkLst>
        <pc:spChg chg="mod">
          <ac:chgData name="Lovetta Rogers" userId="1e6a42ca-97d3-498d-bac9-f6a565ae431a" providerId="ADAL" clId="{59BCBEFD-4182-488E-B8E8-8F02E1B79009}" dt="2023-09-11T17:08:14.165" v="18" actId="962"/>
          <ac:spMkLst>
            <pc:docMk/>
            <pc:sldMk cId="2190451261" sldId="441"/>
            <ac:spMk id="5" creationId="{75E2053C-5C14-81B1-6111-60146C04EE16}"/>
          </ac:spMkLst>
        </pc:spChg>
      </pc:sldChg>
      <pc:sldChg chg="modSp mod">
        <pc:chgData name="Lovetta Rogers" userId="1e6a42ca-97d3-498d-bac9-f6a565ae431a" providerId="ADAL" clId="{59BCBEFD-4182-488E-B8E8-8F02E1B79009}" dt="2023-09-11T17:06:30.591" v="4" actId="962"/>
        <pc:sldMkLst>
          <pc:docMk/>
          <pc:sldMk cId="2403687474" sldId="442"/>
        </pc:sldMkLst>
        <pc:spChg chg="mod">
          <ac:chgData name="Lovetta Rogers" userId="1e6a42ca-97d3-498d-bac9-f6a565ae431a" providerId="ADAL" clId="{59BCBEFD-4182-488E-B8E8-8F02E1B79009}" dt="2023-09-11T17:06:30.591" v="4" actId="962"/>
          <ac:spMkLst>
            <pc:docMk/>
            <pc:sldMk cId="2403687474" sldId="442"/>
            <ac:spMk id="5" creationId="{F76B4D7B-8F58-426D-997E-C3BD9F97EF05}"/>
          </ac:spMkLst>
        </pc:spChg>
      </pc:sldChg>
      <pc:sldChg chg="modSp mod">
        <pc:chgData name="Lovetta Rogers" userId="1e6a42ca-97d3-498d-bac9-f6a565ae431a" providerId="ADAL" clId="{59BCBEFD-4182-488E-B8E8-8F02E1B79009}" dt="2023-09-11T17:06:25.671" v="3" actId="962"/>
        <pc:sldMkLst>
          <pc:docMk/>
          <pc:sldMk cId="4022821400" sldId="443"/>
        </pc:sldMkLst>
        <pc:spChg chg="mod">
          <ac:chgData name="Lovetta Rogers" userId="1e6a42ca-97d3-498d-bac9-f6a565ae431a" providerId="ADAL" clId="{59BCBEFD-4182-488E-B8E8-8F02E1B79009}" dt="2023-09-11T17:06:25.671" v="3" actId="962"/>
          <ac:spMkLst>
            <pc:docMk/>
            <pc:sldMk cId="4022821400" sldId="443"/>
            <ac:spMk id="5" creationId="{F76B4D7B-8F58-426D-997E-C3BD9F97EF05}"/>
          </ac:spMkLst>
        </pc:spChg>
      </pc:sldChg>
    </pc:docChg>
  </pc:docChgLst>
  <pc:docChgLst>
    <pc:chgData name="Kim Santiago" userId="4b362663-76cb-47d1-bd79-4bd99be769b1" providerId="ADAL" clId="{CEDF1BE9-9D89-4896-BE40-294B66CF8F95}"/>
    <pc:docChg chg="addSld delSld modSld">
      <pc:chgData name="Kim Santiago" userId="4b362663-76cb-47d1-bd79-4bd99be769b1" providerId="ADAL" clId="{CEDF1BE9-9D89-4896-BE40-294B66CF8F95}" dt="2023-12-06T21:09:27.124" v="1" actId="47"/>
      <pc:docMkLst>
        <pc:docMk/>
      </pc:docMkLst>
      <pc:sldChg chg="del">
        <pc:chgData name="Kim Santiago" userId="4b362663-76cb-47d1-bd79-4bd99be769b1" providerId="ADAL" clId="{CEDF1BE9-9D89-4896-BE40-294B66CF8F95}" dt="2023-12-06T21:09:27.124" v="1" actId="47"/>
        <pc:sldMkLst>
          <pc:docMk/>
          <pc:sldMk cId="3015624781" sldId="325"/>
        </pc:sldMkLst>
      </pc:sldChg>
      <pc:sldChg chg="add">
        <pc:chgData name="Kim Santiago" userId="4b362663-76cb-47d1-bd79-4bd99be769b1" providerId="ADAL" clId="{CEDF1BE9-9D89-4896-BE40-294B66CF8F95}" dt="2023-12-06T21:09:24.014" v="0"/>
        <pc:sldMkLst>
          <pc:docMk/>
          <pc:sldMk cId="3238678110" sldId="431"/>
        </pc:sldMkLst>
      </pc:sldChg>
    </pc:docChg>
  </pc:docChgLst>
  <pc:docChgLst>
    <pc:chgData name="Kim Santiago" userId="4b362663-76cb-47d1-bd79-4bd99be769b1" providerId="ADAL" clId="{95DD31E1-9173-41CC-9CB7-B8EFFB4CCA82}"/>
    <pc:docChg chg="undo redo custSel addSld delSld modSld">
      <pc:chgData name="Kim Santiago" userId="4b362663-76cb-47d1-bd79-4bd99be769b1" providerId="ADAL" clId="{95DD31E1-9173-41CC-9CB7-B8EFFB4CCA82}" dt="2023-08-03T09:02:38.517" v="4573" actId="108"/>
      <pc:docMkLst>
        <pc:docMk/>
      </pc:docMkLst>
      <pc:sldChg chg="del">
        <pc:chgData name="Kim Santiago" userId="4b362663-76cb-47d1-bd79-4bd99be769b1" providerId="ADAL" clId="{95DD31E1-9173-41CC-9CB7-B8EFFB4CCA82}" dt="2023-08-02T04:28:26.834" v="253" actId="47"/>
        <pc:sldMkLst>
          <pc:docMk/>
          <pc:sldMk cId="3586083688" sldId="312"/>
        </pc:sldMkLst>
      </pc:sldChg>
      <pc:sldChg chg="modSp mod">
        <pc:chgData name="Kim Santiago" userId="4b362663-76cb-47d1-bd79-4bd99be769b1" providerId="ADAL" clId="{95DD31E1-9173-41CC-9CB7-B8EFFB4CCA82}" dt="2023-07-25T18:00:23.298" v="40" actId="27636"/>
        <pc:sldMkLst>
          <pc:docMk/>
          <pc:sldMk cId="3015624781" sldId="325"/>
        </pc:sldMkLst>
        <pc:spChg chg="mod">
          <ac:chgData name="Kim Santiago" userId="4b362663-76cb-47d1-bd79-4bd99be769b1" providerId="ADAL" clId="{95DD31E1-9173-41CC-9CB7-B8EFFB4CCA82}" dt="2023-07-25T18:00:23.298" v="40" actId="27636"/>
          <ac:spMkLst>
            <pc:docMk/>
            <pc:sldMk cId="3015624781" sldId="325"/>
            <ac:spMk id="2" creationId="{AA3BFDE4-248B-C143-50A9-34890E3F2A28}"/>
          </ac:spMkLst>
        </pc:spChg>
      </pc:sldChg>
      <pc:sldChg chg="modSp mod modNotesTx">
        <pc:chgData name="Kim Santiago" userId="4b362663-76cb-47d1-bd79-4bd99be769b1" providerId="ADAL" clId="{95DD31E1-9173-41CC-9CB7-B8EFFB4CCA82}" dt="2023-08-02T15:12:28.406" v="4147"/>
        <pc:sldMkLst>
          <pc:docMk/>
          <pc:sldMk cId="2480642953" sldId="328"/>
        </pc:sldMkLst>
        <pc:spChg chg="mod">
          <ac:chgData name="Kim Santiago" userId="4b362663-76cb-47d1-bd79-4bd99be769b1" providerId="ADAL" clId="{95DD31E1-9173-41CC-9CB7-B8EFFB4CCA82}" dt="2023-08-02T11:57:43.547" v="270" actId="15"/>
          <ac:spMkLst>
            <pc:docMk/>
            <pc:sldMk cId="2480642953" sldId="328"/>
            <ac:spMk id="2" creationId="{E3080F9C-3DDD-10E8-0218-210BCDD9CA12}"/>
          </ac:spMkLst>
        </pc:spChg>
        <pc:spChg chg="ord">
          <ac:chgData name="Kim Santiago" userId="4b362663-76cb-47d1-bd79-4bd99be769b1" providerId="ADAL" clId="{95DD31E1-9173-41CC-9CB7-B8EFFB4CCA82}" dt="2023-08-02T15:12:28.406" v="4147"/>
          <ac:spMkLst>
            <pc:docMk/>
            <pc:sldMk cId="2480642953" sldId="328"/>
            <ac:spMk id="4" creationId="{707F604E-C44C-53F6-AFBC-3B1D131412F7}"/>
          </ac:spMkLst>
        </pc:spChg>
      </pc:sldChg>
      <pc:sldChg chg="modSp new mod">
        <pc:chgData name="Kim Santiago" userId="4b362663-76cb-47d1-bd79-4bd99be769b1" providerId="ADAL" clId="{95DD31E1-9173-41CC-9CB7-B8EFFB4CCA82}" dt="2023-08-03T09:02:38.517" v="4573" actId="108"/>
        <pc:sldMkLst>
          <pc:docMk/>
          <pc:sldMk cId="338002862" sldId="329"/>
        </pc:sldMkLst>
        <pc:spChg chg="mod">
          <ac:chgData name="Kim Santiago" userId="4b362663-76cb-47d1-bd79-4bd99be769b1" providerId="ADAL" clId="{95DD31E1-9173-41CC-9CB7-B8EFFB4CCA82}" dt="2023-07-25T18:01:56.027" v="252" actId="20577"/>
          <ac:spMkLst>
            <pc:docMk/>
            <pc:sldMk cId="338002862" sldId="329"/>
            <ac:spMk id="2" creationId="{DE99E3ED-46D5-FA03-A53C-7FA98F45E98B}"/>
          </ac:spMkLst>
        </pc:spChg>
        <pc:spChg chg="mod ord">
          <ac:chgData name="Kim Santiago" userId="4b362663-76cb-47d1-bd79-4bd99be769b1" providerId="ADAL" clId="{95DD31E1-9173-41CC-9CB7-B8EFFB4CCA82}" dt="2023-08-03T09:02:38.517" v="4573" actId="108"/>
          <ac:spMkLst>
            <pc:docMk/>
            <pc:sldMk cId="338002862" sldId="329"/>
            <ac:spMk id="5" creationId="{F6D92B72-CA9E-6DBB-220B-1B09AA8B0068}"/>
          </ac:spMkLst>
        </pc:spChg>
      </pc:sldChg>
      <pc:sldChg chg="modSp mod modNotesTx">
        <pc:chgData name="Kim Santiago" userId="4b362663-76cb-47d1-bd79-4bd99be769b1" providerId="ADAL" clId="{95DD31E1-9173-41CC-9CB7-B8EFFB4CCA82}" dt="2023-08-02T18:40:43.543" v="4362" actId="6549"/>
        <pc:sldMkLst>
          <pc:docMk/>
          <pc:sldMk cId="3004080616" sldId="360"/>
        </pc:sldMkLst>
        <pc:spChg chg="mod">
          <ac:chgData name="Kim Santiago" userId="4b362663-76cb-47d1-bd79-4bd99be769b1" providerId="ADAL" clId="{95DD31E1-9173-41CC-9CB7-B8EFFB4CCA82}" dt="2023-08-02T18:27:10.549" v="4353" actId="14100"/>
          <ac:spMkLst>
            <pc:docMk/>
            <pc:sldMk cId="3004080616" sldId="360"/>
            <ac:spMk id="2" creationId="{530F1531-937D-49AC-8218-F43577BE43E8}"/>
          </ac:spMkLst>
        </pc:spChg>
        <pc:spChg chg="ord">
          <ac:chgData name="Kim Santiago" userId="4b362663-76cb-47d1-bd79-4bd99be769b1" providerId="ADAL" clId="{95DD31E1-9173-41CC-9CB7-B8EFFB4CCA82}" dt="2023-08-02T15:53:30.688" v="4194"/>
          <ac:spMkLst>
            <pc:docMk/>
            <pc:sldMk cId="3004080616" sldId="360"/>
            <ac:spMk id="4" creationId="{6432E1FA-ECFD-4750-BB5B-E36AFCC4A0ED}"/>
          </ac:spMkLst>
        </pc:spChg>
        <pc:picChg chg="mod">
          <ac:chgData name="Kim Santiago" userId="4b362663-76cb-47d1-bd79-4bd99be769b1" providerId="ADAL" clId="{95DD31E1-9173-41CC-9CB7-B8EFFB4CCA82}" dt="2023-08-02T18:27:18.393" v="4354" actId="1076"/>
          <ac:picMkLst>
            <pc:docMk/>
            <pc:sldMk cId="3004080616" sldId="360"/>
            <ac:picMk id="12" creationId="{91E217E4-ED02-7D18-EF55-BC01DDE1CD3F}"/>
          </ac:picMkLst>
        </pc:picChg>
      </pc:sldChg>
      <pc:sldChg chg="modSp mod modNotesTx">
        <pc:chgData name="Kim Santiago" userId="4b362663-76cb-47d1-bd79-4bd99be769b1" providerId="ADAL" clId="{95DD31E1-9173-41CC-9CB7-B8EFFB4CCA82}" dt="2023-08-02T15:12:49.044" v="4151"/>
        <pc:sldMkLst>
          <pc:docMk/>
          <pc:sldMk cId="655708572" sldId="364"/>
        </pc:sldMkLst>
        <pc:spChg chg="mod">
          <ac:chgData name="Kim Santiago" userId="4b362663-76cb-47d1-bd79-4bd99be769b1" providerId="ADAL" clId="{95DD31E1-9173-41CC-9CB7-B8EFFB4CCA82}" dt="2023-08-02T12:17:21.664" v="276" actId="6549"/>
          <ac:spMkLst>
            <pc:docMk/>
            <pc:sldMk cId="655708572" sldId="364"/>
            <ac:spMk id="2" creationId="{B6013F3E-6111-4475-B968-B7A91BA41AF6}"/>
          </ac:spMkLst>
        </pc:spChg>
        <pc:spChg chg="ord">
          <ac:chgData name="Kim Santiago" userId="4b362663-76cb-47d1-bd79-4bd99be769b1" providerId="ADAL" clId="{95DD31E1-9173-41CC-9CB7-B8EFFB4CCA82}" dt="2023-08-02T15:12:49.044" v="4151"/>
          <ac:spMkLst>
            <pc:docMk/>
            <pc:sldMk cId="655708572" sldId="364"/>
            <ac:spMk id="3" creationId="{FD9ADD11-EB05-1233-8312-70A4B576CAF6}"/>
          </ac:spMkLst>
        </pc:spChg>
        <pc:spChg chg="mod ord">
          <ac:chgData name="Kim Santiago" userId="4b362663-76cb-47d1-bd79-4bd99be769b1" providerId="ADAL" clId="{95DD31E1-9173-41CC-9CB7-B8EFFB4CCA82}" dt="2023-08-02T15:12:39.550" v="4149"/>
          <ac:spMkLst>
            <pc:docMk/>
            <pc:sldMk cId="655708572" sldId="364"/>
            <ac:spMk id="4" creationId="{13FDCC21-A595-4E04-96D7-AAC2BEAFEC8B}"/>
          </ac:spMkLst>
        </pc:spChg>
        <pc:picChg chg="mod">
          <ac:chgData name="Kim Santiago" userId="4b362663-76cb-47d1-bd79-4bd99be769b1" providerId="ADAL" clId="{95DD31E1-9173-41CC-9CB7-B8EFFB4CCA82}" dt="2023-08-02T12:19:46.800" v="282" actId="962"/>
          <ac:picMkLst>
            <pc:docMk/>
            <pc:sldMk cId="655708572" sldId="364"/>
            <ac:picMk id="8" creationId="{B0212A8A-E44A-7D2B-0882-191AA124C850}"/>
          </ac:picMkLst>
        </pc:picChg>
      </pc:sldChg>
      <pc:sldChg chg="modSp mod modNotesTx">
        <pc:chgData name="Kim Santiago" userId="4b362663-76cb-47d1-bd79-4bd99be769b1" providerId="ADAL" clId="{95DD31E1-9173-41CC-9CB7-B8EFFB4CCA82}" dt="2023-08-02T20:44:45.036" v="4420" actId="6549"/>
        <pc:sldMkLst>
          <pc:docMk/>
          <pc:sldMk cId="517907975" sldId="365"/>
        </pc:sldMkLst>
        <pc:spChg chg="ord">
          <ac:chgData name="Kim Santiago" userId="4b362663-76cb-47d1-bd79-4bd99be769b1" providerId="ADAL" clId="{95DD31E1-9173-41CC-9CB7-B8EFFB4CCA82}" dt="2023-08-02T15:54:26.598" v="4206"/>
          <ac:spMkLst>
            <pc:docMk/>
            <pc:sldMk cId="517907975" sldId="365"/>
            <ac:spMk id="4" creationId="{3F204009-036E-4C01-9F92-0347C5A2F18D}"/>
          </ac:spMkLst>
        </pc:spChg>
        <pc:picChg chg="mod ord">
          <ac:chgData name="Kim Santiago" userId="4b362663-76cb-47d1-bd79-4bd99be769b1" providerId="ADAL" clId="{95DD31E1-9173-41CC-9CB7-B8EFFB4CCA82}" dt="2023-08-02T19:08:03.814" v="4411" actId="962"/>
          <ac:picMkLst>
            <pc:docMk/>
            <pc:sldMk cId="517907975" sldId="365"/>
            <ac:picMk id="9" creationId="{BC1C9CE9-212F-7420-B544-DA5C30560CB6}"/>
          </ac:picMkLst>
        </pc:picChg>
      </pc:sldChg>
      <pc:sldChg chg="modSp mod modNotesTx">
        <pc:chgData name="Kim Santiago" userId="4b362663-76cb-47d1-bd79-4bd99be769b1" providerId="ADAL" clId="{95DD31E1-9173-41CC-9CB7-B8EFFB4CCA82}" dt="2023-08-02T16:38:23.078" v="4337" actId="6549"/>
        <pc:sldMkLst>
          <pc:docMk/>
          <pc:sldMk cId="1353277068" sldId="366"/>
        </pc:sldMkLst>
        <pc:spChg chg="ord">
          <ac:chgData name="Kim Santiago" userId="4b362663-76cb-47d1-bd79-4bd99be769b1" providerId="ADAL" clId="{95DD31E1-9173-41CC-9CB7-B8EFFB4CCA82}" dt="2023-08-02T15:13:02.939" v="4153"/>
          <ac:spMkLst>
            <pc:docMk/>
            <pc:sldMk cId="1353277068" sldId="366"/>
            <ac:spMk id="4" creationId="{ACF448A7-DA47-46A2-8493-F85F9C4C1C76}"/>
          </ac:spMkLst>
        </pc:spChg>
        <pc:graphicFrameChg chg="mod modGraphic">
          <ac:chgData name="Kim Santiago" userId="4b362663-76cb-47d1-bd79-4bd99be769b1" providerId="ADAL" clId="{95DD31E1-9173-41CC-9CB7-B8EFFB4CCA82}" dt="2023-08-02T16:25:50.290" v="4336" actId="14100"/>
          <ac:graphicFrameMkLst>
            <pc:docMk/>
            <pc:sldMk cId="1353277068" sldId="366"/>
            <ac:graphicFrameMk id="7" creationId="{A8594DD3-E8DD-D775-3B1B-BC8E2F623265}"/>
          </ac:graphicFrameMkLst>
        </pc:graphicFrameChg>
      </pc:sldChg>
      <pc:sldChg chg="addSp modSp mod modNotesTx">
        <pc:chgData name="Kim Santiago" userId="4b362663-76cb-47d1-bd79-4bd99be769b1" providerId="ADAL" clId="{95DD31E1-9173-41CC-9CB7-B8EFFB4CCA82}" dt="2023-08-03T09:02:14.316" v="4570" actId="14100"/>
        <pc:sldMkLst>
          <pc:docMk/>
          <pc:sldMk cId="2391092189" sldId="367"/>
        </pc:sldMkLst>
        <pc:spChg chg="mod">
          <ac:chgData name="Kim Santiago" userId="4b362663-76cb-47d1-bd79-4bd99be769b1" providerId="ADAL" clId="{95DD31E1-9173-41CC-9CB7-B8EFFB4CCA82}" dt="2023-08-03T09:02:14.316" v="4570" actId="14100"/>
          <ac:spMkLst>
            <pc:docMk/>
            <pc:sldMk cId="2391092189" sldId="367"/>
            <ac:spMk id="2" creationId="{DD0BAA06-9512-4AFC-A652-922F663D4AFD}"/>
          </ac:spMkLst>
        </pc:spChg>
        <pc:spChg chg="ord">
          <ac:chgData name="Kim Santiago" userId="4b362663-76cb-47d1-bd79-4bd99be769b1" providerId="ADAL" clId="{95DD31E1-9173-41CC-9CB7-B8EFFB4CCA82}" dt="2023-08-02T16:22:35.995" v="4328"/>
          <ac:spMkLst>
            <pc:docMk/>
            <pc:sldMk cId="2391092189" sldId="367"/>
            <ac:spMk id="4" creationId="{027B43B3-CEF3-4091-BB12-3829ED952FE0}"/>
          </ac:spMkLst>
        </pc:spChg>
        <pc:picChg chg="add mod ord modCrop">
          <ac:chgData name="Kim Santiago" userId="4b362663-76cb-47d1-bd79-4bd99be769b1" providerId="ADAL" clId="{95DD31E1-9173-41CC-9CB7-B8EFFB4CCA82}" dt="2023-08-02T16:22:39.368" v="4330"/>
          <ac:picMkLst>
            <pc:docMk/>
            <pc:sldMk cId="2391092189" sldId="367"/>
            <ac:picMk id="7" creationId="{1EA66CAE-94D8-A43C-6D9A-0DB36CC2937D}"/>
          </ac:picMkLst>
        </pc:picChg>
      </pc:sldChg>
      <pc:sldChg chg="addSp delSp modSp mod modNotesTx">
        <pc:chgData name="Kim Santiago" userId="4b362663-76cb-47d1-bd79-4bd99be769b1" providerId="ADAL" clId="{95DD31E1-9173-41CC-9CB7-B8EFFB4CCA82}" dt="2023-08-02T23:15:54.451" v="4485" actId="14100"/>
        <pc:sldMkLst>
          <pc:docMk/>
          <pc:sldMk cId="1070263739" sldId="368"/>
        </pc:sldMkLst>
        <pc:spChg chg="mod">
          <ac:chgData name="Kim Santiago" userId="4b362663-76cb-47d1-bd79-4bd99be769b1" providerId="ADAL" clId="{95DD31E1-9173-41CC-9CB7-B8EFFB4CCA82}" dt="2023-08-02T04:49:10.103" v="265" actId="6549"/>
          <ac:spMkLst>
            <pc:docMk/>
            <pc:sldMk cId="1070263739" sldId="368"/>
            <ac:spMk id="2" creationId="{3EB1280C-9BE1-4F64-922C-013A626DE058}"/>
          </ac:spMkLst>
        </pc:spChg>
        <pc:spChg chg="ord">
          <ac:chgData name="Kim Santiago" userId="4b362663-76cb-47d1-bd79-4bd99be769b1" providerId="ADAL" clId="{95DD31E1-9173-41CC-9CB7-B8EFFB4CCA82}" dt="2023-08-02T15:55:08.871" v="4217"/>
          <ac:spMkLst>
            <pc:docMk/>
            <pc:sldMk cId="1070263739" sldId="368"/>
            <ac:spMk id="4" creationId="{F3715746-4A96-4BCA-A418-D77453312F6D}"/>
          </ac:spMkLst>
        </pc:spChg>
        <pc:spChg chg="ord">
          <ac:chgData name="Kim Santiago" userId="4b362663-76cb-47d1-bd79-4bd99be769b1" providerId="ADAL" clId="{95DD31E1-9173-41CC-9CB7-B8EFFB4CCA82}" dt="2023-08-02T15:55:21.840" v="4221"/>
          <ac:spMkLst>
            <pc:docMk/>
            <pc:sldMk cId="1070263739" sldId="368"/>
            <ac:spMk id="5" creationId="{F8630978-30CB-42AA-BDBF-C2330362CDDD}"/>
          </ac:spMkLst>
        </pc:spChg>
        <pc:picChg chg="add mod">
          <ac:chgData name="Kim Santiago" userId="4b362663-76cb-47d1-bd79-4bd99be769b1" providerId="ADAL" clId="{95DD31E1-9173-41CC-9CB7-B8EFFB4CCA82}" dt="2023-08-02T23:15:54.451" v="4485" actId="14100"/>
          <ac:picMkLst>
            <pc:docMk/>
            <pc:sldMk cId="1070263739" sldId="368"/>
            <ac:picMk id="3" creationId="{5D10C9BC-777F-FFA6-EF51-FB26A07C7710}"/>
          </ac:picMkLst>
        </pc:picChg>
        <pc:picChg chg="del mod ord">
          <ac:chgData name="Kim Santiago" userId="4b362663-76cb-47d1-bd79-4bd99be769b1" providerId="ADAL" clId="{95DD31E1-9173-41CC-9CB7-B8EFFB4CCA82}" dt="2023-08-02T23:15:00.400" v="4461" actId="478"/>
          <ac:picMkLst>
            <pc:docMk/>
            <pc:sldMk cId="1070263739" sldId="368"/>
            <ac:picMk id="8" creationId="{A81F0926-991A-16EC-6686-4EB7855632FA}"/>
          </ac:picMkLst>
        </pc:picChg>
      </pc:sldChg>
      <pc:sldChg chg="modSp mod modNotesTx">
        <pc:chgData name="Kim Santiago" userId="4b362663-76cb-47d1-bd79-4bd99be769b1" providerId="ADAL" clId="{95DD31E1-9173-41CC-9CB7-B8EFFB4CCA82}" dt="2023-08-03T08:48:05.274" v="4499" actId="6549"/>
        <pc:sldMkLst>
          <pc:docMk/>
          <pc:sldMk cId="1944462055" sldId="378"/>
        </pc:sldMkLst>
        <pc:spChg chg="ord">
          <ac:chgData name="Kim Santiago" userId="4b362663-76cb-47d1-bd79-4bd99be769b1" providerId="ADAL" clId="{95DD31E1-9173-41CC-9CB7-B8EFFB4CCA82}" dt="2023-08-02T15:55:30.283" v="4222"/>
          <ac:spMkLst>
            <pc:docMk/>
            <pc:sldMk cId="1944462055" sldId="378"/>
            <ac:spMk id="3" creationId="{C49BC8EF-C0CE-4063-8C7B-70DE8A935C2E}"/>
          </ac:spMkLst>
        </pc:spChg>
        <pc:spChg chg="ord">
          <ac:chgData name="Kim Santiago" userId="4b362663-76cb-47d1-bd79-4bd99be769b1" providerId="ADAL" clId="{95DD31E1-9173-41CC-9CB7-B8EFFB4CCA82}" dt="2023-08-02T15:55:33.577" v="4224"/>
          <ac:spMkLst>
            <pc:docMk/>
            <pc:sldMk cId="1944462055" sldId="378"/>
            <ac:spMk id="4" creationId="{C43FD625-0E96-4E70-AD9E-405F6D173D70}"/>
          </ac:spMkLst>
        </pc:spChg>
        <pc:spChg chg="mod ord">
          <ac:chgData name="Kim Santiago" userId="4b362663-76cb-47d1-bd79-4bd99be769b1" providerId="ADAL" clId="{95DD31E1-9173-41CC-9CB7-B8EFFB4CCA82}" dt="2023-08-02T23:47:48.363" v="4493" actId="20577"/>
          <ac:spMkLst>
            <pc:docMk/>
            <pc:sldMk cId="1944462055" sldId="378"/>
            <ac:spMk id="5" creationId="{94361A78-B5D5-0531-8ED8-A4DBA76DE183}"/>
          </ac:spMkLst>
        </pc:spChg>
      </pc:sldChg>
      <pc:sldChg chg="modSp mod modNotesTx">
        <pc:chgData name="Kim Santiago" userId="4b362663-76cb-47d1-bd79-4bd99be769b1" providerId="ADAL" clId="{95DD31E1-9173-41CC-9CB7-B8EFFB4CCA82}" dt="2023-08-02T16:57:35.553" v="4339" actId="6549"/>
        <pc:sldMkLst>
          <pc:docMk/>
          <pc:sldMk cId="2103682072" sldId="393"/>
        </pc:sldMkLst>
        <pc:spChg chg="ord">
          <ac:chgData name="Kim Santiago" userId="4b362663-76cb-47d1-bd79-4bd99be769b1" providerId="ADAL" clId="{95DD31E1-9173-41CC-9CB7-B8EFFB4CCA82}" dt="2023-08-02T15:13:22.898" v="4160"/>
          <ac:spMkLst>
            <pc:docMk/>
            <pc:sldMk cId="2103682072" sldId="393"/>
            <ac:spMk id="2" creationId="{B6013F3E-6111-4475-B968-B7A91BA41AF6}"/>
          </ac:spMkLst>
        </pc:spChg>
        <pc:spChg chg="mod ord">
          <ac:chgData name="Kim Santiago" userId="4b362663-76cb-47d1-bd79-4bd99be769b1" providerId="ADAL" clId="{95DD31E1-9173-41CC-9CB7-B8EFFB4CCA82}" dt="2023-08-02T15:13:16.759" v="4157"/>
          <ac:spMkLst>
            <pc:docMk/>
            <pc:sldMk cId="2103682072" sldId="393"/>
            <ac:spMk id="4" creationId="{13FDCC21-A595-4E04-96D7-AAC2BEAFEC8B}"/>
          </ac:spMkLst>
        </pc:spChg>
        <pc:picChg chg="mod">
          <ac:chgData name="Kim Santiago" userId="4b362663-76cb-47d1-bd79-4bd99be769b1" providerId="ADAL" clId="{95DD31E1-9173-41CC-9CB7-B8EFFB4CCA82}" dt="2023-08-02T12:34:53.580" v="477" actId="962"/>
          <ac:picMkLst>
            <pc:docMk/>
            <pc:sldMk cId="2103682072" sldId="393"/>
            <ac:picMk id="11" creationId="{8454E988-4DAD-0A22-800A-EEE8191E19EB}"/>
          </ac:picMkLst>
        </pc:picChg>
      </pc:sldChg>
      <pc:sldChg chg="del">
        <pc:chgData name="Kim Santiago" userId="4b362663-76cb-47d1-bd79-4bd99be769b1" providerId="ADAL" clId="{95DD31E1-9173-41CC-9CB7-B8EFFB4CCA82}" dt="2023-08-02T14:19:32.395" v="3130" actId="47"/>
        <pc:sldMkLst>
          <pc:docMk/>
          <pc:sldMk cId="2521225550" sldId="394"/>
        </pc:sldMkLst>
      </pc:sldChg>
      <pc:sldChg chg="modSp mod modNotesTx">
        <pc:chgData name="Kim Santiago" userId="4b362663-76cb-47d1-bd79-4bd99be769b1" providerId="ADAL" clId="{95DD31E1-9173-41CC-9CB7-B8EFFB4CCA82}" dt="2023-08-02T20:44:52.608" v="4421" actId="113"/>
        <pc:sldMkLst>
          <pc:docMk/>
          <pc:sldMk cId="1591586949" sldId="395"/>
        </pc:sldMkLst>
        <pc:spChg chg="mod ord">
          <ac:chgData name="Kim Santiago" userId="4b362663-76cb-47d1-bd79-4bd99be769b1" providerId="ADAL" clId="{95DD31E1-9173-41CC-9CB7-B8EFFB4CCA82}" dt="2023-08-02T15:54:18.292" v="4203"/>
          <ac:spMkLst>
            <pc:docMk/>
            <pc:sldMk cId="1591586949" sldId="395"/>
            <ac:spMk id="2" creationId="{8815FAFD-976A-35CE-FA29-E17B7A78569A}"/>
          </ac:spMkLst>
        </pc:spChg>
        <pc:spChg chg="ord">
          <ac:chgData name="Kim Santiago" userId="4b362663-76cb-47d1-bd79-4bd99be769b1" providerId="ADAL" clId="{95DD31E1-9173-41CC-9CB7-B8EFFB4CCA82}" dt="2023-08-02T15:53:53.489" v="4199"/>
          <ac:spMkLst>
            <pc:docMk/>
            <pc:sldMk cId="1591586949" sldId="395"/>
            <ac:spMk id="5" creationId="{CA24DAA4-E608-85ED-B4EA-32222E1AB88E}"/>
          </ac:spMkLst>
        </pc:spChg>
        <pc:spChg chg="mod ord">
          <ac:chgData name="Kim Santiago" userId="4b362663-76cb-47d1-bd79-4bd99be769b1" providerId="ADAL" clId="{95DD31E1-9173-41CC-9CB7-B8EFFB4CCA82}" dt="2023-08-02T19:18:53.820" v="4418" actId="6549"/>
          <ac:spMkLst>
            <pc:docMk/>
            <pc:sldMk cId="1591586949" sldId="395"/>
            <ac:spMk id="6" creationId="{36AC640E-3686-09EB-A832-E24EF5341D00}"/>
          </ac:spMkLst>
        </pc:spChg>
        <pc:picChg chg="mod ord">
          <ac:chgData name="Kim Santiago" userId="4b362663-76cb-47d1-bd79-4bd99be769b1" providerId="ADAL" clId="{95DD31E1-9173-41CC-9CB7-B8EFFB4CCA82}" dt="2023-08-02T15:54:04.928" v="4201"/>
          <ac:picMkLst>
            <pc:docMk/>
            <pc:sldMk cId="1591586949" sldId="395"/>
            <ac:picMk id="18" creationId="{C8C2F11A-2CF6-9097-EC36-59CEE5DAA23C}"/>
          </ac:picMkLst>
        </pc:picChg>
        <pc:picChg chg="mod">
          <ac:chgData name="Kim Santiago" userId="4b362663-76cb-47d1-bd79-4bd99be769b1" providerId="ADAL" clId="{95DD31E1-9173-41CC-9CB7-B8EFFB4CCA82}" dt="2023-08-02T18:46:06.706" v="4390"/>
          <ac:picMkLst>
            <pc:docMk/>
            <pc:sldMk cId="1591586949" sldId="395"/>
            <ac:picMk id="22" creationId="{0F9473CA-6DF1-4315-C59C-2F76722CB67B}"/>
          </ac:picMkLst>
        </pc:picChg>
      </pc:sldChg>
      <pc:sldChg chg="modSp mod modNotesTx">
        <pc:chgData name="Kim Santiago" userId="4b362663-76cb-47d1-bd79-4bd99be769b1" providerId="ADAL" clId="{95DD31E1-9173-41CC-9CB7-B8EFFB4CCA82}" dt="2023-08-02T18:16:47.510" v="4352" actId="6549"/>
        <pc:sldMkLst>
          <pc:docMk/>
          <pc:sldMk cId="601318618" sldId="417"/>
        </pc:sldMkLst>
        <pc:spChg chg="mod ord">
          <ac:chgData name="Kim Santiago" userId="4b362663-76cb-47d1-bd79-4bd99be769b1" providerId="ADAL" clId="{95DD31E1-9173-41CC-9CB7-B8EFFB4CCA82}" dt="2023-08-02T17:30:18.108" v="4343" actId="6549"/>
          <ac:spMkLst>
            <pc:docMk/>
            <pc:sldMk cId="601318618" sldId="417"/>
            <ac:spMk id="4" creationId="{027B43B3-CEF3-4091-BB12-3829ED952FE0}"/>
          </ac:spMkLst>
        </pc:spChg>
        <pc:picChg chg="mod ord">
          <ac:chgData name="Kim Santiago" userId="4b362663-76cb-47d1-bd79-4bd99be769b1" providerId="ADAL" clId="{95DD31E1-9173-41CC-9CB7-B8EFFB4CCA82}" dt="2023-08-02T18:11:18.175" v="4351" actId="1076"/>
          <ac:picMkLst>
            <pc:docMk/>
            <pc:sldMk cId="601318618" sldId="417"/>
            <ac:picMk id="7" creationId="{6454B861-4EE3-5EB8-7125-EF21DA05A84D}"/>
          </ac:picMkLst>
        </pc:picChg>
      </pc:sldChg>
      <pc:sldChg chg="addSp delSp modSp mod modNotesTx">
        <pc:chgData name="Kim Santiago" userId="4b362663-76cb-47d1-bd79-4bd99be769b1" providerId="ADAL" clId="{95DD31E1-9173-41CC-9CB7-B8EFFB4CCA82}" dt="2023-08-02T21:17:20.887" v="4422" actId="6549"/>
        <pc:sldMkLst>
          <pc:docMk/>
          <pc:sldMk cId="1185556487" sldId="424"/>
        </pc:sldMkLst>
        <pc:spChg chg="add mod">
          <ac:chgData name="Kim Santiago" userId="4b362663-76cb-47d1-bd79-4bd99be769b1" providerId="ADAL" clId="{95DD31E1-9173-41CC-9CB7-B8EFFB4CCA82}" dt="2023-08-02T13:28:26.663" v="1870" actId="164"/>
          <ac:spMkLst>
            <pc:docMk/>
            <pc:sldMk cId="1185556487" sldId="424"/>
            <ac:spMk id="4" creationId="{F009FDEF-84DC-2855-58CA-939984EB538E}"/>
          </ac:spMkLst>
        </pc:spChg>
        <pc:spChg chg="add mod">
          <ac:chgData name="Kim Santiago" userId="4b362663-76cb-47d1-bd79-4bd99be769b1" providerId="ADAL" clId="{95DD31E1-9173-41CC-9CB7-B8EFFB4CCA82}" dt="2023-08-02T13:28:26.663" v="1870" actId="164"/>
          <ac:spMkLst>
            <pc:docMk/>
            <pc:sldMk cId="1185556487" sldId="424"/>
            <ac:spMk id="5" creationId="{A130BE49-D3E8-D2D3-A2A9-49B44CAD304C}"/>
          </ac:spMkLst>
        </pc:spChg>
        <pc:spChg chg="add del mod">
          <ac:chgData name="Kim Santiago" userId="4b362663-76cb-47d1-bd79-4bd99be769b1" providerId="ADAL" clId="{95DD31E1-9173-41CC-9CB7-B8EFFB4CCA82}" dt="2023-08-02T13:23:07.435" v="1726" actId="478"/>
          <ac:spMkLst>
            <pc:docMk/>
            <pc:sldMk cId="1185556487" sldId="424"/>
            <ac:spMk id="8" creationId="{DD186E34-A298-C57F-FE1C-FB5173ED1331}"/>
          </ac:spMkLst>
        </pc:spChg>
        <pc:spChg chg="add mod">
          <ac:chgData name="Kim Santiago" userId="4b362663-76cb-47d1-bd79-4bd99be769b1" providerId="ADAL" clId="{95DD31E1-9173-41CC-9CB7-B8EFFB4CCA82}" dt="2023-08-02T13:28:26.663" v="1870" actId="164"/>
          <ac:spMkLst>
            <pc:docMk/>
            <pc:sldMk cId="1185556487" sldId="424"/>
            <ac:spMk id="9" creationId="{7548C33E-B293-F4BB-01A7-E77958A8DBC6}"/>
          </ac:spMkLst>
        </pc:spChg>
        <pc:spChg chg="del mod">
          <ac:chgData name="Kim Santiago" userId="4b362663-76cb-47d1-bd79-4bd99be769b1" providerId="ADAL" clId="{95DD31E1-9173-41CC-9CB7-B8EFFB4CCA82}" dt="2023-08-02T13:23:04.597" v="1725" actId="478"/>
          <ac:spMkLst>
            <pc:docMk/>
            <pc:sldMk cId="1185556487" sldId="424"/>
            <ac:spMk id="10" creationId="{98A67CEE-B05B-6BEA-9A13-EBE2A11B10AA}"/>
          </ac:spMkLst>
        </pc:spChg>
        <pc:spChg chg="add mod">
          <ac:chgData name="Kim Santiago" userId="4b362663-76cb-47d1-bd79-4bd99be769b1" providerId="ADAL" clId="{95DD31E1-9173-41CC-9CB7-B8EFFB4CCA82}" dt="2023-08-02T13:28:26.663" v="1870" actId="164"/>
          <ac:spMkLst>
            <pc:docMk/>
            <pc:sldMk cId="1185556487" sldId="424"/>
            <ac:spMk id="11" creationId="{AE04D4EC-57D6-DB07-538C-046FBCB52038}"/>
          </ac:spMkLst>
        </pc:spChg>
        <pc:spChg chg="del">
          <ac:chgData name="Kim Santiago" userId="4b362663-76cb-47d1-bd79-4bd99be769b1" providerId="ADAL" clId="{95DD31E1-9173-41CC-9CB7-B8EFFB4CCA82}" dt="2023-08-02T13:24:20.764" v="1799" actId="478"/>
          <ac:spMkLst>
            <pc:docMk/>
            <pc:sldMk cId="1185556487" sldId="424"/>
            <ac:spMk id="18" creationId="{F27B5D33-A1EB-0EED-017D-A95E83B4D27D}"/>
          </ac:spMkLst>
        </pc:spChg>
        <pc:spChg chg="del">
          <ac:chgData name="Kim Santiago" userId="4b362663-76cb-47d1-bd79-4bd99be769b1" providerId="ADAL" clId="{95DD31E1-9173-41CC-9CB7-B8EFFB4CCA82}" dt="2023-08-02T13:27:13.451" v="1851" actId="478"/>
          <ac:spMkLst>
            <pc:docMk/>
            <pc:sldMk cId="1185556487" sldId="424"/>
            <ac:spMk id="19" creationId="{C56B6765-4136-00F4-9637-03C047253AC6}"/>
          </ac:spMkLst>
        </pc:spChg>
        <pc:spChg chg="del">
          <ac:chgData name="Kim Santiago" userId="4b362663-76cb-47d1-bd79-4bd99be769b1" providerId="ADAL" clId="{95DD31E1-9173-41CC-9CB7-B8EFFB4CCA82}" dt="2023-08-02T13:27:30.843" v="1860" actId="478"/>
          <ac:spMkLst>
            <pc:docMk/>
            <pc:sldMk cId="1185556487" sldId="424"/>
            <ac:spMk id="26" creationId="{06EED639-C838-DF40-82FF-DD55EA330B0F}"/>
          </ac:spMkLst>
        </pc:spChg>
        <pc:spChg chg="del">
          <ac:chgData name="Kim Santiago" userId="4b362663-76cb-47d1-bd79-4bd99be769b1" providerId="ADAL" clId="{95DD31E1-9173-41CC-9CB7-B8EFFB4CCA82}" dt="2023-08-02T13:26:47.064" v="1846" actId="478"/>
          <ac:spMkLst>
            <pc:docMk/>
            <pc:sldMk cId="1185556487" sldId="424"/>
            <ac:spMk id="27" creationId="{706EDE4F-A9A6-CECC-741D-13DED74A719F}"/>
          </ac:spMkLst>
        </pc:spChg>
        <pc:spChg chg="del">
          <ac:chgData name="Kim Santiago" userId="4b362663-76cb-47d1-bd79-4bd99be769b1" providerId="ADAL" clId="{95DD31E1-9173-41CC-9CB7-B8EFFB4CCA82}" dt="2023-08-02T13:25:59.220" v="1839" actId="478"/>
          <ac:spMkLst>
            <pc:docMk/>
            <pc:sldMk cId="1185556487" sldId="424"/>
            <ac:spMk id="28" creationId="{B0A7FB5D-60C8-CA92-E2B7-9132B5357E60}"/>
          </ac:spMkLst>
        </pc:spChg>
        <pc:grpChg chg="add mod">
          <ac:chgData name="Kim Santiago" userId="4b362663-76cb-47d1-bd79-4bd99be769b1" providerId="ADAL" clId="{95DD31E1-9173-41CC-9CB7-B8EFFB4CCA82}" dt="2023-08-02T13:25:31.187" v="1830" actId="164"/>
          <ac:grpSpMkLst>
            <pc:docMk/>
            <pc:sldMk cId="1185556487" sldId="424"/>
            <ac:grpSpMk id="12" creationId="{C4BBCADE-1D1D-D177-6EEC-20CFE620A84E}"/>
          </ac:grpSpMkLst>
        </pc:grpChg>
        <pc:grpChg chg="add mod">
          <ac:chgData name="Kim Santiago" userId="4b362663-76cb-47d1-bd79-4bd99be769b1" providerId="ADAL" clId="{95DD31E1-9173-41CC-9CB7-B8EFFB4CCA82}" dt="2023-08-02T13:28:26.663" v="1870" actId="164"/>
          <ac:grpSpMkLst>
            <pc:docMk/>
            <pc:sldMk cId="1185556487" sldId="424"/>
            <ac:grpSpMk id="13" creationId="{8FEB296E-BB49-DEFD-CA94-95BEE8E34AAC}"/>
          </ac:grpSpMkLst>
        </pc:grpChg>
        <pc:grpChg chg="add del mod">
          <ac:chgData name="Kim Santiago" userId="4b362663-76cb-47d1-bd79-4bd99be769b1" providerId="ADAL" clId="{95DD31E1-9173-41CC-9CB7-B8EFFB4CCA82}" dt="2023-08-02T13:29:12.231" v="1871" actId="478"/>
          <ac:grpSpMkLst>
            <pc:docMk/>
            <pc:sldMk cId="1185556487" sldId="424"/>
            <ac:grpSpMk id="14" creationId="{98DA2A54-9930-25CD-2D8E-C8DD327FDBBB}"/>
          </ac:grpSpMkLst>
        </pc:grpChg>
        <pc:picChg chg="add mod">
          <ac:chgData name="Kim Santiago" userId="4b362663-76cb-47d1-bd79-4bd99be769b1" providerId="ADAL" clId="{95DD31E1-9173-41CC-9CB7-B8EFFB4CCA82}" dt="2023-08-02T13:43:53.307" v="2568" actId="962"/>
          <ac:picMkLst>
            <pc:docMk/>
            <pc:sldMk cId="1185556487" sldId="424"/>
            <ac:picMk id="16" creationId="{3A5B9A67-FC15-08D8-BBC0-E4848F15BE35}"/>
          </ac:picMkLst>
        </pc:picChg>
        <pc:picChg chg="mod">
          <ac:chgData name="Kim Santiago" userId="4b362663-76cb-47d1-bd79-4bd99be769b1" providerId="ADAL" clId="{95DD31E1-9173-41CC-9CB7-B8EFFB4CCA82}" dt="2023-08-02T13:28:26.663" v="1870" actId="164"/>
          <ac:picMkLst>
            <pc:docMk/>
            <pc:sldMk cId="1185556487" sldId="424"/>
            <ac:picMk id="25" creationId="{B7E59BB2-64AE-B682-DEED-1414BF30ED0F}"/>
          </ac:picMkLst>
        </pc:picChg>
        <pc:picChg chg="add del mod">
          <ac:chgData name="Kim Santiago" userId="4b362663-76cb-47d1-bd79-4bd99be769b1" providerId="ADAL" clId="{95DD31E1-9173-41CC-9CB7-B8EFFB4CCA82}" dt="2023-08-02T13:28:26.663" v="1870" actId="164"/>
          <ac:picMkLst>
            <pc:docMk/>
            <pc:sldMk cId="1185556487" sldId="424"/>
            <ac:picMk id="30" creationId="{71DCA0C7-27AB-52C3-E555-DE78CE292FA7}"/>
          </ac:picMkLst>
        </pc:picChg>
        <pc:picChg chg="mod">
          <ac:chgData name="Kim Santiago" userId="4b362663-76cb-47d1-bd79-4bd99be769b1" providerId="ADAL" clId="{95DD31E1-9173-41CC-9CB7-B8EFFB4CCA82}" dt="2023-08-02T13:28:26.663" v="1870" actId="164"/>
          <ac:picMkLst>
            <pc:docMk/>
            <pc:sldMk cId="1185556487" sldId="424"/>
            <ac:picMk id="32" creationId="{5010FA93-917B-FC6E-EE6A-6F82054603A0}"/>
          </ac:picMkLst>
        </pc:picChg>
        <pc:picChg chg="mod">
          <ac:chgData name="Kim Santiago" userId="4b362663-76cb-47d1-bd79-4bd99be769b1" providerId="ADAL" clId="{95DD31E1-9173-41CC-9CB7-B8EFFB4CCA82}" dt="2023-08-02T13:26:41.300" v="1844" actId="164"/>
          <ac:picMkLst>
            <pc:docMk/>
            <pc:sldMk cId="1185556487" sldId="424"/>
            <ac:picMk id="34" creationId="{0FC78AD1-4B5A-0339-8E66-1514957F8C63}"/>
          </ac:picMkLst>
        </pc:picChg>
        <pc:picChg chg="mod">
          <ac:chgData name="Kim Santiago" userId="4b362663-76cb-47d1-bd79-4bd99be769b1" providerId="ADAL" clId="{95DD31E1-9173-41CC-9CB7-B8EFFB4CCA82}" dt="2023-08-02T13:26:41.300" v="1844" actId="164"/>
          <ac:picMkLst>
            <pc:docMk/>
            <pc:sldMk cId="1185556487" sldId="424"/>
            <ac:picMk id="36" creationId="{0C13F74D-B9A8-9EF9-9DDD-2D7C6FAFD268}"/>
          </ac:picMkLst>
        </pc:picChg>
      </pc:sldChg>
      <pc:sldChg chg="modNotesTx">
        <pc:chgData name="Kim Santiago" userId="4b362663-76cb-47d1-bd79-4bd99be769b1" providerId="ADAL" clId="{95DD31E1-9173-41CC-9CB7-B8EFFB4CCA82}" dt="2023-08-02T21:39:50.418" v="4427" actId="20577"/>
        <pc:sldMkLst>
          <pc:docMk/>
          <pc:sldMk cId="2759863869" sldId="440"/>
        </pc:sldMkLst>
      </pc:sldChg>
      <pc:sldChg chg="modSp mod modNotesTx">
        <pc:chgData name="Kim Santiago" userId="4b362663-76cb-47d1-bd79-4bd99be769b1" providerId="ADAL" clId="{95DD31E1-9173-41CC-9CB7-B8EFFB4CCA82}" dt="2023-08-02T22:52:25.557" v="4440" actId="6549"/>
        <pc:sldMkLst>
          <pc:docMk/>
          <pc:sldMk cId="2190451261" sldId="441"/>
        </pc:sldMkLst>
        <pc:spChg chg="mod ord">
          <ac:chgData name="Kim Santiago" userId="4b362663-76cb-47d1-bd79-4bd99be769b1" providerId="ADAL" clId="{95DD31E1-9173-41CC-9CB7-B8EFFB4CCA82}" dt="2023-08-02T21:50:32.280" v="4432" actId="20577"/>
          <ac:spMkLst>
            <pc:docMk/>
            <pc:sldMk cId="2190451261" sldId="441"/>
            <ac:spMk id="3" creationId="{F860D6E8-8B68-28B8-2AB9-964F2FEC82DC}"/>
          </ac:spMkLst>
        </pc:spChg>
        <pc:spChg chg="mod ord">
          <ac:chgData name="Kim Santiago" userId="4b362663-76cb-47d1-bd79-4bd99be769b1" providerId="ADAL" clId="{95DD31E1-9173-41CC-9CB7-B8EFFB4CCA82}" dt="2023-08-02T21:49:29.541" v="4431" actId="20577"/>
          <ac:spMkLst>
            <pc:docMk/>
            <pc:sldMk cId="2190451261" sldId="441"/>
            <ac:spMk id="4" creationId="{9E718F2C-63D6-081D-F4BA-19BAB466FB24}"/>
          </ac:spMkLst>
        </pc:spChg>
        <pc:picChg chg="mod ord">
          <ac:chgData name="Kim Santiago" userId="4b362663-76cb-47d1-bd79-4bd99be769b1" providerId="ADAL" clId="{95DD31E1-9173-41CC-9CB7-B8EFFB4CCA82}" dt="2023-08-02T15:55:00.049" v="4216"/>
          <ac:picMkLst>
            <pc:docMk/>
            <pc:sldMk cId="2190451261" sldId="441"/>
            <ac:picMk id="8" creationId="{10608F28-8F78-EECA-D00D-FFEAF9ABAF3B}"/>
          </ac:picMkLst>
        </pc:picChg>
      </pc:sldChg>
      <pc:sldChg chg="modSp mod">
        <pc:chgData name="Kim Santiago" userId="4b362663-76cb-47d1-bd79-4bd99be769b1" providerId="ADAL" clId="{95DD31E1-9173-41CC-9CB7-B8EFFB4CCA82}" dt="2023-08-02T15:14:31.231" v="4172"/>
        <pc:sldMkLst>
          <pc:docMk/>
          <pc:sldMk cId="2403687474" sldId="442"/>
        </pc:sldMkLst>
        <pc:spChg chg="mod ord">
          <ac:chgData name="Kim Santiago" userId="4b362663-76cb-47d1-bd79-4bd99be769b1" providerId="ADAL" clId="{95DD31E1-9173-41CC-9CB7-B8EFFB4CCA82}" dt="2023-08-02T15:13:57.528" v="4166" actId="14100"/>
          <ac:spMkLst>
            <pc:docMk/>
            <pc:sldMk cId="2403687474" sldId="442"/>
            <ac:spMk id="2" creationId="{B6013F3E-6111-4475-B968-B7A91BA41AF6}"/>
          </ac:spMkLst>
        </pc:spChg>
        <pc:spChg chg="mod ord">
          <ac:chgData name="Kim Santiago" userId="4b362663-76cb-47d1-bd79-4bd99be769b1" providerId="ADAL" clId="{95DD31E1-9173-41CC-9CB7-B8EFFB4CCA82}" dt="2023-08-02T15:13:33.327" v="4163"/>
          <ac:spMkLst>
            <pc:docMk/>
            <pc:sldMk cId="2403687474" sldId="442"/>
            <ac:spMk id="4" creationId="{13FDCC21-A595-4E04-96D7-AAC2BEAFEC8B}"/>
          </ac:spMkLst>
        </pc:spChg>
        <pc:spChg chg="ord">
          <ac:chgData name="Kim Santiago" userId="4b362663-76cb-47d1-bd79-4bd99be769b1" providerId="ADAL" clId="{95DD31E1-9173-41CC-9CB7-B8EFFB4CCA82}" dt="2023-08-02T15:14:18.741" v="4167"/>
          <ac:spMkLst>
            <pc:docMk/>
            <pc:sldMk cId="2403687474" sldId="442"/>
            <ac:spMk id="5" creationId="{F76B4D7B-8F58-426D-997E-C3BD9F97EF05}"/>
          </ac:spMkLst>
        </pc:spChg>
        <pc:spChg chg="ord">
          <ac:chgData name="Kim Santiago" userId="4b362663-76cb-47d1-bd79-4bd99be769b1" providerId="ADAL" clId="{95DD31E1-9173-41CC-9CB7-B8EFFB4CCA82}" dt="2023-08-02T15:14:31.231" v="4172"/>
          <ac:spMkLst>
            <pc:docMk/>
            <pc:sldMk cId="2403687474" sldId="442"/>
            <ac:spMk id="6" creationId="{0F11D29C-82B5-404A-B3D9-B9B2F43990CE}"/>
          </ac:spMkLst>
        </pc:spChg>
        <pc:picChg chg="mod ord">
          <ac:chgData name="Kim Santiago" userId="4b362663-76cb-47d1-bd79-4bd99be769b1" providerId="ADAL" clId="{95DD31E1-9173-41CC-9CB7-B8EFFB4CCA82}" dt="2023-08-02T15:14:22.943" v="4169"/>
          <ac:picMkLst>
            <pc:docMk/>
            <pc:sldMk cId="2403687474" sldId="442"/>
            <ac:picMk id="8" creationId="{1ADFE994-4C09-C99E-1111-97F3C07B9403}"/>
          </ac:picMkLst>
        </pc:picChg>
      </pc:sldChg>
    </pc:docChg>
  </pc:docChgLst>
  <pc:docChgLst>
    <pc:chgData name="Kim Santiago" userId="S::ksantiago@bloomsburie.com::4b362663-76cb-47d1-bd79-4bd99be769b1" providerId="AD" clId="Web-{BF9ACB54-348F-84D6-357C-25B1D49578EE}"/>
    <pc:docChg chg="modSld">
      <pc:chgData name="Kim Santiago" userId="S::ksantiago@bloomsburie.com::4b362663-76cb-47d1-bd79-4bd99be769b1" providerId="AD" clId="Web-{BF9ACB54-348F-84D6-357C-25B1D49578EE}" dt="2023-11-24T19:28:06.901" v="7" actId="20577"/>
      <pc:docMkLst>
        <pc:docMk/>
      </pc:docMkLst>
      <pc:sldChg chg="modSp">
        <pc:chgData name="Kim Santiago" userId="S::ksantiago@bloomsburie.com::4b362663-76cb-47d1-bd79-4bd99be769b1" providerId="AD" clId="Web-{BF9ACB54-348F-84D6-357C-25B1D49578EE}" dt="2023-11-24T19:27:42.353" v="4" actId="20577"/>
        <pc:sldMkLst>
          <pc:docMk/>
          <pc:sldMk cId="3015624781" sldId="325"/>
        </pc:sldMkLst>
        <pc:spChg chg="mod">
          <ac:chgData name="Kim Santiago" userId="S::ksantiago@bloomsburie.com::4b362663-76cb-47d1-bd79-4bd99be769b1" providerId="AD" clId="Web-{BF9ACB54-348F-84D6-357C-25B1D49578EE}" dt="2023-11-24T19:27:42.353" v="4" actId="20577"/>
          <ac:spMkLst>
            <pc:docMk/>
            <pc:sldMk cId="3015624781" sldId="325"/>
            <ac:spMk id="2" creationId="{AA3BFDE4-248B-C143-50A9-34890E3F2A28}"/>
          </ac:spMkLst>
        </pc:spChg>
      </pc:sldChg>
      <pc:sldChg chg="modSp">
        <pc:chgData name="Kim Santiago" userId="S::ksantiago@bloomsburie.com::4b362663-76cb-47d1-bd79-4bd99be769b1" providerId="AD" clId="Web-{BF9ACB54-348F-84D6-357C-25B1D49578EE}" dt="2023-11-24T19:28:06.901" v="7" actId="20577"/>
        <pc:sldMkLst>
          <pc:docMk/>
          <pc:sldMk cId="2480642953" sldId="328"/>
        </pc:sldMkLst>
        <pc:spChg chg="mod">
          <ac:chgData name="Kim Santiago" userId="S::ksantiago@bloomsburie.com::4b362663-76cb-47d1-bd79-4bd99be769b1" providerId="AD" clId="Web-{BF9ACB54-348F-84D6-357C-25B1D49578EE}" dt="2023-11-24T19:28:06.901" v="7" actId="20577"/>
          <ac:spMkLst>
            <pc:docMk/>
            <pc:sldMk cId="2480642953" sldId="328"/>
            <ac:spMk id="2" creationId="{E3080F9C-3DDD-10E8-0218-210BCDD9CA12}"/>
          </ac:spMkLst>
        </pc:spChg>
        <pc:spChg chg="mod">
          <ac:chgData name="Kim Santiago" userId="S::ksantiago@bloomsburie.com::4b362663-76cb-47d1-bd79-4bd99be769b1" providerId="AD" clId="Web-{BF9ACB54-348F-84D6-357C-25B1D49578EE}" dt="2023-11-24T19:27:37.119" v="2" actId="20577"/>
          <ac:spMkLst>
            <pc:docMk/>
            <pc:sldMk cId="2480642953" sldId="328"/>
            <ac:spMk id="4" creationId="{707F604E-C44C-53F6-AFBC-3B1D131412F7}"/>
          </ac:spMkLst>
        </pc:spChg>
      </pc:sldChg>
    </pc:docChg>
  </pc:docChgLst>
  <pc:docChgLst>
    <pc:chgData name="Kim Santiago" userId="4b362663-76cb-47d1-bd79-4bd99be769b1" providerId="ADAL" clId="{D177DA59-6B27-46F7-A8F2-B1B300AE3824}"/>
    <pc:docChg chg="undo custSel modSld sldOrd">
      <pc:chgData name="Kim Santiago" userId="4b362663-76cb-47d1-bd79-4bd99be769b1" providerId="ADAL" clId="{D177DA59-6B27-46F7-A8F2-B1B300AE3824}" dt="2023-11-24T20:17:35.619" v="36" actId="20577"/>
      <pc:docMkLst>
        <pc:docMk/>
      </pc:docMkLst>
      <pc:sldChg chg="modNotesTx">
        <pc:chgData name="Kim Santiago" userId="4b362663-76cb-47d1-bd79-4bd99be769b1" providerId="ADAL" clId="{D177DA59-6B27-46F7-A8F2-B1B300AE3824}" dt="2023-11-24T20:17:35.619" v="36" actId="20577"/>
        <pc:sldMkLst>
          <pc:docMk/>
          <pc:sldMk cId="1944462055" sldId="378"/>
        </pc:sldMkLst>
      </pc:sldChg>
      <pc:sldChg chg="modNotesTx">
        <pc:chgData name="Kim Santiago" userId="4b362663-76cb-47d1-bd79-4bd99be769b1" providerId="ADAL" clId="{D177DA59-6B27-46F7-A8F2-B1B300AE3824}" dt="2023-11-24T20:15:18.124" v="17" actId="6549"/>
        <pc:sldMkLst>
          <pc:docMk/>
          <pc:sldMk cId="1591586949" sldId="395"/>
        </pc:sldMkLst>
      </pc:sldChg>
      <pc:sldChg chg="ord modNotesTx">
        <pc:chgData name="Kim Santiago" userId="4b362663-76cb-47d1-bd79-4bd99be769b1" providerId="ADAL" clId="{D177DA59-6B27-46F7-A8F2-B1B300AE3824}" dt="2023-11-24T20:13:53.183" v="6" actId="113"/>
        <pc:sldMkLst>
          <pc:docMk/>
          <pc:sldMk cId="601318618" sldId="417"/>
        </pc:sldMkLst>
      </pc:sldChg>
      <pc:sldChg chg="modNotesTx">
        <pc:chgData name="Kim Santiago" userId="4b362663-76cb-47d1-bd79-4bd99be769b1" providerId="ADAL" clId="{D177DA59-6B27-46F7-A8F2-B1B300AE3824}" dt="2023-11-24T20:16:06.012" v="25" actId="20577"/>
        <pc:sldMkLst>
          <pc:docMk/>
          <pc:sldMk cId="1185556487" sldId="424"/>
        </pc:sldMkLst>
      </pc:sldChg>
      <pc:sldChg chg="modNotesTx">
        <pc:chgData name="Kim Santiago" userId="4b362663-76cb-47d1-bd79-4bd99be769b1" providerId="ADAL" clId="{D177DA59-6B27-46F7-A8F2-B1B300AE3824}" dt="2023-11-24T20:16:49.108" v="32" actId="20577"/>
        <pc:sldMkLst>
          <pc:docMk/>
          <pc:sldMk cId="2190451261" sldId="441"/>
        </pc:sldMkLst>
      </pc:sldChg>
    </pc:docChg>
  </pc:docChgLst>
  <pc:docChgLst>
    <pc:chgData name="Chan, Yi" userId="65555aaa-6558-4708-932f-47d12de9d8b3" providerId="ADAL" clId="{7538E4D0-25F3-44CE-9C92-51D4EE5E06B3}"/>
    <pc:docChg chg="undo custSel modSld sldOrd">
      <pc:chgData name="Chan, Yi" userId="65555aaa-6558-4708-932f-47d12de9d8b3" providerId="ADAL" clId="{7538E4D0-25F3-44CE-9C92-51D4EE5E06B3}" dt="2023-08-01T16:23:49.376" v="760" actId="20577"/>
      <pc:docMkLst>
        <pc:docMk/>
      </pc:docMkLst>
      <pc:sldChg chg="ord">
        <pc:chgData name="Chan, Yi" userId="65555aaa-6558-4708-932f-47d12de9d8b3" providerId="ADAL" clId="{7538E4D0-25F3-44CE-9C92-51D4EE5E06B3}" dt="2023-08-01T16:12:17.823" v="329"/>
        <pc:sldMkLst>
          <pc:docMk/>
          <pc:sldMk cId="517907975" sldId="365"/>
        </pc:sldMkLst>
      </pc:sldChg>
      <pc:sldChg chg="modSp mod">
        <pc:chgData name="Chan, Yi" userId="65555aaa-6558-4708-932f-47d12de9d8b3" providerId="ADAL" clId="{7538E4D0-25F3-44CE-9C92-51D4EE5E06B3}" dt="2023-08-01T15:59:07.592" v="11" actId="20577"/>
        <pc:sldMkLst>
          <pc:docMk/>
          <pc:sldMk cId="2391092189" sldId="367"/>
        </pc:sldMkLst>
        <pc:spChg chg="mod">
          <ac:chgData name="Chan, Yi" userId="65555aaa-6558-4708-932f-47d12de9d8b3" providerId="ADAL" clId="{7538E4D0-25F3-44CE-9C92-51D4EE5E06B3}" dt="2023-08-01T15:59:07.592" v="11" actId="20577"/>
          <ac:spMkLst>
            <pc:docMk/>
            <pc:sldMk cId="2391092189" sldId="367"/>
            <ac:spMk id="4" creationId="{027B43B3-CEF3-4091-BB12-3829ED952FE0}"/>
          </ac:spMkLst>
        </pc:spChg>
      </pc:sldChg>
      <pc:sldChg chg="modNotesTx">
        <pc:chgData name="Chan, Yi" userId="65555aaa-6558-4708-932f-47d12de9d8b3" providerId="ADAL" clId="{7538E4D0-25F3-44CE-9C92-51D4EE5E06B3}" dt="2023-08-01T16:23:49.376" v="760" actId="20577"/>
        <pc:sldMkLst>
          <pc:docMk/>
          <pc:sldMk cId="1944462055" sldId="378"/>
        </pc:sldMkLst>
      </pc:sldChg>
      <pc:sldChg chg="modSp mod modNotesTx">
        <pc:chgData name="Chan, Yi" userId="65555aaa-6558-4708-932f-47d12de9d8b3" providerId="ADAL" clId="{7538E4D0-25F3-44CE-9C92-51D4EE5E06B3}" dt="2023-08-01T16:08:04.325" v="129" actId="20577"/>
        <pc:sldMkLst>
          <pc:docMk/>
          <pc:sldMk cId="601318618" sldId="417"/>
        </pc:sldMkLst>
        <pc:spChg chg="mod">
          <ac:chgData name="Chan, Yi" userId="65555aaa-6558-4708-932f-47d12de9d8b3" providerId="ADAL" clId="{7538E4D0-25F3-44CE-9C92-51D4EE5E06B3}" dt="2023-08-01T16:01:32.496" v="15" actId="20577"/>
          <ac:spMkLst>
            <pc:docMk/>
            <pc:sldMk cId="601318618" sldId="417"/>
            <ac:spMk id="2" creationId="{DD0BAA06-9512-4AFC-A652-922F663D4AFD}"/>
          </ac:spMkLst>
        </pc:spChg>
      </pc:sldChg>
      <pc:sldChg chg="modNotesTx">
        <pc:chgData name="Chan, Yi" userId="65555aaa-6558-4708-932f-47d12de9d8b3" providerId="ADAL" clId="{7538E4D0-25F3-44CE-9C92-51D4EE5E06B3}" dt="2023-08-01T16:11:50.957" v="327" actId="20577"/>
        <pc:sldMkLst>
          <pc:docMk/>
          <pc:sldMk cId="1185556487" sldId="424"/>
        </pc:sldMkLst>
      </pc:sldChg>
      <pc:sldChg chg="modNotesTx">
        <pc:chgData name="Chan, Yi" userId="65555aaa-6558-4708-932f-47d12de9d8b3" providerId="ADAL" clId="{7538E4D0-25F3-44CE-9C92-51D4EE5E06B3}" dt="2023-08-01T16:20:16.535" v="356" actId="20577"/>
        <pc:sldMkLst>
          <pc:docMk/>
          <pc:sldMk cId="2190451261" sldId="441"/>
        </pc:sldMkLst>
      </pc:sldChg>
    </pc:docChg>
  </pc:docChgLst>
  <pc:docChgLst>
    <pc:chgData name="Kim Santiago" userId="4b362663-76cb-47d1-bd79-4bd99be769b1" providerId="ADAL" clId="{EB900106-C0DD-43D2-AECD-C429C1F7B359}"/>
    <pc:docChg chg="modSld">
      <pc:chgData name="Kim Santiago" userId="4b362663-76cb-47d1-bd79-4bd99be769b1" providerId="ADAL" clId="{EB900106-C0DD-43D2-AECD-C429C1F7B359}" dt="2023-07-17T17:23:40.250" v="25" actId="6549"/>
      <pc:docMkLst>
        <pc:docMk/>
      </pc:docMkLst>
      <pc:sldChg chg="modSp mod">
        <pc:chgData name="Kim Santiago" userId="4b362663-76cb-47d1-bd79-4bd99be769b1" providerId="ADAL" clId="{EB900106-C0DD-43D2-AECD-C429C1F7B359}" dt="2023-07-17T17:23:16.621" v="22" actId="20577"/>
        <pc:sldMkLst>
          <pc:docMk/>
          <pc:sldMk cId="3015624781" sldId="325"/>
        </pc:sldMkLst>
        <pc:spChg chg="mod">
          <ac:chgData name="Kim Santiago" userId="4b362663-76cb-47d1-bd79-4bd99be769b1" providerId="ADAL" clId="{EB900106-C0DD-43D2-AECD-C429C1F7B359}" dt="2023-07-17T17:23:16.621" v="22" actId="20577"/>
          <ac:spMkLst>
            <pc:docMk/>
            <pc:sldMk cId="3015624781" sldId="325"/>
            <ac:spMk id="2" creationId="{AA3BFDE4-248B-C143-50A9-34890E3F2A28}"/>
          </ac:spMkLst>
        </pc:spChg>
      </pc:sldChg>
      <pc:sldChg chg="modSp mod">
        <pc:chgData name="Kim Santiago" userId="4b362663-76cb-47d1-bd79-4bd99be769b1" providerId="ADAL" clId="{EB900106-C0DD-43D2-AECD-C429C1F7B359}" dt="2023-07-17T17:23:40.250" v="25" actId="6549"/>
        <pc:sldMkLst>
          <pc:docMk/>
          <pc:sldMk cId="2480642953" sldId="328"/>
        </pc:sldMkLst>
        <pc:spChg chg="mod">
          <ac:chgData name="Kim Santiago" userId="4b362663-76cb-47d1-bd79-4bd99be769b1" providerId="ADAL" clId="{EB900106-C0DD-43D2-AECD-C429C1F7B359}" dt="2023-07-17T17:23:40.250" v="25" actId="6549"/>
          <ac:spMkLst>
            <pc:docMk/>
            <pc:sldMk cId="2480642953" sldId="328"/>
            <ac:spMk id="2" creationId="{E3080F9C-3DDD-10E8-0218-210BCDD9CA12}"/>
          </ac:spMkLst>
        </pc:spChg>
      </pc:sldChg>
    </pc:docChg>
  </pc:docChgLst>
  <pc:docChgLst>
    <pc:chgData name="Sean McIver" userId="499cbfd1-739c-47a8-8d54-9c7cb3e69d57" providerId="ADAL" clId="{30635E65-1045-4DC3-8C23-1CA9C5BACC3C}"/>
    <pc:docChg chg="modSld">
      <pc:chgData name="Sean McIver" userId="499cbfd1-739c-47a8-8d54-9c7cb3e69d57" providerId="ADAL" clId="{30635E65-1045-4DC3-8C23-1CA9C5BACC3C}" dt="2023-12-15T14:39:24.671" v="17" actId="20577"/>
      <pc:docMkLst>
        <pc:docMk/>
      </pc:docMkLst>
      <pc:sldChg chg="modSp mod modNotesTx">
        <pc:chgData name="Sean McIver" userId="499cbfd1-739c-47a8-8d54-9c7cb3e69d57" providerId="ADAL" clId="{30635E65-1045-4DC3-8C23-1CA9C5BACC3C}" dt="2023-12-15T14:39:24.671" v="17" actId="20577"/>
        <pc:sldMkLst>
          <pc:docMk/>
          <pc:sldMk cId="3004080616" sldId="360"/>
        </pc:sldMkLst>
        <pc:spChg chg="mod">
          <ac:chgData name="Sean McIver" userId="499cbfd1-739c-47a8-8d54-9c7cb3e69d57" providerId="ADAL" clId="{30635E65-1045-4DC3-8C23-1CA9C5BACC3C}" dt="2023-12-15T14:37:39.758" v="14" actId="20577"/>
          <ac:spMkLst>
            <pc:docMk/>
            <pc:sldMk cId="3004080616" sldId="360"/>
            <ac:spMk id="2" creationId="{530F1531-937D-49AC-8218-F43577BE43E8}"/>
          </ac:spMkLst>
        </pc:spChg>
      </pc:sldChg>
      <pc:sldChg chg="modNotesTx">
        <pc:chgData name="Sean McIver" userId="499cbfd1-739c-47a8-8d54-9c7cb3e69d57" providerId="ADAL" clId="{30635E65-1045-4DC3-8C23-1CA9C5BACC3C}" dt="2023-12-15T14:07:22.635" v="13" actId="20577"/>
        <pc:sldMkLst>
          <pc:docMk/>
          <pc:sldMk cId="1944462055" sldId="378"/>
        </pc:sldMkLst>
      </pc:sldChg>
    </pc:docChg>
  </pc:docChgLst>
  <pc:docChgLst>
    <pc:chgData name="Chan, Yi" userId="S::yi.chan_atkinsglobal.com#ext#@bloomsburie.onmicrosoft.com::a5e5b6b3-724f-4a9a-af2e-45aa3fb375b9" providerId="AD" clId="Web-{4E12431D-455B-B24C-F7B2-6EF9D931AC28}"/>
    <pc:docChg chg="mod modSld">
      <pc:chgData name="Chan, Yi" userId="S::yi.chan_atkinsglobal.com#ext#@bloomsburie.onmicrosoft.com::a5e5b6b3-724f-4a9a-af2e-45aa3fb375b9" providerId="AD" clId="Web-{4E12431D-455B-B24C-F7B2-6EF9D931AC28}" dt="2023-07-31T22:00:13.194" v="180"/>
      <pc:docMkLst>
        <pc:docMk/>
      </pc:docMkLst>
      <pc:sldChg chg="modSp">
        <pc:chgData name="Chan, Yi" userId="S::yi.chan_atkinsglobal.com#ext#@bloomsburie.onmicrosoft.com::a5e5b6b3-724f-4a9a-af2e-45aa3fb375b9" providerId="AD" clId="Web-{4E12431D-455B-B24C-F7B2-6EF9D931AC28}" dt="2023-07-31T21:56:36.170" v="62" actId="20577"/>
        <pc:sldMkLst>
          <pc:docMk/>
          <pc:sldMk cId="3004080616" sldId="360"/>
        </pc:sldMkLst>
        <pc:spChg chg="mod">
          <ac:chgData name="Chan, Yi" userId="S::yi.chan_atkinsglobal.com#ext#@bloomsburie.onmicrosoft.com::a5e5b6b3-724f-4a9a-af2e-45aa3fb375b9" providerId="AD" clId="Web-{4E12431D-455B-B24C-F7B2-6EF9D931AC28}" dt="2023-07-31T21:56:36.170" v="62" actId="20577"/>
          <ac:spMkLst>
            <pc:docMk/>
            <pc:sldMk cId="3004080616" sldId="360"/>
            <ac:spMk id="2" creationId="{530F1531-937D-49AC-8218-F43577BE43E8}"/>
          </ac:spMkLst>
        </pc:spChg>
      </pc:sldChg>
      <pc:sldChg chg="modSp">
        <pc:chgData name="Chan, Yi" userId="S::yi.chan_atkinsglobal.com#ext#@bloomsburie.onmicrosoft.com::a5e5b6b3-724f-4a9a-af2e-45aa3fb375b9" providerId="AD" clId="Web-{4E12431D-455B-B24C-F7B2-6EF9D931AC28}" dt="2023-07-31T21:54:30.431" v="30" actId="20577"/>
        <pc:sldMkLst>
          <pc:docMk/>
          <pc:sldMk cId="655708572" sldId="364"/>
        </pc:sldMkLst>
        <pc:spChg chg="mod">
          <ac:chgData name="Chan, Yi" userId="S::yi.chan_atkinsglobal.com#ext#@bloomsburie.onmicrosoft.com::a5e5b6b3-724f-4a9a-af2e-45aa3fb375b9" providerId="AD" clId="Web-{4E12431D-455B-B24C-F7B2-6EF9D931AC28}" dt="2023-07-31T21:54:30.431" v="30" actId="20577"/>
          <ac:spMkLst>
            <pc:docMk/>
            <pc:sldMk cId="655708572" sldId="364"/>
            <ac:spMk id="2" creationId="{B6013F3E-6111-4475-B968-B7A91BA41AF6}"/>
          </ac:spMkLst>
        </pc:spChg>
      </pc:sldChg>
      <pc:sldChg chg="delSp modSp">
        <pc:chgData name="Chan, Yi" userId="S::yi.chan_atkinsglobal.com#ext#@bloomsburie.onmicrosoft.com::a5e5b6b3-724f-4a9a-af2e-45aa3fb375b9" providerId="AD" clId="Web-{4E12431D-455B-B24C-F7B2-6EF9D931AC28}" dt="2023-07-31T21:57:15.578" v="82" actId="1076"/>
        <pc:sldMkLst>
          <pc:docMk/>
          <pc:sldMk cId="517907975" sldId="365"/>
        </pc:sldMkLst>
        <pc:spChg chg="del mod">
          <ac:chgData name="Chan, Yi" userId="S::yi.chan_atkinsglobal.com#ext#@bloomsburie.onmicrosoft.com::a5e5b6b3-724f-4a9a-af2e-45aa3fb375b9" providerId="AD" clId="Web-{4E12431D-455B-B24C-F7B2-6EF9D931AC28}" dt="2023-07-31T21:56:54.561" v="68"/>
          <ac:spMkLst>
            <pc:docMk/>
            <pc:sldMk cId="517907975" sldId="365"/>
            <ac:spMk id="3" creationId="{79B2362D-A67D-3DF6-8711-80666DA9F5EC}"/>
          </ac:spMkLst>
        </pc:spChg>
        <pc:spChg chg="mod">
          <ac:chgData name="Chan, Yi" userId="S::yi.chan_atkinsglobal.com#ext#@bloomsburie.onmicrosoft.com::a5e5b6b3-724f-4a9a-af2e-45aa3fb375b9" providerId="AD" clId="Web-{4E12431D-455B-B24C-F7B2-6EF9D931AC28}" dt="2023-07-31T21:57:15.578" v="82" actId="1076"/>
          <ac:spMkLst>
            <pc:docMk/>
            <pc:sldMk cId="517907975" sldId="365"/>
            <ac:spMk id="7" creationId="{5A32E89F-F751-311D-6D66-23414C8EC66B}"/>
          </ac:spMkLst>
        </pc:spChg>
        <pc:grpChg chg="del">
          <ac:chgData name="Chan, Yi" userId="S::yi.chan_atkinsglobal.com#ext#@bloomsburie.onmicrosoft.com::a5e5b6b3-724f-4a9a-af2e-45aa3fb375b9" providerId="AD" clId="Web-{4E12431D-455B-B24C-F7B2-6EF9D931AC28}" dt="2023-07-31T21:56:38.311" v="63"/>
          <ac:grpSpMkLst>
            <pc:docMk/>
            <pc:sldMk cId="517907975" sldId="365"/>
            <ac:grpSpMk id="11" creationId="{86C4C0C3-4CC4-543F-3A89-938002F38166}"/>
          </ac:grpSpMkLst>
        </pc:grpChg>
        <pc:grpChg chg="del">
          <ac:chgData name="Chan, Yi" userId="S::yi.chan_atkinsglobal.com#ext#@bloomsburie.onmicrosoft.com::a5e5b6b3-724f-4a9a-af2e-45aa3fb375b9" providerId="AD" clId="Web-{4E12431D-455B-B24C-F7B2-6EF9D931AC28}" dt="2023-07-31T21:56:38.858" v="64"/>
          <ac:grpSpMkLst>
            <pc:docMk/>
            <pc:sldMk cId="517907975" sldId="365"/>
            <ac:grpSpMk id="12" creationId="{7DDE0077-FDA1-B830-2E17-1EB619063F40}"/>
          </ac:grpSpMkLst>
        </pc:grpChg>
        <pc:grpChg chg="del">
          <ac:chgData name="Chan, Yi" userId="S::yi.chan_atkinsglobal.com#ext#@bloomsburie.onmicrosoft.com::a5e5b6b3-724f-4a9a-af2e-45aa3fb375b9" providerId="AD" clId="Web-{4E12431D-455B-B24C-F7B2-6EF9D931AC28}" dt="2023-07-31T21:56:40.639" v="66"/>
          <ac:grpSpMkLst>
            <pc:docMk/>
            <pc:sldMk cId="517907975" sldId="365"/>
            <ac:grpSpMk id="13" creationId="{D98F731E-9958-B0A7-84C5-ABD815DD012F}"/>
          </ac:grpSpMkLst>
        </pc:grpChg>
        <pc:grpChg chg="del">
          <ac:chgData name="Chan, Yi" userId="S::yi.chan_atkinsglobal.com#ext#@bloomsburie.onmicrosoft.com::a5e5b6b3-724f-4a9a-af2e-45aa3fb375b9" providerId="AD" clId="Web-{4E12431D-455B-B24C-F7B2-6EF9D931AC28}" dt="2023-07-31T21:56:39.811" v="65"/>
          <ac:grpSpMkLst>
            <pc:docMk/>
            <pc:sldMk cId="517907975" sldId="365"/>
            <ac:grpSpMk id="14" creationId="{0C26CAEC-B448-1B1D-5C34-294DE4D861A7}"/>
          </ac:grpSpMkLst>
        </pc:grpChg>
      </pc:sldChg>
      <pc:sldChg chg="modNotes">
        <pc:chgData name="Chan, Yi" userId="S::yi.chan_atkinsglobal.com#ext#@bloomsburie.onmicrosoft.com::a5e5b6b3-724f-4a9a-af2e-45aa3fb375b9" providerId="AD" clId="Web-{4E12431D-455B-B24C-F7B2-6EF9D931AC28}" dt="2023-07-31T22:00:13.194" v="180"/>
        <pc:sldMkLst>
          <pc:docMk/>
          <pc:sldMk cId="1944462055" sldId="378"/>
        </pc:sldMkLst>
      </pc:sldChg>
      <pc:sldChg chg="delSp">
        <pc:chgData name="Chan, Yi" userId="S::yi.chan_atkinsglobal.com#ext#@bloomsburie.onmicrosoft.com::a5e5b6b3-724f-4a9a-af2e-45aa3fb375b9" providerId="AD" clId="Web-{4E12431D-455B-B24C-F7B2-6EF9D931AC28}" dt="2023-07-31T21:54:37.885" v="32"/>
        <pc:sldMkLst>
          <pc:docMk/>
          <pc:sldMk cId="2103682072" sldId="393"/>
        </pc:sldMkLst>
        <pc:picChg chg="del">
          <ac:chgData name="Chan, Yi" userId="S::yi.chan_atkinsglobal.com#ext#@bloomsburie.onmicrosoft.com::a5e5b6b3-724f-4a9a-af2e-45aa3fb375b9" providerId="AD" clId="Web-{4E12431D-455B-B24C-F7B2-6EF9D931AC28}" dt="2023-07-31T21:54:37.885" v="32"/>
          <ac:picMkLst>
            <pc:docMk/>
            <pc:sldMk cId="2103682072" sldId="393"/>
            <ac:picMk id="13" creationId="{30A151D0-2A8F-DF4A-2E9C-1EB09548C775}"/>
          </ac:picMkLst>
        </pc:picChg>
        <pc:picChg chg="del">
          <ac:chgData name="Chan, Yi" userId="S::yi.chan_atkinsglobal.com#ext#@bloomsburie.onmicrosoft.com::a5e5b6b3-724f-4a9a-af2e-45aa3fb375b9" providerId="AD" clId="Web-{4E12431D-455B-B24C-F7B2-6EF9D931AC28}" dt="2023-07-31T21:54:37.354" v="31"/>
          <ac:picMkLst>
            <pc:docMk/>
            <pc:sldMk cId="2103682072" sldId="393"/>
            <ac:picMk id="14" creationId="{EFF3CD7E-4A8C-64DF-0E7D-BE3B8D53A983}"/>
          </ac:picMkLst>
        </pc:picChg>
      </pc:sldChg>
      <pc:sldChg chg="modCm">
        <pc:chgData name="Chan, Yi" userId="S::yi.chan_atkinsglobal.com#ext#@bloomsburie.onmicrosoft.com::a5e5b6b3-724f-4a9a-af2e-45aa3fb375b9" providerId="AD" clId="Web-{4E12431D-455B-B24C-F7B2-6EF9D931AC28}" dt="2023-07-31T21:58:48.878" v="153"/>
        <pc:sldMkLst>
          <pc:docMk/>
          <pc:sldMk cId="2521225550" sldId="394"/>
        </pc:sldMkLst>
      </pc:sldChg>
      <pc:sldChg chg="modNotes">
        <pc:chgData name="Chan, Yi" userId="S::yi.chan_atkinsglobal.com#ext#@bloomsburie.onmicrosoft.com::a5e5b6b3-724f-4a9a-af2e-45aa3fb375b9" providerId="AD" clId="Web-{4E12431D-455B-B24C-F7B2-6EF9D931AC28}" dt="2023-07-31T21:58:24.018" v="151"/>
        <pc:sldMkLst>
          <pc:docMk/>
          <pc:sldMk cId="1591586949" sldId="395"/>
        </pc:sldMkLst>
      </pc:sldChg>
      <pc:sldChg chg="modSp modNotes">
        <pc:chgData name="Chan, Yi" userId="S::yi.chan_atkinsglobal.com#ext#@bloomsburie.onmicrosoft.com::a5e5b6b3-724f-4a9a-af2e-45aa3fb375b9" providerId="AD" clId="Web-{4E12431D-455B-B24C-F7B2-6EF9D931AC28}" dt="2023-07-31T21:55:49.528" v="49"/>
        <pc:sldMkLst>
          <pc:docMk/>
          <pc:sldMk cId="601318618" sldId="417"/>
        </pc:sldMkLst>
        <pc:spChg chg="mod">
          <ac:chgData name="Chan, Yi" userId="S::yi.chan_atkinsglobal.com#ext#@bloomsburie.onmicrosoft.com::a5e5b6b3-724f-4a9a-af2e-45aa3fb375b9" providerId="AD" clId="Web-{4E12431D-455B-B24C-F7B2-6EF9D931AC28}" dt="2023-07-31T21:55:37.059" v="43" actId="20577"/>
          <ac:spMkLst>
            <pc:docMk/>
            <pc:sldMk cId="601318618" sldId="417"/>
            <ac:spMk id="2" creationId="{DD0BAA06-9512-4AFC-A652-922F663D4AFD}"/>
          </ac:spMkLst>
        </pc:spChg>
      </pc:sldChg>
      <pc:sldChg chg="modNotes">
        <pc:chgData name="Chan, Yi" userId="S::yi.chan_atkinsglobal.com#ext#@bloomsburie.onmicrosoft.com::a5e5b6b3-724f-4a9a-af2e-45aa3fb375b9" providerId="AD" clId="Web-{4E12431D-455B-B24C-F7B2-6EF9D931AC28}" dt="2023-07-31T21:59:16.113" v="156"/>
        <pc:sldMkLst>
          <pc:docMk/>
          <pc:sldMk cId="1185556487" sldId="424"/>
        </pc:sldMkLst>
      </pc:sldChg>
      <pc:sldChg chg="modSp modNotes">
        <pc:chgData name="Chan, Yi" userId="S::yi.chan_atkinsglobal.com#ext#@bloomsburie.onmicrosoft.com::a5e5b6b3-724f-4a9a-af2e-45aa3fb375b9" providerId="AD" clId="Web-{4E12431D-455B-B24C-F7B2-6EF9D931AC28}" dt="2023-07-31T22:00:05.662" v="177" actId="20577"/>
        <pc:sldMkLst>
          <pc:docMk/>
          <pc:sldMk cId="2190451261" sldId="441"/>
        </pc:sldMkLst>
        <pc:spChg chg="mod">
          <ac:chgData name="Chan, Yi" userId="S::yi.chan_atkinsglobal.com#ext#@bloomsburie.onmicrosoft.com::a5e5b6b3-724f-4a9a-af2e-45aa3fb375b9" providerId="AD" clId="Web-{4E12431D-455B-B24C-F7B2-6EF9D931AC28}" dt="2023-07-31T22:00:05.662" v="177" actId="20577"/>
          <ac:spMkLst>
            <pc:docMk/>
            <pc:sldMk cId="2190451261" sldId="441"/>
            <ac:spMk id="3" creationId="{F860D6E8-8B68-28B8-2AB9-964F2FEC82DC}"/>
          </ac:spMkLst>
        </pc:spChg>
      </pc:sldChg>
      <pc:sldChg chg="delSp">
        <pc:chgData name="Chan, Yi" userId="S::yi.chan_atkinsglobal.com#ext#@bloomsburie.onmicrosoft.com::a5e5b6b3-724f-4a9a-af2e-45aa3fb375b9" providerId="AD" clId="Web-{4E12431D-455B-B24C-F7B2-6EF9D931AC28}" dt="2023-07-31T21:54:42.401" v="34"/>
        <pc:sldMkLst>
          <pc:docMk/>
          <pc:sldMk cId="2403687474" sldId="442"/>
        </pc:sldMkLst>
        <pc:picChg chg="del">
          <ac:chgData name="Chan, Yi" userId="S::yi.chan_atkinsglobal.com#ext#@bloomsburie.onmicrosoft.com::a5e5b6b3-724f-4a9a-af2e-45aa3fb375b9" providerId="AD" clId="Web-{4E12431D-455B-B24C-F7B2-6EF9D931AC28}" dt="2023-07-31T21:54:41.338" v="33"/>
          <ac:picMkLst>
            <pc:docMk/>
            <pc:sldMk cId="2403687474" sldId="442"/>
            <ac:picMk id="15" creationId="{4E595672-152E-EC9C-D57D-30B9A7AB19B8}"/>
          </ac:picMkLst>
        </pc:picChg>
        <pc:picChg chg="del">
          <ac:chgData name="Chan, Yi" userId="S::yi.chan_atkinsglobal.com#ext#@bloomsburie.onmicrosoft.com::a5e5b6b3-724f-4a9a-af2e-45aa3fb375b9" providerId="AD" clId="Web-{4E12431D-455B-B24C-F7B2-6EF9D931AC28}" dt="2023-07-31T21:54:42.401" v="34"/>
          <ac:picMkLst>
            <pc:docMk/>
            <pc:sldMk cId="2403687474" sldId="442"/>
            <ac:picMk id="16" creationId="{508162DA-1038-91A6-B03F-DFB5CCFFC2A9}"/>
          </ac:picMkLst>
        </pc:picChg>
      </pc:sldChg>
    </pc:docChg>
  </pc:docChgLst>
  <pc:docChgLst>
    <pc:chgData name="Kim Santiago" userId="4b362663-76cb-47d1-bd79-4bd99be769b1" providerId="ADAL" clId="{76EEDA2B-FA2F-4080-B4CE-A7B6C26BB327}"/>
    <pc:docChg chg="undo custSel addSld delSld modSld">
      <pc:chgData name="Kim Santiago" userId="4b362663-76cb-47d1-bd79-4bd99be769b1" providerId="ADAL" clId="{76EEDA2B-FA2F-4080-B4CE-A7B6C26BB327}" dt="2023-08-24T14:31:49.494" v="208"/>
      <pc:docMkLst>
        <pc:docMk/>
      </pc:docMkLst>
      <pc:sldChg chg="modSp mod modNotesTx">
        <pc:chgData name="Kim Santiago" userId="4b362663-76cb-47d1-bd79-4bd99be769b1" providerId="ADAL" clId="{76EEDA2B-FA2F-4080-B4CE-A7B6C26BB327}" dt="2023-08-24T13:42:23.224" v="101"/>
        <pc:sldMkLst>
          <pc:docMk/>
          <pc:sldMk cId="2480642953" sldId="328"/>
        </pc:sldMkLst>
        <pc:spChg chg="mod">
          <ac:chgData name="Kim Santiago" userId="4b362663-76cb-47d1-bd79-4bd99be769b1" providerId="ADAL" clId="{76EEDA2B-FA2F-4080-B4CE-A7B6C26BB327}" dt="2023-08-21T18:53:38.702" v="48" actId="20577"/>
          <ac:spMkLst>
            <pc:docMk/>
            <pc:sldMk cId="2480642953" sldId="328"/>
            <ac:spMk id="2" creationId="{E3080F9C-3DDD-10E8-0218-210BCDD9CA12}"/>
          </ac:spMkLst>
        </pc:spChg>
      </pc:sldChg>
      <pc:sldChg chg="modNotesTx">
        <pc:chgData name="Kim Santiago" userId="4b362663-76cb-47d1-bd79-4bd99be769b1" providerId="ADAL" clId="{76EEDA2B-FA2F-4080-B4CE-A7B6C26BB327}" dt="2023-08-24T14:29:00.364" v="198" actId="20577"/>
        <pc:sldMkLst>
          <pc:docMk/>
          <pc:sldMk cId="338002862" sldId="329"/>
        </pc:sldMkLst>
      </pc:sldChg>
      <pc:sldChg chg="modSp mod modNotesTx">
        <pc:chgData name="Kim Santiago" userId="4b362663-76cb-47d1-bd79-4bd99be769b1" providerId="ADAL" clId="{76EEDA2B-FA2F-4080-B4CE-A7B6C26BB327}" dt="2023-08-24T14:00:08.386" v="144" actId="6549"/>
        <pc:sldMkLst>
          <pc:docMk/>
          <pc:sldMk cId="3004080616" sldId="360"/>
        </pc:sldMkLst>
        <pc:spChg chg="mod">
          <ac:chgData name="Kim Santiago" userId="4b362663-76cb-47d1-bd79-4bd99be769b1" providerId="ADAL" clId="{76EEDA2B-FA2F-4080-B4CE-A7B6C26BB327}" dt="2023-08-21T19:03:43.083" v="56" actId="6549"/>
          <ac:spMkLst>
            <pc:docMk/>
            <pc:sldMk cId="3004080616" sldId="360"/>
            <ac:spMk id="2" creationId="{530F1531-937D-49AC-8218-F43577BE43E8}"/>
          </ac:spMkLst>
        </pc:spChg>
      </pc:sldChg>
      <pc:sldChg chg="addSp delSp modSp mod modClrScheme chgLayout modNotesTx">
        <pc:chgData name="Kim Santiago" userId="4b362663-76cb-47d1-bd79-4bd99be769b1" providerId="ADAL" clId="{76EEDA2B-FA2F-4080-B4CE-A7B6C26BB327}" dt="2023-08-24T13:43:30.630" v="104" actId="20577"/>
        <pc:sldMkLst>
          <pc:docMk/>
          <pc:sldMk cId="655708572" sldId="364"/>
        </pc:sldMkLst>
        <pc:spChg chg="mod ord">
          <ac:chgData name="Kim Santiago" userId="4b362663-76cb-47d1-bd79-4bd99be769b1" providerId="ADAL" clId="{76EEDA2B-FA2F-4080-B4CE-A7B6C26BB327}" dt="2023-08-17T19:50:28.925" v="2" actId="26606"/>
          <ac:spMkLst>
            <pc:docMk/>
            <pc:sldMk cId="655708572" sldId="364"/>
            <ac:spMk id="2" creationId="{B6013F3E-6111-4475-B968-B7A91BA41AF6}"/>
          </ac:spMkLst>
        </pc:spChg>
        <pc:spChg chg="mod">
          <ac:chgData name="Kim Santiago" userId="4b362663-76cb-47d1-bd79-4bd99be769b1" providerId="ADAL" clId="{76EEDA2B-FA2F-4080-B4CE-A7B6C26BB327}" dt="2023-08-17T19:50:28.925" v="2" actId="26606"/>
          <ac:spMkLst>
            <pc:docMk/>
            <pc:sldMk cId="655708572" sldId="364"/>
            <ac:spMk id="3" creationId="{FD9ADD11-EB05-1233-8312-70A4B576CAF6}"/>
          </ac:spMkLst>
        </pc:spChg>
        <pc:spChg chg="mod ord">
          <ac:chgData name="Kim Santiago" userId="4b362663-76cb-47d1-bd79-4bd99be769b1" providerId="ADAL" clId="{76EEDA2B-FA2F-4080-B4CE-A7B6C26BB327}" dt="2023-08-21T18:42:33.664" v="36" actId="6549"/>
          <ac:spMkLst>
            <pc:docMk/>
            <pc:sldMk cId="655708572" sldId="364"/>
            <ac:spMk id="4" creationId="{13FDCC21-A595-4E04-96D7-AAC2BEAFEC8B}"/>
          </ac:spMkLst>
        </pc:spChg>
        <pc:spChg chg="mod">
          <ac:chgData name="Kim Santiago" userId="4b362663-76cb-47d1-bd79-4bd99be769b1" providerId="ADAL" clId="{76EEDA2B-FA2F-4080-B4CE-A7B6C26BB327}" dt="2023-08-17T19:50:28.925" v="2" actId="26606"/>
          <ac:spMkLst>
            <pc:docMk/>
            <pc:sldMk cId="655708572" sldId="364"/>
            <ac:spMk id="5" creationId="{F76B4D7B-8F58-426D-997E-C3BD9F97EF05}"/>
          </ac:spMkLst>
        </pc:spChg>
        <pc:spChg chg="mod">
          <ac:chgData name="Kim Santiago" userId="4b362663-76cb-47d1-bd79-4bd99be769b1" providerId="ADAL" clId="{76EEDA2B-FA2F-4080-B4CE-A7B6C26BB327}" dt="2023-08-17T19:50:28.925" v="2" actId="26606"/>
          <ac:spMkLst>
            <pc:docMk/>
            <pc:sldMk cId="655708572" sldId="364"/>
            <ac:spMk id="6" creationId="{0F11D29C-82B5-404A-B3D9-B9B2F43990CE}"/>
          </ac:spMkLst>
        </pc:spChg>
        <pc:spChg chg="add del mod">
          <ac:chgData name="Kim Santiago" userId="4b362663-76cb-47d1-bd79-4bd99be769b1" providerId="ADAL" clId="{76EEDA2B-FA2F-4080-B4CE-A7B6C26BB327}" dt="2023-08-17T19:50:28.925" v="2" actId="26606"/>
          <ac:spMkLst>
            <pc:docMk/>
            <pc:sldMk cId="655708572" sldId="364"/>
            <ac:spMk id="13" creationId="{9293B0C8-1789-2845-FEB7-7C28FE4DC09A}"/>
          </ac:spMkLst>
        </pc:spChg>
        <pc:picChg chg="mod">
          <ac:chgData name="Kim Santiago" userId="4b362663-76cb-47d1-bd79-4bd99be769b1" providerId="ADAL" clId="{76EEDA2B-FA2F-4080-B4CE-A7B6C26BB327}" dt="2023-08-17T19:50:34.747" v="4" actId="962"/>
          <ac:picMkLst>
            <pc:docMk/>
            <pc:sldMk cId="655708572" sldId="364"/>
            <ac:picMk id="8" creationId="{B0212A8A-E44A-7D2B-0882-191AA124C850}"/>
          </ac:picMkLst>
        </pc:picChg>
      </pc:sldChg>
      <pc:sldChg chg="modSp mod modNotesTx">
        <pc:chgData name="Kim Santiago" userId="4b362663-76cb-47d1-bd79-4bd99be769b1" providerId="ADAL" clId="{76EEDA2B-FA2F-4080-B4CE-A7B6C26BB327}" dt="2023-08-24T14:10:11.094" v="160" actId="20577"/>
        <pc:sldMkLst>
          <pc:docMk/>
          <pc:sldMk cId="517907975" sldId="365"/>
        </pc:sldMkLst>
        <pc:spChg chg="mod">
          <ac:chgData name="Kim Santiago" userId="4b362663-76cb-47d1-bd79-4bd99be769b1" providerId="ADAL" clId="{76EEDA2B-FA2F-4080-B4CE-A7B6C26BB327}" dt="2023-08-21T19:27:12.850" v="64" actId="27636"/>
          <ac:spMkLst>
            <pc:docMk/>
            <pc:sldMk cId="517907975" sldId="365"/>
            <ac:spMk id="7" creationId="{5A32E89F-F751-311D-6D66-23414C8EC66B}"/>
          </ac:spMkLst>
        </pc:spChg>
      </pc:sldChg>
      <pc:sldChg chg="modNotesTx">
        <pc:chgData name="Kim Santiago" userId="4b362663-76cb-47d1-bd79-4bd99be769b1" providerId="ADAL" clId="{76EEDA2B-FA2F-4080-B4CE-A7B6C26BB327}" dt="2023-08-24T13:44:20.419" v="108" actId="20577"/>
        <pc:sldMkLst>
          <pc:docMk/>
          <pc:sldMk cId="1353277068" sldId="366"/>
        </pc:sldMkLst>
      </pc:sldChg>
      <pc:sldChg chg="modSp mod modNotesTx">
        <pc:chgData name="Kim Santiago" userId="4b362663-76cb-47d1-bd79-4bd99be769b1" providerId="ADAL" clId="{76EEDA2B-FA2F-4080-B4CE-A7B6C26BB327}" dt="2023-08-24T14:31:36.526" v="206"/>
        <pc:sldMkLst>
          <pc:docMk/>
          <pc:sldMk cId="2391092189" sldId="367"/>
        </pc:sldMkLst>
        <pc:spChg chg="mod">
          <ac:chgData name="Kim Santiago" userId="4b362663-76cb-47d1-bd79-4bd99be769b1" providerId="ADAL" clId="{76EEDA2B-FA2F-4080-B4CE-A7B6C26BB327}" dt="2023-08-21T17:29:18.625" v="35" actId="20577"/>
          <ac:spMkLst>
            <pc:docMk/>
            <pc:sldMk cId="2391092189" sldId="367"/>
            <ac:spMk id="2" creationId="{DD0BAA06-9512-4AFC-A652-922F663D4AFD}"/>
          </ac:spMkLst>
        </pc:spChg>
        <pc:spChg chg="ord">
          <ac:chgData name="Kim Santiago" userId="4b362663-76cb-47d1-bd79-4bd99be769b1" providerId="ADAL" clId="{76EEDA2B-FA2F-4080-B4CE-A7B6C26BB327}" dt="2023-08-24T14:31:36.526" v="206"/>
          <ac:spMkLst>
            <pc:docMk/>
            <pc:sldMk cId="2391092189" sldId="367"/>
            <ac:spMk id="4" creationId="{027B43B3-CEF3-4091-BB12-3829ED952FE0}"/>
          </ac:spMkLst>
        </pc:spChg>
      </pc:sldChg>
      <pc:sldChg chg="modNotesTx">
        <pc:chgData name="Kim Santiago" userId="4b362663-76cb-47d1-bd79-4bd99be769b1" providerId="ADAL" clId="{76EEDA2B-FA2F-4080-B4CE-A7B6C26BB327}" dt="2023-08-24T14:21:56.016" v="189" actId="20577"/>
        <pc:sldMkLst>
          <pc:docMk/>
          <pc:sldMk cId="1070263739" sldId="368"/>
        </pc:sldMkLst>
      </pc:sldChg>
      <pc:sldChg chg="modNotesTx">
        <pc:chgData name="Kim Santiago" userId="4b362663-76cb-47d1-bd79-4bd99be769b1" providerId="ADAL" clId="{76EEDA2B-FA2F-4080-B4CE-A7B6C26BB327}" dt="2023-08-24T14:23:27.188" v="196" actId="20577"/>
        <pc:sldMkLst>
          <pc:docMk/>
          <pc:sldMk cId="1944462055" sldId="378"/>
        </pc:sldMkLst>
      </pc:sldChg>
      <pc:sldChg chg="modSp del mod">
        <pc:chgData name="Kim Santiago" userId="4b362663-76cb-47d1-bd79-4bd99be769b1" providerId="ADAL" clId="{76EEDA2B-FA2F-4080-B4CE-A7B6C26BB327}" dt="2023-08-17T19:59:42.889" v="12" actId="47"/>
        <pc:sldMkLst>
          <pc:docMk/>
          <pc:sldMk cId="2103682072" sldId="393"/>
        </pc:sldMkLst>
        <pc:spChg chg="mod ord">
          <ac:chgData name="Kim Santiago" userId="4b362663-76cb-47d1-bd79-4bd99be769b1" providerId="ADAL" clId="{76EEDA2B-FA2F-4080-B4CE-A7B6C26BB327}" dt="2023-08-17T19:53:41.734" v="8" actId="26606"/>
          <ac:spMkLst>
            <pc:docMk/>
            <pc:sldMk cId="2103682072" sldId="393"/>
            <ac:spMk id="2" creationId="{B6013F3E-6111-4475-B968-B7A91BA41AF6}"/>
          </ac:spMkLst>
        </pc:spChg>
        <pc:spChg chg="mod ord">
          <ac:chgData name="Kim Santiago" userId="4b362663-76cb-47d1-bd79-4bd99be769b1" providerId="ADAL" clId="{76EEDA2B-FA2F-4080-B4CE-A7B6C26BB327}" dt="2023-08-17T19:53:41.734" v="8" actId="26606"/>
          <ac:spMkLst>
            <pc:docMk/>
            <pc:sldMk cId="2103682072" sldId="393"/>
            <ac:spMk id="4" creationId="{13FDCC21-A595-4E04-96D7-AAC2BEAFEC8B}"/>
          </ac:spMkLst>
        </pc:spChg>
        <pc:spChg chg="mod">
          <ac:chgData name="Kim Santiago" userId="4b362663-76cb-47d1-bd79-4bd99be769b1" providerId="ADAL" clId="{76EEDA2B-FA2F-4080-B4CE-A7B6C26BB327}" dt="2023-08-17T19:53:41.734" v="8" actId="26606"/>
          <ac:spMkLst>
            <pc:docMk/>
            <pc:sldMk cId="2103682072" sldId="393"/>
            <ac:spMk id="5" creationId="{F76B4D7B-8F58-426D-997E-C3BD9F97EF05}"/>
          </ac:spMkLst>
        </pc:spChg>
        <pc:spChg chg="mod">
          <ac:chgData name="Kim Santiago" userId="4b362663-76cb-47d1-bd79-4bd99be769b1" providerId="ADAL" clId="{76EEDA2B-FA2F-4080-B4CE-A7B6C26BB327}" dt="2023-08-17T19:53:41.734" v="8" actId="26606"/>
          <ac:spMkLst>
            <pc:docMk/>
            <pc:sldMk cId="2103682072" sldId="393"/>
            <ac:spMk id="6" creationId="{0F11D29C-82B5-404A-B3D9-B9B2F43990CE}"/>
          </ac:spMkLst>
        </pc:spChg>
        <pc:picChg chg="mod ord">
          <ac:chgData name="Kim Santiago" userId="4b362663-76cb-47d1-bd79-4bd99be769b1" providerId="ADAL" clId="{76EEDA2B-FA2F-4080-B4CE-A7B6C26BB327}" dt="2023-08-17T19:53:41.734" v="8" actId="26606"/>
          <ac:picMkLst>
            <pc:docMk/>
            <pc:sldMk cId="2103682072" sldId="393"/>
            <ac:picMk id="11" creationId="{8454E988-4DAD-0A22-800A-EEE8191E19EB}"/>
          </ac:picMkLst>
        </pc:picChg>
      </pc:sldChg>
      <pc:sldChg chg="modNotesTx">
        <pc:chgData name="Kim Santiago" userId="4b362663-76cb-47d1-bd79-4bd99be769b1" providerId="ADAL" clId="{76EEDA2B-FA2F-4080-B4CE-A7B6C26BB327}" dt="2023-08-24T14:04:54.254" v="156" actId="20577"/>
        <pc:sldMkLst>
          <pc:docMk/>
          <pc:sldMk cId="1591586949" sldId="395"/>
        </pc:sldMkLst>
      </pc:sldChg>
      <pc:sldChg chg="modNotesTx">
        <pc:chgData name="Kim Santiago" userId="4b362663-76cb-47d1-bd79-4bd99be769b1" providerId="ADAL" clId="{76EEDA2B-FA2F-4080-B4CE-A7B6C26BB327}" dt="2023-08-24T13:56:13.360" v="135" actId="20577"/>
        <pc:sldMkLst>
          <pc:docMk/>
          <pc:sldMk cId="601318618" sldId="417"/>
        </pc:sldMkLst>
      </pc:sldChg>
      <pc:sldChg chg="addSp delSp modSp mod modNotesTx">
        <pc:chgData name="Kim Santiago" userId="4b362663-76cb-47d1-bd79-4bd99be769b1" providerId="ADAL" clId="{76EEDA2B-FA2F-4080-B4CE-A7B6C26BB327}" dt="2023-08-24T14:31:49.494" v="208"/>
        <pc:sldMkLst>
          <pc:docMk/>
          <pc:sldMk cId="1185556487" sldId="424"/>
        </pc:sldMkLst>
        <pc:picChg chg="add mod ord">
          <ac:chgData name="Kim Santiago" userId="4b362663-76cb-47d1-bd79-4bd99be769b1" providerId="ADAL" clId="{76EEDA2B-FA2F-4080-B4CE-A7B6C26BB327}" dt="2023-08-24T14:31:49.494" v="208"/>
          <ac:picMkLst>
            <pc:docMk/>
            <pc:sldMk cId="1185556487" sldId="424"/>
            <ac:picMk id="4" creationId="{9D6D841D-06FF-3462-1DAC-74D6FB4293C1}"/>
          </ac:picMkLst>
        </pc:picChg>
        <pc:picChg chg="del">
          <ac:chgData name="Kim Santiago" userId="4b362663-76cb-47d1-bd79-4bd99be769b1" providerId="ADAL" clId="{76EEDA2B-FA2F-4080-B4CE-A7B6C26BB327}" dt="2023-08-17T20:52:13.091" v="13" actId="478"/>
          <ac:picMkLst>
            <pc:docMk/>
            <pc:sldMk cId="1185556487" sldId="424"/>
            <ac:picMk id="16" creationId="{3A5B9A67-FC15-08D8-BBC0-E4848F15BE35}"/>
          </ac:picMkLst>
        </pc:picChg>
      </pc:sldChg>
      <pc:sldChg chg="modNotesTx">
        <pc:chgData name="Kim Santiago" userId="4b362663-76cb-47d1-bd79-4bd99be769b1" providerId="ADAL" clId="{76EEDA2B-FA2F-4080-B4CE-A7B6C26BB327}" dt="2023-08-24T14:12:59.880" v="165"/>
        <pc:sldMkLst>
          <pc:docMk/>
          <pc:sldMk cId="2759863869" sldId="440"/>
        </pc:sldMkLst>
      </pc:sldChg>
      <pc:sldChg chg="modNotesTx">
        <pc:chgData name="Kim Santiago" userId="4b362663-76cb-47d1-bd79-4bd99be769b1" providerId="ADAL" clId="{76EEDA2B-FA2F-4080-B4CE-A7B6C26BB327}" dt="2023-08-24T14:14:38.990" v="178" actId="20577"/>
        <pc:sldMkLst>
          <pc:docMk/>
          <pc:sldMk cId="2190451261" sldId="441"/>
        </pc:sldMkLst>
      </pc:sldChg>
      <pc:sldChg chg="addSp delSp modSp mod modNotesTx">
        <pc:chgData name="Kim Santiago" userId="4b362663-76cb-47d1-bd79-4bd99be769b1" providerId="ADAL" clId="{76EEDA2B-FA2F-4080-B4CE-A7B6C26BB327}" dt="2023-08-24T13:47:53.111" v="127" actId="20577"/>
        <pc:sldMkLst>
          <pc:docMk/>
          <pc:sldMk cId="2403687474" sldId="442"/>
        </pc:sldMkLst>
        <pc:spChg chg="add del mod">
          <ac:chgData name="Kim Santiago" userId="4b362663-76cb-47d1-bd79-4bd99be769b1" providerId="ADAL" clId="{76EEDA2B-FA2F-4080-B4CE-A7B6C26BB327}" dt="2023-08-17T20:59:43.091" v="19" actId="478"/>
          <ac:spMkLst>
            <pc:docMk/>
            <pc:sldMk cId="2403687474" sldId="442"/>
            <ac:spMk id="7" creationId="{5D5FB089-C1FF-1CC2-2FA4-6ABEC1846AF1}"/>
          </ac:spMkLst>
        </pc:spChg>
        <pc:picChg chg="mod">
          <ac:chgData name="Kim Santiago" userId="4b362663-76cb-47d1-bd79-4bd99be769b1" providerId="ADAL" clId="{76EEDA2B-FA2F-4080-B4CE-A7B6C26BB327}" dt="2023-08-17T20:59:47.249" v="21" actId="962"/>
          <ac:picMkLst>
            <pc:docMk/>
            <pc:sldMk cId="2403687474" sldId="442"/>
            <ac:picMk id="8" creationId="{1ADFE994-4C09-C99E-1111-97F3C07B9403}"/>
          </ac:picMkLst>
        </pc:picChg>
      </pc:sldChg>
      <pc:sldChg chg="add del">
        <pc:chgData name="Kim Santiago" userId="4b362663-76cb-47d1-bd79-4bd99be769b1" providerId="ADAL" clId="{76EEDA2B-FA2F-4080-B4CE-A7B6C26BB327}" dt="2023-08-17T19:58:42.715" v="10"/>
        <pc:sldMkLst>
          <pc:docMk/>
          <pc:sldMk cId="3181461922" sldId="443"/>
        </pc:sldMkLst>
      </pc:sldChg>
      <pc:sldChg chg="modSp add mod modNotesTx">
        <pc:chgData name="Kim Santiago" userId="4b362663-76cb-47d1-bd79-4bd99be769b1" providerId="ADAL" clId="{76EEDA2B-FA2F-4080-B4CE-A7B6C26BB327}" dt="2023-08-24T14:31:28.113" v="205"/>
        <pc:sldMkLst>
          <pc:docMk/>
          <pc:sldMk cId="4022821400" sldId="443"/>
        </pc:sldMkLst>
        <pc:spChg chg="ord">
          <ac:chgData name="Kim Santiago" userId="4b362663-76cb-47d1-bd79-4bd99be769b1" providerId="ADAL" clId="{76EEDA2B-FA2F-4080-B4CE-A7B6C26BB327}" dt="2023-08-24T14:31:18.892" v="201"/>
          <ac:spMkLst>
            <pc:docMk/>
            <pc:sldMk cId="4022821400" sldId="443"/>
            <ac:spMk id="4" creationId="{13FDCC21-A595-4E04-96D7-AAC2BEAFEC8B}"/>
          </ac:spMkLst>
        </pc:spChg>
        <pc:spChg chg="ord">
          <ac:chgData name="Kim Santiago" userId="4b362663-76cb-47d1-bd79-4bd99be769b1" providerId="ADAL" clId="{76EEDA2B-FA2F-4080-B4CE-A7B6C26BB327}" dt="2023-08-24T14:31:28.113" v="205"/>
          <ac:spMkLst>
            <pc:docMk/>
            <pc:sldMk cId="4022821400" sldId="443"/>
            <ac:spMk id="5" creationId="{F76B4D7B-8F58-426D-997E-C3BD9F97EF05}"/>
          </ac:spMkLst>
        </pc:spChg>
        <pc:spChg chg="ord">
          <ac:chgData name="Kim Santiago" userId="4b362663-76cb-47d1-bd79-4bd99be769b1" providerId="ADAL" clId="{76EEDA2B-FA2F-4080-B4CE-A7B6C26BB327}" dt="2023-08-24T14:31:21.581" v="202"/>
          <ac:spMkLst>
            <pc:docMk/>
            <pc:sldMk cId="4022821400" sldId="443"/>
            <ac:spMk id="6" creationId="{0F11D29C-82B5-404A-B3D9-B9B2F43990CE}"/>
          </ac:spMkLst>
        </pc:spChg>
        <pc:picChg chg="ord">
          <ac:chgData name="Kim Santiago" userId="4b362663-76cb-47d1-bd79-4bd99be769b1" providerId="ADAL" clId="{76EEDA2B-FA2F-4080-B4CE-A7B6C26BB327}" dt="2023-08-24T14:31:24.369" v="203"/>
          <ac:picMkLst>
            <pc:docMk/>
            <pc:sldMk cId="4022821400" sldId="443"/>
            <ac:picMk id="11" creationId="{8454E988-4DAD-0A22-800A-EEE8191E19EB}"/>
          </ac:picMkLst>
        </pc:picChg>
      </pc:sldChg>
    </pc:docChg>
  </pc:docChgLst>
  <pc:docChgLst>
    <pc:chgData name="Julia Weeks" userId="15e19876-d8cd-4fb8-a178-60d7be33e969" providerId="ADAL" clId="{7EE964A9-09C7-4B7E-9FB6-4BC3E32280D6}"/>
    <pc:docChg chg="modSld">
      <pc:chgData name="Julia Weeks" userId="15e19876-d8cd-4fb8-a178-60d7be33e969" providerId="ADAL" clId="{7EE964A9-09C7-4B7E-9FB6-4BC3E32280D6}" dt="2023-12-15T16:54:12.268" v="7" actId="108"/>
      <pc:docMkLst>
        <pc:docMk/>
      </pc:docMkLst>
      <pc:sldChg chg="modNotesTx">
        <pc:chgData name="Julia Weeks" userId="15e19876-d8cd-4fb8-a178-60d7be33e969" providerId="ADAL" clId="{7EE964A9-09C7-4B7E-9FB6-4BC3E32280D6}" dt="2023-12-15T16:54:12.268" v="7" actId="108"/>
        <pc:sldMkLst>
          <pc:docMk/>
          <pc:sldMk cId="3004080616" sldId="360"/>
        </pc:sldMkLst>
      </pc:sldChg>
      <pc:sldChg chg="modNotesTx">
        <pc:chgData name="Julia Weeks" userId="15e19876-d8cd-4fb8-a178-60d7be33e969" providerId="ADAL" clId="{7EE964A9-09C7-4B7E-9FB6-4BC3E32280D6}" dt="2023-12-15T16:53:51.155" v="4" actId="20577"/>
        <pc:sldMkLst>
          <pc:docMk/>
          <pc:sldMk cId="2391092189" sldId="367"/>
        </pc:sldMkLst>
      </pc:sldChg>
    </pc:docChg>
  </pc:docChgLst>
  <pc:docChgLst>
    <pc:chgData name="Julia Weeks" userId="15e19876-d8cd-4fb8-a178-60d7be33e969" providerId="ADAL" clId="{C0BA4AB7-BF39-4936-B907-BECF4D8BDD1D}"/>
    <pc:docChg chg="modSld">
      <pc:chgData name="Julia Weeks" userId="15e19876-d8cd-4fb8-a178-60d7be33e969" providerId="ADAL" clId="{C0BA4AB7-BF39-4936-B907-BECF4D8BDD1D}" dt="2023-10-25T15:39:56.779" v="11" actId="20577"/>
      <pc:docMkLst>
        <pc:docMk/>
      </pc:docMkLst>
      <pc:sldChg chg="modSp mod">
        <pc:chgData name="Julia Weeks" userId="15e19876-d8cd-4fb8-a178-60d7be33e969" providerId="ADAL" clId="{C0BA4AB7-BF39-4936-B907-BECF4D8BDD1D}" dt="2023-10-25T15:37:16.157" v="1" actId="20577"/>
        <pc:sldMkLst>
          <pc:docMk/>
          <pc:sldMk cId="2480642953" sldId="328"/>
        </pc:sldMkLst>
        <pc:spChg chg="mod">
          <ac:chgData name="Julia Weeks" userId="15e19876-d8cd-4fb8-a178-60d7be33e969" providerId="ADAL" clId="{C0BA4AB7-BF39-4936-B907-BECF4D8BDD1D}" dt="2023-10-25T15:37:16.157" v="1" actId="20577"/>
          <ac:spMkLst>
            <pc:docMk/>
            <pc:sldMk cId="2480642953" sldId="328"/>
            <ac:spMk id="2" creationId="{E3080F9C-3DDD-10E8-0218-210BCDD9CA12}"/>
          </ac:spMkLst>
        </pc:spChg>
      </pc:sldChg>
      <pc:sldChg chg="modSp mod">
        <pc:chgData name="Julia Weeks" userId="15e19876-d8cd-4fb8-a178-60d7be33e969" providerId="ADAL" clId="{C0BA4AB7-BF39-4936-B907-BECF4D8BDD1D}" dt="2023-10-25T15:37:57.694" v="3" actId="20577"/>
        <pc:sldMkLst>
          <pc:docMk/>
          <pc:sldMk cId="1353277068" sldId="366"/>
        </pc:sldMkLst>
        <pc:spChg chg="mod">
          <ac:chgData name="Julia Weeks" userId="15e19876-d8cd-4fb8-a178-60d7be33e969" providerId="ADAL" clId="{C0BA4AB7-BF39-4936-B907-BECF4D8BDD1D}" dt="2023-10-25T15:37:57.694" v="3" actId="20577"/>
          <ac:spMkLst>
            <pc:docMk/>
            <pc:sldMk cId="1353277068" sldId="366"/>
            <ac:spMk id="2" creationId="{8F22EB46-D8FC-4092-B092-00A775B4D77D}"/>
          </ac:spMkLst>
        </pc:spChg>
      </pc:sldChg>
      <pc:sldChg chg="modSp mod">
        <pc:chgData name="Julia Weeks" userId="15e19876-d8cd-4fb8-a178-60d7be33e969" providerId="ADAL" clId="{C0BA4AB7-BF39-4936-B907-BECF4D8BDD1D}" dt="2023-10-25T15:39:56.779" v="11" actId="20577"/>
        <pc:sldMkLst>
          <pc:docMk/>
          <pc:sldMk cId="2759863869" sldId="440"/>
        </pc:sldMkLst>
        <pc:graphicFrameChg chg="modGraphic">
          <ac:chgData name="Julia Weeks" userId="15e19876-d8cd-4fb8-a178-60d7be33e969" providerId="ADAL" clId="{C0BA4AB7-BF39-4936-B907-BECF4D8BDD1D}" dt="2023-10-25T15:39:56.779" v="11" actId="20577"/>
          <ac:graphicFrameMkLst>
            <pc:docMk/>
            <pc:sldMk cId="2759863869" sldId="440"/>
            <ac:graphicFrameMk id="11" creationId="{E5B2B33E-D0BA-006C-0ABD-0D2723A8E884}"/>
          </ac:graphicFrameMkLst>
        </pc:graphicFrameChg>
      </pc:sldChg>
    </pc:docChg>
  </pc:docChgLst>
  <pc:docChgLst>
    <pc:chgData name="Kim Santiago" userId="4b362663-76cb-47d1-bd79-4bd99be769b1" providerId="ADAL" clId="{9D7B91AA-20E4-4D31-8B14-CA4F4CF7DCB4}"/>
    <pc:docChg chg="undo redo custSel addSld delSld modSld sldOrd">
      <pc:chgData name="Kim Santiago" userId="4b362663-76cb-47d1-bd79-4bd99be769b1" providerId="ADAL" clId="{9D7B91AA-20E4-4D31-8B14-CA4F4CF7DCB4}" dt="2023-07-17T17:11:26.929" v="2350" actId="962"/>
      <pc:docMkLst>
        <pc:docMk/>
      </pc:docMkLst>
      <pc:sldChg chg="del">
        <pc:chgData name="Kim Santiago" userId="4b362663-76cb-47d1-bd79-4bd99be769b1" providerId="ADAL" clId="{9D7B91AA-20E4-4D31-8B14-CA4F4CF7DCB4}" dt="2023-07-12T21:40:37.476" v="926" actId="47"/>
        <pc:sldMkLst>
          <pc:docMk/>
          <pc:sldMk cId="1406361244" sldId="306"/>
        </pc:sldMkLst>
      </pc:sldChg>
      <pc:sldChg chg="del">
        <pc:chgData name="Kim Santiago" userId="4b362663-76cb-47d1-bd79-4bd99be769b1" providerId="ADAL" clId="{9D7B91AA-20E4-4D31-8B14-CA4F4CF7DCB4}" dt="2023-07-17T17:09:05.570" v="2225" actId="47"/>
        <pc:sldMkLst>
          <pc:docMk/>
          <pc:sldMk cId="2045591051" sldId="308"/>
        </pc:sldMkLst>
      </pc:sldChg>
      <pc:sldChg chg="del">
        <pc:chgData name="Kim Santiago" userId="4b362663-76cb-47d1-bd79-4bd99be769b1" providerId="ADAL" clId="{9D7B91AA-20E4-4D31-8B14-CA4F4CF7DCB4}" dt="2023-07-17T17:09:02.806" v="2224" actId="47"/>
        <pc:sldMkLst>
          <pc:docMk/>
          <pc:sldMk cId="702501573" sldId="309"/>
        </pc:sldMkLst>
      </pc:sldChg>
      <pc:sldChg chg="del">
        <pc:chgData name="Kim Santiago" userId="4b362663-76cb-47d1-bd79-4bd99be769b1" providerId="ADAL" clId="{9D7B91AA-20E4-4D31-8B14-CA4F4CF7DCB4}" dt="2023-07-17T17:09:01.254" v="2223" actId="47"/>
        <pc:sldMkLst>
          <pc:docMk/>
          <pc:sldMk cId="1271624427" sldId="310"/>
        </pc:sldMkLst>
      </pc:sldChg>
      <pc:sldChg chg="add del ord">
        <pc:chgData name="Kim Santiago" userId="4b362663-76cb-47d1-bd79-4bd99be769b1" providerId="ADAL" clId="{9D7B91AA-20E4-4D31-8B14-CA4F4CF7DCB4}" dt="2023-07-17T17:09:16.328" v="2231"/>
        <pc:sldMkLst>
          <pc:docMk/>
          <pc:sldMk cId="3586083688" sldId="312"/>
        </pc:sldMkLst>
      </pc:sldChg>
      <pc:sldChg chg="del">
        <pc:chgData name="Kim Santiago" userId="4b362663-76cb-47d1-bd79-4bd99be769b1" providerId="ADAL" clId="{9D7B91AA-20E4-4D31-8B14-CA4F4CF7DCB4}" dt="2023-07-17T17:09:18.678" v="2232" actId="47"/>
        <pc:sldMkLst>
          <pc:docMk/>
          <pc:sldMk cId="1025645637" sldId="316"/>
        </pc:sldMkLst>
      </pc:sldChg>
      <pc:sldChg chg="del">
        <pc:chgData name="Kim Santiago" userId="4b362663-76cb-47d1-bd79-4bd99be769b1" providerId="ADAL" clId="{9D7B91AA-20E4-4D31-8B14-CA4F4CF7DCB4}" dt="2023-07-17T17:09:09.063" v="2227" actId="47"/>
        <pc:sldMkLst>
          <pc:docMk/>
          <pc:sldMk cId="3298709127" sldId="318"/>
        </pc:sldMkLst>
      </pc:sldChg>
      <pc:sldChg chg="del">
        <pc:chgData name="Kim Santiago" userId="4b362663-76cb-47d1-bd79-4bd99be769b1" providerId="ADAL" clId="{9D7B91AA-20E4-4D31-8B14-CA4F4CF7DCB4}" dt="2023-07-17T17:09:06.843" v="2226" actId="47"/>
        <pc:sldMkLst>
          <pc:docMk/>
          <pc:sldMk cId="162713068" sldId="319"/>
        </pc:sldMkLst>
      </pc:sldChg>
      <pc:sldChg chg="del">
        <pc:chgData name="Kim Santiago" userId="4b362663-76cb-47d1-bd79-4bd99be769b1" providerId="ADAL" clId="{9D7B91AA-20E4-4D31-8B14-CA4F4CF7DCB4}" dt="2023-07-17T17:08:42.110" v="2220" actId="47"/>
        <pc:sldMkLst>
          <pc:docMk/>
          <pc:sldMk cId="3923768827" sldId="320"/>
        </pc:sldMkLst>
      </pc:sldChg>
      <pc:sldChg chg="del">
        <pc:chgData name="Kim Santiago" userId="4b362663-76cb-47d1-bd79-4bd99be769b1" providerId="ADAL" clId="{9D7B91AA-20E4-4D31-8B14-CA4F4CF7DCB4}" dt="2023-07-17T17:09:21.023" v="2233" actId="47"/>
        <pc:sldMkLst>
          <pc:docMk/>
          <pc:sldMk cId="2688669688" sldId="321"/>
        </pc:sldMkLst>
      </pc:sldChg>
      <pc:sldChg chg="del">
        <pc:chgData name="Kim Santiago" userId="4b362663-76cb-47d1-bd79-4bd99be769b1" providerId="ADAL" clId="{9D7B91AA-20E4-4D31-8B14-CA4F4CF7DCB4}" dt="2023-07-17T17:09:24.796" v="2234" actId="47"/>
        <pc:sldMkLst>
          <pc:docMk/>
          <pc:sldMk cId="4092506628" sldId="322"/>
        </pc:sldMkLst>
      </pc:sldChg>
      <pc:sldChg chg="modSp add del mod ord">
        <pc:chgData name="Kim Santiago" userId="4b362663-76cb-47d1-bd79-4bd99be769b1" providerId="ADAL" clId="{9D7B91AA-20E4-4D31-8B14-CA4F4CF7DCB4}" dt="2023-07-17T17:08:52.024" v="2222" actId="47"/>
        <pc:sldMkLst>
          <pc:docMk/>
          <pc:sldMk cId="3622197924" sldId="323"/>
        </pc:sldMkLst>
        <pc:spChg chg="mod">
          <ac:chgData name="Kim Santiago" userId="4b362663-76cb-47d1-bd79-4bd99be769b1" providerId="ADAL" clId="{9D7B91AA-20E4-4D31-8B14-CA4F4CF7DCB4}" dt="2023-07-17T17:00:13.087" v="2184" actId="20577"/>
          <ac:spMkLst>
            <pc:docMk/>
            <pc:sldMk cId="3622197924" sldId="323"/>
            <ac:spMk id="2" creationId="{F1C379A1-2B7F-F18E-4E81-DB5F84B595C5}"/>
          </ac:spMkLst>
        </pc:spChg>
        <pc:spChg chg="mod">
          <ac:chgData name="Kim Santiago" userId="4b362663-76cb-47d1-bd79-4bd99be769b1" providerId="ADAL" clId="{9D7B91AA-20E4-4D31-8B14-CA4F4CF7DCB4}" dt="2023-07-17T17:01:04.573" v="2218" actId="20577"/>
          <ac:spMkLst>
            <pc:docMk/>
            <pc:sldMk cId="3622197924" sldId="323"/>
            <ac:spMk id="16" creationId="{4CDD5FA7-E908-729D-DB73-AF027588DB8E}"/>
          </ac:spMkLst>
        </pc:spChg>
      </pc:sldChg>
      <pc:sldChg chg="modSp mod">
        <pc:chgData name="Kim Santiago" userId="4b362663-76cb-47d1-bd79-4bd99be769b1" providerId="ADAL" clId="{9D7B91AA-20E4-4D31-8B14-CA4F4CF7DCB4}" dt="2023-07-12T15:23:53.591" v="19" actId="20577"/>
        <pc:sldMkLst>
          <pc:docMk/>
          <pc:sldMk cId="3015624781" sldId="325"/>
        </pc:sldMkLst>
        <pc:spChg chg="mod">
          <ac:chgData name="Kim Santiago" userId="4b362663-76cb-47d1-bd79-4bd99be769b1" providerId="ADAL" clId="{9D7B91AA-20E4-4D31-8B14-CA4F4CF7DCB4}" dt="2023-07-12T15:23:53.591" v="19" actId="20577"/>
          <ac:spMkLst>
            <pc:docMk/>
            <pc:sldMk cId="3015624781" sldId="325"/>
            <ac:spMk id="2" creationId="{AA3BFDE4-248B-C143-50A9-34890E3F2A28}"/>
          </ac:spMkLst>
        </pc:spChg>
      </pc:sldChg>
      <pc:sldChg chg="addSp delSp modSp new mod modClrScheme chgLayout">
        <pc:chgData name="Kim Santiago" userId="4b362663-76cb-47d1-bd79-4bd99be769b1" providerId="ADAL" clId="{9D7B91AA-20E4-4D31-8B14-CA4F4CF7DCB4}" dt="2023-07-13T13:36:08.135" v="1759" actId="962"/>
        <pc:sldMkLst>
          <pc:docMk/>
          <pc:sldMk cId="2075127886" sldId="326"/>
        </pc:sldMkLst>
        <pc:spChg chg="mod ord">
          <ac:chgData name="Kim Santiago" userId="4b362663-76cb-47d1-bd79-4bd99be769b1" providerId="ADAL" clId="{9D7B91AA-20E4-4D31-8B14-CA4F4CF7DCB4}" dt="2023-07-12T18:30:31.272" v="135" actId="26606"/>
          <ac:spMkLst>
            <pc:docMk/>
            <pc:sldMk cId="2075127886" sldId="326"/>
            <ac:spMk id="2" creationId="{E3080F9C-3DDD-10E8-0218-210BCDD9CA12}"/>
          </ac:spMkLst>
        </pc:spChg>
        <pc:spChg chg="del">
          <ac:chgData name="Kim Santiago" userId="4b362663-76cb-47d1-bd79-4bd99be769b1" providerId="ADAL" clId="{9D7B91AA-20E4-4D31-8B14-CA4F4CF7DCB4}" dt="2023-07-12T15:45:06.604" v="40" actId="931"/>
          <ac:spMkLst>
            <pc:docMk/>
            <pc:sldMk cId="2075127886" sldId="326"/>
            <ac:spMk id="3" creationId="{F513C7B6-7DD2-F42E-7CF9-7839BF994987}"/>
          </ac:spMkLst>
        </pc:spChg>
        <pc:spChg chg="mod ord">
          <ac:chgData name="Kim Santiago" userId="4b362663-76cb-47d1-bd79-4bd99be769b1" providerId="ADAL" clId="{9D7B91AA-20E4-4D31-8B14-CA4F4CF7DCB4}" dt="2023-07-12T18:30:31.272" v="135" actId="26606"/>
          <ac:spMkLst>
            <pc:docMk/>
            <pc:sldMk cId="2075127886" sldId="326"/>
            <ac:spMk id="4" creationId="{707F604E-C44C-53F6-AFBC-3B1D131412F7}"/>
          </ac:spMkLst>
        </pc:spChg>
        <pc:spChg chg="mod">
          <ac:chgData name="Kim Santiago" userId="4b362663-76cb-47d1-bd79-4bd99be769b1" providerId="ADAL" clId="{9D7B91AA-20E4-4D31-8B14-CA4F4CF7DCB4}" dt="2023-07-12T18:30:31.272" v="135" actId="26606"/>
          <ac:spMkLst>
            <pc:docMk/>
            <pc:sldMk cId="2075127886" sldId="326"/>
            <ac:spMk id="5" creationId="{F6291EDD-E85B-FE68-545A-BAA68D7AA014}"/>
          </ac:spMkLst>
        </pc:spChg>
        <pc:spChg chg="mod">
          <ac:chgData name="Kim Santiago" userId="4b362663-76cb-47d1-bd79-4bd99be769b1" providerId="ADAL" clId="{9D7B91AA-20E4-4D31-8B14-CA4F4CF7DCB4}" dt="2023-07-12T18:30:31.272" v="135" actId="26606"/>
          <ac:spMkLst>
            <pc:docMk/>
            <pc:sldMk cId="2075127886" sldId="326"/>
            <ac:spMk id="6" creationId="{B3CD681E-AE96-C252-74C9-C65129F92280}"/>
          </ac:spMkLst>
        </pc:spChg>
        <pc:spChg chg="add del mod">
          <ac:chgData name="Kim Santiago" userId="4b362663-76cb-47d1-bd79-4bd99be769b1" providerId="ADAL" clId="{9D7B91AA-20E4-4D31-8B14-CA4F4CF7DCB4}" dt="2023-07-12T18:30:49.099" v="138" actId="931"/>
          <ac:spMkLst>
            <pc:docMk/>
            <pc:sldMk cId="2075127886" sldId="326"/>
            <ac:spMk id="10" creationId="{2D362E7A-07B6-4A51-A8B1-1915231C500F}"/>
          </ac:spMkLst>
        </pc:spChg>
        <pc:picChg chg="add del mod">
          <ac:chgData name="Kim Santiago" userId="4b362663-76cb-47d1-bd79-4bd99be769b1" providerId="ADAL" clId="{9D7B91AA-20E4-4D31-8B14-CA4F4CF7DCB4}" dt="2023-07-12T18:00:54.469" v="115" actId="478"/>
          <ac:picMkLst>
            <pc:docMk/>
            <pc:sldMk cId="2075127886" sldId="326"/>
            <ac:picMk id="8" creationId="{EDD6FD8A-4FD5-57A1-C8D8-109BE5DA5CB8}"/>
          </ac:picMkLst>
        </pc:picChg>
        <pc:picChg chg="add del mod ord">
          <ac:chgData name="Kim Santiago" userId="4b362663-76cb-47d1-bd79-4bd99be769b1" providerId="ADAL" clId="{9D7B91AA-20E4-4D31-8B14-CA4F4CF7DCB4}" dt="2023-07-12T18:30:32.725" v="137" actId="931"/>
          <ac:picMkLst>
            <pc:docMk/>
            <pc:sldMk cId="2075127886" sldId="326"/>
            <ac:picMk id="12" creationId="{46D8FC9E-F06E-D40B-21F6-5183E12CD5CC}"/>
          </ac:picMkLst>
        </pc:picChg>
        <pc:picChg chg="add mod">
          <ac:chgData name="Kim Santiago" userId="4b362663-76cb-47d1-bd79-4bd99be769b1" providerId="ADAL" clId="{9D7B91AA-20E4-4D31-8B14-CA4F4CF7DCB4}" dt="2023-07-13T13:36:08.135" v="1759" actId="962"/>
          <ac:picMkLst>
            <pc:docMk/>
            <pc:sldMk cId="2075127886" sldId="326"/>
            <ac:picMk id="14" creationId="{422FB53D-3B48-B64A-1F56-63F9AD9F4037}"/>
          </ac:picMkLst>
        </pc:picChg>
      </pc:sldChg>
      <pc:sldChg chg="new del">
        <pc:chgData name="Kim Santiago" userId="4b362663-76cb-47d1-bd79-4bd99be769b1" providerId="ADAL" clId="{9D7B91AA-20E4-4D31-8B14-CA4F4CF7DCB4}" dt="2023-07-12T15:29:01.852" v="21" actId="2696"/>
        <pc:sldMkLst>
          <pc:docMk/>
          <pc:sldMk cId="3312957083" sldId="326"/>
        </pc:sldMkLst>
      </pc:sldChg>
      <pc:sldChg chg="modSp add mod ord">
        <pc:chgData name="Kim Santiago" userId="4b362663-76cb-47d1-bd79-4bd99be769b1" providerId="ADAL" clId="{9D7B91AA-20E4-4D31-8B14-CA4F4CF7DCB4}" dt="2023-07-13T13:33:59.222" v="1721" actId="962"/>
        <pc:sldMkLst>
          <pc:docMk/>
          <pc:sldMk cId="1971084794" sldId="327"/>
        </pc:sldMkLst>
        <pc:spChg chg="mod">
          <ac:chgData name="Kim Santiago" userId="4b362663-76cb-47d1-bd79-4bd99be769b1" providerId="ADAL" clId="{9D7B91AA-20E4-4D31-8B14-CA4F4CF7DCB4}" dt="2023-07-12T18:55:50.416" v="197" actId="2711"/>
          <ac:spMkLst>
            <pc:docMk/>
            <pc:sldMk cId="1971084794" sldId="327"/>
            <ac:spMk id="2" creationId="{E3080F9C-3DDD-10E8-0218-210BCDD9CA12}"/>
          </ac:spMkLst>
        </pc:spChg>
        <pc:spChg chg="mod">
          <ac:chgData name="Kim Santiago" userId="4b362663-76cb-47d1-bd79-4bd99be769b1" providerId="ADAL" clId="{9D7B91AA-20E4-4D31-8B14-CA4F4CF7DCB4}" dt="2023-07-12T18:52:02.170" v="153" actId="26606"/>
          <ac:spMkLst>
            <pc:docMk/>
            <pc:sldMk cId="1971084794" sldId="327"/>
            <ac:spMk id="4" creationId="{707F604E-C44C-53F6-AFBC-3B1D131412F7}"/>
          </ac:spMkLst>
        </pc:spChg>
        <pc:spChg chg="mod">
          <ac:chgData name="Kim Santiago" userId="4b362663-76cb-47d1-bd79-4bd99be769b1" providerId="ADAL" clId="{9D7B91AA-20E4-4D31-8B14-CA4F4CF7DCB4}" dt="2023-07-12T18:52:02.170" v="153" actId="26606"/>
          <ac:spMkLst>
            <pc:docMk/>
            <pc:sldMk cId="1971084794" sldId="327"/>
            <ac:spMk id="5" creationId="{F6291EDD-E85B-FE68-545A-BAA68D7AA014}"/>
          </ac:spMkLst>
        </pc:spChg>
        <pc:spChg chg="mod">
          <ac:chgData name="Kim Santiago" userId="4b362663-76cb-47d1-bd79-4bd99be769b1" providerId="ADAL" clId="{9D7B91AA-20E4-4D31-8B14-CA4F4CF7DCB4}" dt="2023-07-12T18:52:02.170" v="153" actId="26606"/>
          <ac:spMkLst>
            <pc:docMk/>
            <pc:sldMk cId="1971084794" sldId="327"/>
            <ac:spMk id="6" creationId="{B3CD681E-AE96-C252-74C9-C65129F92280}"/>
          </ac:spMkLst>
        </pc:spChg>
        <pc:picChg chg="mod">
          <ac:chgData name="Kim Santiago" userId="4b362663-76cb-47d1-bd79-4bd99be769b1" providerId="ADAL" clId="{9D7B91AA-20E4-4D31-8B14-CA4F4CF7DCB4}" dt="2023-07-13T13:33:59.222" v="1721" actId="962"/>
          <ac:picMkLst>
            <pc:docMk/>
            <pc:sldMk cId="1971084794" sldId="327"/>
            <ac:picMk id="8" creationId="{EDD6FD8A-4FD5-57A1-C8D8-109BE5DA5CB8}"/>
          </ac:picMkLst>
        </pc:picChg>
      </pc:sldChg>
      <pc:sldChg chg="modSp add mod">
        <pc:chgData name="Kim Santiago" userId="4b362663-76cb-47d1-bd79-4bd99be769b1" providerId="ADAL" clId="{9D7B91AA-20E4-4D31-8B14-CA4F4CF7DCB4}" dt="2023-07-13T13:51:06.544" v="1781" actId="6549"/>
        <pc:sldMkLst>
          <pc:docMk/>
          <pc:sldMk cId="2480642953" sldId="328"/>
        </pc:sldMkLst>
        <pc:spChg chg="mod">
          <ac:chgData name="Kim Santiago" userId="4b362663-76cb-47d1-bd79-4bd99be769b1" providerId="ADAL" clId="{9D7B91AA-20E4-4D31-8B14-CA4F4CF7DCB4}" dt="2023-07-13T13:51:06.544" v="1781" actId="6549"/>
          <ac:spMkLst>
            <pc:docMk/>
            <pc:sldMk cId="2480642953" sldId="328"/>
            <ac:spMk id="2" creationId="{E3080F9C-3DDD-10E8-0218-210BCDD9CA12}"/>
          </ac:spMkLst>
        </pc:spChg>
        <pc:picChg chg="mod">
          <ac:chgData name="Kim Santiago" userId="4b362663-76cb-47d1-bd79-4bd99be769b1" providerId="ADAL" clId="{9D7B91AA-20E4-4D31-8B14-CA4F4CF7DCB4}" dt="2023-07-13T13:28:14.336" v="1547" actId="962"/>
          <ac:picMkLst>
            <pc:docMk/>
            <pc:sldMk cId="2480642953" sldId="328"/>
            <ac:picMk id="8" creationId="{EDD6FD8A-4FD5-57A1-C8D8-109BE5DA5CB8}"/>
          </ac:picMkLst>
        </pc:picChg>
      </pc:sldChg>
      <pc:sldChg chg="addSp delSp modSp add mod ord">
        <pc:chgData name="Kim Santiago" userId="4b362663-76cb-47d1-bd79-4bd99be769b1" providerId="ADAL" clId="{9D7B91AA-20E4-4D31-8B14-CA4F4CF7DCB4}" dt="2023-07-13T13:44:29.570" v="1763" actId="20577"/>
        <pc:sldMkLst>
          <pc:docMk/>
          <pc:sldMk cId="3634765906" sldId="329"/>
        </pc:sldMkLst>
        <pc:spChg chg="mod">
          <ac:chgData name="Kim Santiago" userId="4b362663-76cb-47d1-bd79-4bd99be769b1" providerId="ADAL" clId="{9D7B91AA-20E4-4D31-8B14-CA4F4CF7DCB4}" dt="2023-07-13T13:44:29.570" v="1763" actId="20577"/>
          <ac:spMkLst>
            <pc:docMk/>
            <pc:sldMk cId="3634765906" sldId="329"/>
            <ac:spMk id="2" creationId="{E3080F9C-3DDD-10E8-0218-210BCDD9CA12}"/>
          </ac:spMkLst>
        </pc:spChg>
        <pc:spChg chg="mod">
          <ac:chgData name="Kim Santiago" userId="4b362663-76cb-47d1-bd79-4bd99be769b1" providerId="ADAL" clId="{9D7B91AA-20E4-4D31-8B14-CA4F4CF7DCB4}" dt="2023-07-12T18:59:06.059" v="213" actId="20577"/>
          <ac:spMkLst>
            <pc:docMk/>
            <pc:sldMk cId="3634765906" sldId="329"/>
            <ac:spMk id="4" creationId="{707F604E-C44C-53F6-AFBC-3B1D131412F7}"/>
          </ac:spMkLst>
        </pc:spChg>
        <pc:spChg chg="add del mod">
          <ac:chgData name="Kim Santiago" userId="4b362663-76cb-47d1-bd79-4bd99be769b1" providerId="ADAL" clId="{9D7B91AA-20E4-4D31-8B14-CA4F4CF7DCB4}" dt="2023-07-12T19:47:04.825" v="649" actId="931"/>
          <ac:spMkLst>
            <pc:docMk/>
            <pc:sldMk cId="3634765906" sldId="329"/>
            <ac:spMk id="7" creationId="{F3BEF08E-7C00-8027-D890-8754D8C3B4E6}"/>
          </ac:spMkLst>
        </pc:spChg>
        <pc:picChg chg="del mod">
          <ac:chgData name="Kim Santiago" userId="4b362663-76cb-47d1-bd79-4bd99be769b1" providerId="ADAL" clId="{9D7B91AA-20E4-4D31-8B14-CA4F4CF7DCB4}" dt="2023-07-12T19:27:03.806" v="643" actId="478"/>
          <ac:picMkLst>
            <pc:docMk/>
            <pc:sldMk cId="3634765906" sldId="329"/>
            <ac:picMk id="8" creationId="{EDD6FD8A-4FD5-57A1-C8D8-109BE5DA5CB8}"/>
          </ac:picMkLst>
        </pc:picChg>
        <pc:picChg chg="add del mod">
          <ac:chgData name="Kim Santiago" userId="4b362663-76cb-47d1-bd79-4bd99be769b1" providerId="ADAL" clId="{9D7B91AA-20E4-4D31-8B14-CA4F4CF7DCB4}" dt="2023-07-12T19:45:25.698" v="648" actId="931"/>
          <ac:picMkLst>
            <pc:docMk/>
            <pc:sldMk cId="3634765906" sldId="329"/>
            <ac:picMk id="10" creationId="{474C55B8-092D-A6E9-C039-48198CD72E00}"/>
          </ac:picMkLst>
        </pc:picChg>
        <pc:picChg chg="add mod modCrop">
          <ac:chgData name="Kim Santiago" userId="4b362663-76cb-47d1-bd79-4bd99be769b1" providerId="ADAL" clId="{9D7B91AA-20E4-4D31-8B14-CA4F4CF7DCB4}" dt="2023-07-12T19:51:42.672" v="701" actId="1076"/>
          <ac:picMkLst>
            <pc:docMk/>
            <pc:sldMk cId="3634765906" sldId="329"/>
            <ac:picMk id="12" creationId="{309E1A65-EA67-C77B-816D-F9E4245CCC73}"/>
          </ac:picMkLst>
        </pc:picChg>
      </pc:sldChg>
      <pc:sldChg chg="addSp delSp modSp new mod ord">
        <pc:chgData name="Kim Santiago" userId="4b362663-76cb-47d1-bd79-4bd99be769b1" providerId="ADAL" clId="{9D7B91AA-20E4-4D31-8B14-CA4F4CF7DCB4}" dt="2023-07-13T12:11:09.803" v="1032"/>
        <pc:sldMkLst>
          <pc:docMk/>
          <pc:sldMk cId="1896180935" sldId="330"/>
        </pc:sldMkLst>
        <pc:spChg chg="mod">
          <ac:chgData name="Kim Santiago" userId="4b362663-76cb-47d1-bd79-4bd99be769b1" providerId="ADAL" clId="{9D7B91AA-20E4-4D31-8B14-CA4F4CF7DCB4}" dt="2023-07-12T19:58:46.218" v="717" actId="20577"/>
          <ac:spMkLst>
            <pc:docMk/>
            <pc:sldMk cId="1896180935" sldId="330"/>
            <ac:spMk id="2" creationId="{0C5ABCC7-A24F-6413-A133-A05538F6912A}"/>
          </ac:spMkLst>
        </pc:spChg>
        <pc:spChg chg="add del">
          <ac:chgData name="Kim Santiago" userId="4b362663-76cb-47d1-bd79-4bd99be769b1" providerId="ADAL" clId="{9D7B91AA-20E4-4D31-8B14-CA4F4CF7DCB4}" dt="2023-07-12T20:17:29.130" v="722"/>
          <ac:spMkLst>
            <pc:docMk/>
            <pc:sldMk cId="1896180935" sldId="330"/>
            <ac:spMk id="4" creationId="{2491AFEC-1443-0CEA-AF8F-FCFE76C5236F}"/>
          </ac:spMkLst>
        </pc:spChg>
        <pc:graphicFrameChg chg="add del mod">
          <ac:chgData name="Kim Santiago" userId="4b362663-76cb-47d1-bd79-4bd99be769b1" providerId="ADAL" clId="{9D7B91AA-20E4-4D31-8B14-CA4F4CF7DCB4}" dt="2023-07-12T20:17:23.536" v="720"/>
          <ac:graphicFrameMkLst>
            <pc:docMk/>
            <pc:sldMk cId="1896180935" sldId="330"/>
            <ac:graphicFrameMk id="5" creationId="{9393F6CA-8BDE-137B-9E97-C1C5382E09E6}"/>
          </ac:graphicFrameMkLst>
        </pc:graphicFrameChg>
        <pc:picChg chg="add mod">
          <ac:chgData name="Kim Santiago" userId="4b362663-76cb-47d1-bd79-4bd99be769b1" providerId="ADAL" clId="{9D7B91AA-20E4-4D31-8B14-CA4F4CF7DCB4}" dt="2023-07-12T21:33:05.585" v="924" actId="962"/>
          <ac:picMkLst>
            <pc:docMk/>
            <pc:sldMk cId="1896180935" sldId="330"/>
            <ac:picMk id="6" creationId="{A324791C-9E67-8D0D-8368-3966E6CE7A4A}"/>
          </ac:picMkLst>
        </pc:picChg>
      </pc:sldChg>
      <pc:sldChg chg="new del">
        <pc:chgData name="Kim Santiago" userId="4b362663-76cb-47d1-bd79-4bd99be769b1" providerId="ADAL" clId="{9D7B91AA-20E4-4D31-8B14-CA4F4CF7DCB4}" dt="2023-07-12T19:54:12.975" v="703" actId="680"/>
        <pc:sldMkLst>
          <pc:docMk/>
          <pc:sldMk cId="2736884083" sldId="330"/>
        </pc:sldMkLst>
      </pc:sldChg>
      <pc:sldChg chg="addSp delSp modSp new mod modClrScheme chgLayout">
        <pc:chgData name="Kim Santiago" userId="4b362663-76cb-47d1-bd79-4bd99be769b1" providerId="ADAL" clId="{9D7B91AA-20E4-4D31-8B14-CA4F4CF7DCB4}" dt="2023-07-13T13:24:53.832" v="1435" actId="962"/>
        <pc:sldMkLst>
          <pc:docMk/>
          <pc:sldMk cId="2555888799" sldId="331"/>
        </pc:sldMkLst>
        <pc:spChg chg="mod">
          <ac:chgData name="Kim Santiago" userId="4b362663-76cb-47d1-bd79-4bd99be769b1" providerId="ADAL" clId="{9D7B91AA-20E4-4D31-8B14-CA4F4CF7DCB4}" dt="2023-07-13T13:22:23.516" v="1425" actId="20577"/>
          <ac:spMkLst>
            <pc:docMk/>
            <pc:sldMk cId="2555888799" sldId="331"/>
            <ac:spMk id="2" creationId="{14A123CC-7DC6-56C9-2887-8176753CFBE8}"/>
          </ac:spMkLst>
        </pc:spChg>
        <pc:spChg chg="del">
          <ac:chgData name="Kim Santiago" userId="4b362663-76cb-47d1-bd79-4bd99be769b1" providerId="ADAL" clId="{9D7B91AA-20E4-4D31-8B14-CA4F4CF7DCB4}" dt="2023-07-12T20:50:59.056" v="811" actId="931"/>
          <ac:spMkLst>
            <pc:docMk/>
            <pc:sldMk cId="2555888799" sldId="331"/>
            <ac:spMk id="3" creationId="{9198D660-16E5-43D5-9CF1-F8DC6AED3D5C}"/>
          </ac:spMkLst>
        </pc:spChg>
        <pc:spChg chg="mod">
          <ac:chgData name="Kim Santiago" userId="4b362663-76cb-47d1-bd79-4bd99be769b1" providerId="ADAL" clId="{9D7B91AA-20E4-4D31-8B14-CA4F4CF7DCB4}" dt="2023-07-12T21:21:47.517" v="840" actId="26606"/>
          <ac:spMkLst>
            <pc:docMk/>
            <pc:sldMk cId="2555888799" sldId="331"/>
            <ac:spMk id="4" creationId="{51D51BC4-D849-13F8-3581-65890AA6F2ED}"/>
          </ac:spMkLst>
        </pc:spChg>
        <pc:spChg chg="mod">
          <ac:chgData name="Kim Santiago" userId="4b362663-76cb-47d1-bd79-4bd99be769b1" providerId="ADAL" clId="{9D7B91AA-20E4-4D31-8B14-CA4F4CF7DCB4}" dt="2023-07-12T21:21:47.517" v="840" actId="26606"/>
          <ac:spMkLst>
            <pc:docMk/>
            <pc:sldMk cId="2555888799" sldId="331"/>
            <ac:spMk id="5" creationId="{18E7C9C9-0F37-5E91-F3E7-93C5F2F9F02C}"/>
          </ac:spMkLst>
        </pc:spChg>
        <pc:spChg chg="mod">
          <ac:chgData name="Kim Santiago" userId="4b362663-76cb-47d1-bd79-4bd99be769b1" providerId="ADAL" clId="{9D7B91AA-20E4-4D31-8B14-CA4F4CF7DCB4}" dt="2023-07-12T21:21:47.517" v="840" actId="26606"/>
          <ac:spMkLst>
            <pc:docMk/>
            <pc:sldMk cId="2555888799" sldId="331"/>
            <ac:spMk id="6" creationId="{8552E288-273C-3569-A77B-85E17EA17ED6}"/>
          </ac:spMkLst>
        </pc:spChg>
        <pc:picChg chg="add mod modCrop">
          <ac:chgData name="Kim Santiago" userId="4b362663-76cb-47d1-bd79-4bd99be769b1" providerId="ADAL" clId="{9D7B91AA-20E4-4D31-8B14-CA4F4CF7DCB4}" dt="2023-07-13T13:24:53.832" v="1435" actId="962"/>
          <ac:picMkLst>
            <pc:docMk/>
            <pc:sldMk cId="2555888799" sldId="331"/>
            <ac:picMk id="8" creationId="{CE8F04A7-3286-509C-7504-F0BB440B7363}"/>
          </ac:picMkLst>
        </pc:picChg>
      </pc:sldChg>
      <pc:sldChg chg="add del">
        <pc:chgData name="Kim Santiago" userId="4b362663-76cb-47d1-bd79-4bd99be769b1" providerId="ADAL" clId="{9D7B91AA-20E4-4D31-8B14-CA4F4CF7DCB4}" dt="2023-07-17T17:08:40.164" v="2219" actId="47"/>
        <pc:sldMkLst>
          <pc:docMk/>
          <pc:sldMk cId="1679479317" sldId="332"/>
        </pc:sldMkLst>
      </pc:sldChg>
      <pc:sldChg chg="addSp delSp modSp add mod modClrScheme chgLayout">
        <pc:chgData name="Kim Santiago" userId="4b362663-76cb-47d1-bd79-4bd99be769b1" providerId="ADAL" clId="{9D7B91AA-20E4-4D31-8B14-CA4F4CF7DCB4}" dt="2023-07-17T17:11:26.929" v="2350" actId="962"/>
        <pc:sldMkLst>
          <pc:docMk/>
          <pc:sldMk cId="3523052988" sldId="333"/>
        </pc:sldMkLst>
        <pc:spChg chg="mod">
          <ac:chgData name="Kim Santiago" userId="4b362663-76cb-47d1-bd79-4bd99be769b1" providerId="ADAL" clId="{9D7B91AA-20E4-4D31-8B14-CA4F4CF7DCB4}" dt="2023-07-17T16:33:13.679" v="2139" actId="6549"/>
          <ac:spMkLst>
            <pc:docMk/>
            <pc:sldMk cId="3523052988" sldId="333"/>
            <ac:spMk id="2" creationId="{14A123CC-7DC6-56C9-2887-8176753CFBE8}"/>
          </ac:spMkLst>
        </pc:spChg>
        <pc:spChg chg="mod">
          <ac:chgData name="Kim Santiago" userId="4b362663-76cb-47d1-bd79-4bd99be769b1" providerId="ADAL" clId="{9D7B91AA-20E4-4D31-8B14-CA4F4CF7DCB4}" dt="2023-07-17T15:12:35.032" v="1831" actId="26606"/>
          <ac:spMkLst>
            <pc:docMk/>
            <pc:sldMk cId="3523052988" sldId="333"/>
            <ac:spMk id="4" creationId="{51D51BC4-D849-13F8-3581-65890AA6F2ED}"/>
          </ac:spMkLst>
        </pc:spChg>
        <pc:spChg chg="mod">
          <ac:chgData name="Kim Santiago" userId="4b362663-76cb-47d1-bd79-4bd99be769b1" providerId="ADAL" clId="{9D7B91AA-20E4-4D31-8B14-CA4F4CF7DCB4}" dt="2023-07-17T15:12:35.032" v="1831" actId="26606"/>
          <ac:spMkLst>
            <pc:docMk/>
            <pc:sldMk cId="3523052988" sldId="333"/>
            <ac:spMk id="5" creationId="{18E7C9C9-0F37-5E91-F3E7-93C5F2F9F02C}"/>
          </ac:spMkLst>
        </pc:spChg>
        <pc:spChg chg="mod">
          <ac:chgData name="Kim Santiago" userId="4b362663-76cb-47d1-bd79-4bd99be769b1" providerId="ADAL" clId="{9D7B91AA-20E4-4D31-8B14-CA4F4CF7DCB4}" dt="2023-07-17T15:12:35.032" v="1831" actId="26606"/>
          <ac:spMkLst>
            <pc:docMk/>
            <pc:sldMk cId="3523052988" sldId="333"/>
            <ac:spMk id="6" creationId="{8552E288-273C-3569-A77B-85E17EA17ED6}"/>
          </ac:spMkLst>
        </pc:spChg>
        <pc:spChg chg="add del mod">
          <ac:chgData name="Kim Santiago" userId="4b362663-76cb-47d1-bd79-4bd99be769b1" providerId="ADAL" clId="{9D7B91AA-20E4-4D31-8B14-CA4F4CF7DCB4}" dt="2023-07-17T15:12:05.898" v="1825"/>
          <ac:spMkLst>
            <pc:docMk/>
            <pc:sldMk cId="3523052988" sldId="333"/>
            <ac:spMk id="7" creationId="{CF7190A5-D272-001C-A418-58523E9B8756}"/>
          </ac:spMkLst>
        </pc:spChg>
        <pc:spChg chg="add del mod">
          <ac:chgData name="Kim Santiago" userId="4b362663-76cb-47d1-bd79-4bd99be769b1" providerId="ADAL" clId="{9D7B91AA-20E4-4D31-8B14-CA4F4CF7DCB4}" dt="2023-07-17T15:23:58.679" v="1834" actId="931"/>
          <ac:spMkLst>
            <pc:docMk/>
            <pc:sldMk cId="3523052988" sldId="333"/>
            <ac:spMk id="9" creationId="{C63A415E-D5F8-1741-228E-5A999B7A2F9C}"/>
          </ac:spMkLst>
        </pc:spChg>
        <pc:picChg chg="add del mod ord">
          <ac:chgData name="Kim Santiago" userId="4b362663-76cb-47d1-bd79-4bd99be769b1" providerId="ADAL" clId="{9D7B91AA-20E4-4D31-8B14-CA4F4CF7DCB4}" dt="2023-07-17T15:23:28.983" v="1833" actId="478"/>
          <ac:picMkLst>
            <pc:docMk/>
            <pc:sldMk cId="3523052988" sldId="333"/>
            <ac:picMk id="3" creationId="{6DFF05EB-3991-7D6E-84F6-9EB22C02D036}"/>
          </ac:picMkLst>
        </pc:picChg>
        <pc:picChg chg="del">
          <ac:chgData name="Kim Santiago" userId="4b362663-76cb-47d1-bd79-4bd99be769b1" providerId="ADAL" clId="{9D7B91AA-20E4-4D31-8B14-CA4F4CF7DCB4}" dt="2023-07-12T22:23:07.825" v="1028" actId="478"/>
          <ac:picMkLst>
            <pc:docMk/>
            <pc:sldMk cId="3523052988" sldId="333"/>
            <ac:picMk id="8" creationId="{CE8F04A7-3286-509C-7504-F0BB440B7363}"/>
          </ac:picMkLst>
        </pc:picChg>
        <pc:picChg chg="add mod">
          <ac:chgData name="Kim Santiago" userId="4b362663-76cb-47d1-bd79-4bd99be769b1" providerId="ADAL" clId="{9D7B91AA-20E4-4D31-8B14-CA4F4CF7DCB4}" dt="2023-07-17T17:11:26.929" v="2350" actId="962"/>
          <ac:picMkLst>
            <pc:docMk/>
            <pc:sldMk cId="3523052988" sldId="333"/>
            <ac:picMk id="11" creationId="{CAFE6F00-171B-F402-1B9C-9DD72E4696CB}"/>
          </ac:picMkLst>
        </pc:picChg>
      </pc:sldChg>
      <pc:sldChg chg="addSp delSp modSp new mod ord modClrScheme chgLayout">
        <pc:chgData name="Kim Santiago" userId="4b362663-76cb-47d1-bd79-4bd99be769b1" providerId="ADAL" clId="{9D7B91AA-20E4-4D31-8B14-CA4F4CF7DCB4}" dt="2023-07-17T16:57:36.175" v="2175"/>
        <pc:sldMkLst>
          <pc:docMk/>
          <pc:sldMk cId="888504928" sldId="334"/>
        </pc:sldMkLst>
        <pc:spChg chg="mod">
          <ac:chgData name="Kim Santiago" userId="4b362663-76cb-47d1-bd79-4bd99be769b1" providerId="ADAL" clId="{9D7B91AA-20E4-4D31-8B14-CA4F4CF7DCB4}" dt="2023-07-17T16:54:38.535" v="2171" actId="20577"/>
          <ac:spMkLst>
            <pc:docMk/>
            <pc:sldMk cId="888504928" sldId="334"/>
            <ac:spMk id="2" creationId="{AC4A1622-B1AA-99F8-EE74-32953007A6DB}"/>
          </ac:spMkLst>
        </pc:spChg>
        <pc:spChg chg="mod">
          <ac:chgData name="Kim Santiago" userId="4b362663-76cb-47d1-bd79-4bd99be769b1" providerId="ADAL" clId="{9D7B91AA-20E4-4D31-8B14-CA4F4CF7DCB4}" dt="2023-07-14T14:40:04.431" v="1816" actId="26606"/>
          <ac:spMkLst>
            <pc:docMk/>
            <pc:sldMk cId="888504928" sldId="334"/>
            <ac:spMk id="3" creationId="{88D74BA6-8C25-D2CA-C760-EAD7F8988B3C}"/>
          </ac:spMkLst>
        </pc:spChg>
        <pc:spChg chg="add del">
          <ac:chgData name="Kim Santiago" userId="4b362663-76cb-47d1-bd79-4bd99be769b1" providerId="ADAL" clId="{9D7B91AA-20E4-4D31-8B14-CA4F4CF7DCB4}" dt="2023-07-14T14:40:04.431" v="1816" actId="26606"/>
          <ac:spMkLst>
            <pc:docMk/>
            <pc:sldMk cId="888504928" sldId="334"/>
            <ac:spMk id="4" creationId="{C216DB2C-F73B-2E59-8449-3CFBFAF8479D}"/>
          </ac:spMkLst>
        </pc:spChg>
        <pc:spChg chg="add mod">
          <ac:chgData name="Kim Santiago" userId="4b362663-76cb-47d1-bd79-4bd99be769b1" providerId="ADAL" clId="{9D7B91AA-20E4-4D31-8B14-CA4F4CF7DCB4}" dt="2023-07-14T14:40:04.431" v="1816" actId="26606"/>
          <ac:spMkLst>
            <pc:docMk/>
            <pc:sldMk cId="888504928" sldId="334"/>
            <ac:spMk id="10" creationId="{97736662-1DF6-95CD-241D-21D6BD4CD2B0}"/>
          </ac:spMkLst>
        </pc:spChg>
        <pc:picChg chg="add del mod">
          <ac:chgData name="Kim Santiago" userId="4b362663-76cb-47d1-bd79-4bd99be769b1" providerId="ADAL" clId="{9D7B91AA-20E4-4D31-8B14-CA4F4CF7DCB4}" dt="2023-07-14T14:39:58.663" v="1815"/>
          <ac:picMkLst>
            <pc:docMk/>
            <pc:sldMk cId="888504928" sldId="334"/>
            <ac:picMk id="5" creationId="{5A99D62C-7530-AA0B-A81F-585EB6F88456}"/>
          </ac:picMkLst>
        </pc:picChg>
        <pc:picChg chg="add mod modCrop">
          <ac:chgData name="Kim Santiago" userId="4b362663-76cb-47d1-bd79-4bd99be769b1" providerId="ADAL" clId="{9D7B91AA-20E4-4D31-8B14-CA4F4CF7DCB4}" dt="2023-07-14T14:42:05.444" v="1824" actId="14100"/>
          <ac:picMkLst>
            <pc:docMk/>
            <pc:sldMk cId="888504928" sldId="334"/>
            <ac:picMk id="7" creationId="{5A99D62C-7530-AA0B-A81F-585EB6F88456}"/>
          </ac:picMkLst>
        </pc:picChg>
      </pc:sldChg>
      <pc:sldChg chg="modSp add del mod ord">
        <pc:chgData name="Kim Santiago" userId="4b362663-76cb-47d1-bd79-4bd99be769b1" providerId="ADAL" clId="{9D7B91AA-20E4-4D31-8B14-CA4F4CF7DCB4}" dt="2023-07-13T13:51:00.733" v="1780" actId="2696"/>
        <pc:sldMkLst>
          <pc:docMk/>
          <pc:sldMk cId="3414117228" sldId="334"/>
        </pc:sldMkLst>
        <pc:spChg chg="mod">
          <ac:chgData name="Kim Santiago" userId="4b362663-76cb-47d1-bd79-4bd99be769b1" providerId="ADAL" clId="{9D7B91AA-20E4-4D31-8B14-CA4F4CF7DCB4}" dt="2023-07-13T13:50:42.123" v="1779" actId="6549"/>
          <ac:spMkLst>
            <pc:docMk/>
            <pc:sldMk cId="3414117228" sldId="334"/>
            <ac:spMk id="2" creationId="{E3080F9C-3DDD-10E8-0218-210BCDD9CA12}"/>
          </ac:spMkLst>
        </pc:spChg>
        <pc:spChg chg="mod">
          <ac:chgData name="Kim Santiago" userId="4b362663-76cb-47d1-bd79-4bd99be769b1" providerId="ADAL" clId="{9D7B91AA-20E4-4D31-8B14-CA4F4CF7DCB4}" dt="2023-07-13T13:47:54.427" v="1778" actId="20577"/>
          <ac:spMkLst>
            <pc:docMk/>
            <pc:sldMk cId="3414117228" sldId="334"/>
            <ac:spMk id="4" creationId="{707F604E-C44C-53F6-AFBC-3B1D131412F7}"/>
          </ac:spMkLst>
        </pc:spChg>
      </pc:sldChg>
    </pc:docChg>
  </pc:docChgLst>
  <pc:docChgLst>
    <pc:chgData name="Kim Santiago" userId="4b362663-76cb-47d1-bd79-4bd99be769b1" providerId="ADAL" clId="{6503E85A-1A5C-4A96-BC7C-B6884A0FCEEC}"/>
    <pc:docChg chg="custSel modSld">
      <pc:chgData name="Kim Santiago" userId="4b362663-76cb-47d1-bd79-4bd99be769b1" providerId="ADAL" clId="{6503E85A-1A5C-4A96-BC7C-B6884A0FCEEC}" dt="2023-07-17T17:27:20.782" v="28" actId="6549"/>
      <pc:docMkLst>
        <pc:docMk/>
      </pc:docMkLst>
      <pc:sldChg chg="modSp mod">
        <pc:chgData name="Kim Santiago" userId="4b362663-76cb-47d1-bd79-4bd99be769b1" providerId="ADAL" clId="{6503E85A-1A5C-4A96-BC7C-B6884A0FCEEC}" dt="2023-07-17T17:26:47.805" v="20" actId="20577"/>
        <pc:sldMkLst>
          <pc:docMk/>
          <pc:sldMk cId="3015624781" sldId="325"/>
        </pc:sldMkLst>
        <pc:spChg chg="mod">
          <ac:chgData name="Kim Santiago" userId="4b362663-76cb-47d1-bd79-4bd99be769b1" providerId="ADAL" clId="{6503E85A-1A5C-4A96-BC7C-B6884A0FCEEC}" dt="2023-07-17T17:26:47.805" v="20" actId="20577"/>
          <ac:spMkLst>
            <pc:docMk/>
            <pc:sldMk cId="3015624781" sldId="325"/>
            <ac:spMk id="2" creationId="{AA3BFDE4-248B-C143-50A9-34890E3F2A28}"/>
          </ac:spMkLst>
        </pc:spChg>
      </pc:sldChg>
      <pc:sldChg chg="modSp mod">
        <pc:chgData name="Kim Santiago" userId="4b362663-76cb-47d1-bd79-4bd99be769b1" providerId="ADAL" clId="{6503E85A-1A5C-4A96-BC7C-B6884A0FCEEC}" dt="2023-07-17T17:27:20.782" v="28" actId="6549"/>
        <pc:sldMkLst>
          <pc:docMk/>
          <pc:sldMk cId="2480642953" sldId="328"/>
        </pc:sldMkLst>
        <pc:spChg chg="mod">
          <ac:chgData name="Kim Santiago" userId="4b362663-76cb-47d1-bd79-4bd99be769b1" providerId="ADAL" clId="{6503E85A-1A5C-4A96-BC7C-B6884A0FCEEC}" dt="2023-07-17T17:27:20.782" v="28" actId="6549"/>
          <ac:spMkLst>
            <pc:docMk/>
            <pc:sldMk cId="2480642953" sldId="328"/>
            <ac:spMk id="2" creationId="{E3080F9C-3DDD-10E8-0218-210BCDD9CA12}"/>
          </ac:spMkLst>
        </pc:spChg>
        <pc:spChg chg="mod">
          <ac:chgData name="Kim Santiago" userId="4b362663-76cb-47d1-bd79-4bd99be769b1" providerId="ADAL" clId="{6503E85A-1A5C-4A96-BC7C-B6884A0FCEEC}" dt="2023-07-17T17:26:56.885" v="22" actId="20577"/>
          <ac:spMkLst>
            <pc:docMk/>
            <pc:sldMk cId="2480642953" sldId="328"/>
            <ac:spMk id="4" creationId="{707F604E-C44C-53F6-AFBC-3B1D131412F7}"/>
          </ac:spMkLst>
        </pc:spChg>
      </pc:sldChg>
    </pc:docChg>
  </pc:docChgLst>
  <pc:docChgLst>
    <pc:chgData clId="Web-{EC8880AB-8863-697D-2ABD-5A50C1C877F2}"/>
    <pc:docChg chg="modSld">
      <pc:chgData name="" userId="" providerId="" clId="Web-{EC8880AB-8863-697D-2ABD-5A50C1C877F2}" dt="2023-11-28T14:30:25.616" v="0" actId="20577"/>
      <pc:docMkLst>
        <pc:docMk/>
      </pc:docMkLst>
      <pc:sldChg chg="modSp">
        <pc:chgData name="" userId="" providerId="" clId="Web-{EC8880AB-8863-697D-2ABD-5A50C1C877F2}" dt="2023-11-28T14:30:25.616" v="0" actId="20577"/>
        <pc:sldMkLst>
          <pc:docMk/>
          <pc:sldMk cId="2480642953" sldId="328"/>
        </pc:sldMkLst>
        <pc:spChg chg="mod">
          <ac:chgData name="" userId="" providerId="" clId="Web-{EC8880AB-8863-697D-2ABD-5A50C1C877F2}" dt="2023-11-28T14:30:25.616" v="0" actId="20577"/>
          <ac:spMkLst>
            <pc:docMk/>
            <pc:sldMk cId="2480642953" sldId="328"/>
            <ac:spMk id="2" creationId="{E3080F9C-3DDD-10E8-0218-210BCDD9CA12}"/>
          </ac:spMkLst>
        </pc:spChg>
      </pc:sldChg>
    </pc:docChg>
  </pc:docChgLst>
  <pc:docChgLst>
    <pc:chgData name="Chan, Yi" userId="S::yi.chan_atkinsglobal.com#ext#@bloomsburie.onmicrosoft.com::a5e5b6b3-724f-4a9a-af2e-45aa3fb375b9" providerId="AD" clId="Web-{329371DE-D10A-901E-5FF7-C755E02E85A5}"/>
    <pc:docChg chg="modSld">
      <pc:chgData name="Chan, Yi" userId="S::yi.chan_atkinsglobal.com#ext#@bloomsburie.onmicrosoft.com::a5e5b6b3-724f-4a9a-af2e-45aa3fb375b9" providerId="AD" clId="Web-{329371DE-D10A-901E-5FF7-C755E02E85A5}" dt="2023-07-31T21:12:07.782" v="38" actId="20577"/>
      <pc:docMkLst>
        <pc:docMk/>
      </pc:docMkLst>
      <pc:sldChg chg="modSp modNotes">
        <pc:chgData name="Chan, Yi" userId="S::yi.chan_atkinsglobal.com#ext#@bloomsburie.onmicrosoft.com::a5e5b6b3-724f-4a9a-af2e-45aa3fb375b9" providerId="AD" clId="Web-{329371DE-D10A-901E-5FF7-C755E02E85A5}" dt="2023-07-31T21:12:07.782" v="38" actId="20577"/>
        <pc:sldMkLst>
          <pc:docMk/>
          <pc:sldMk cId="1591586949" sldId="395"/>
        </pc:sldMkLst>
        <pc:spChg chg="mod">
          <ac:chgData name="Chan, Yi" userId="S::yi.chan_atkinsglobal.com#ext#@bloomsburie.onmicrosoft.com::a5e5b6b3-724f-4a9a-af2e-45aa3fb375b9" providerId="AD" clId="Web-{329371DE-D10A-901E-5FF7-C755E02E85A5}" dt="2023-07-31T21:12:07.782" v="38" actId="20577"/>
          <ac:spMkLst>
            <pc:docMk/>
            <pc:sldMk cId="1591586949" sldId="395"/>
            <ac:spMk id="6" creationId="{36AC640E-3686-09EB-A832-E24EF5341D00}"/>
          </ac:spMkLst>
        </pc:spChg>
      </pc:sldChg>
    </pc:docChg>
  </pc:docChgLst>
  <pc:docChgLst>
    <pc:chgData name="Michael Vasquez" userId="412516ec-bab9-4fee-9b19-6be7bf59d77a" providerId="ADAL" clId="{6039749C-6CB4-472A-BFF1-09FB9A04D71C}"/>
    <pc:docChg chg="custSel modSld">
      <pc:chgData name="Michael Vasquez" userId="412516ec-bab9-4fee-9b19-6be7bf59d77a" providerId="ADAL" clId="{6039749C-6CB4-472A-BFF1-09FB9A04D71C}" dt="2023-07-31T15:49:43.197" v="2" actId="700"/>
      <pc:docMkLst>
        <pc:docMk/>
      </pc:docMkLst>
      <pc:sldChg chg="modSp mod chgLayout">
        <pc:chgData name="Michael Vasquez" userId="412516ec-bab9-4fee-9b19-6be7bf59d77a" providerId="ADAL" clId="{6039749C-6CB4-472A-BFF1-09FB9A04D71C}" dt="2023-07-31T15:49:43.197" v="2" actId="700"/>
        <pc:sldMkLst>
          <pc:docMk/>
          <pc:sldMk cId="655708572" sldId="364"/>
        </pc:sldMkLst>
        <pc:spChg chg="mod ord">
          <ac:chgData name="Michael Vasquez" userId="412516ec-bab9-4fee-9b19-6be7bf59d77a" providerId="ADAL" clId="{6039749C-6CB4-472A-BFF1-09FB9A04D71C}" dt="2023-07-31T15:49:43.197" v="2" actId="700"/>
          <ac:spMkLst>
            <pc:docMk/>
            <pc:sldMk cId="655708572" sldId="364"/>
            <ac:spMk id="2" creationId="{B6013F3E-6111-4475-B968-B7A91BA41AF6}"/>
          </ac:spMkLst>
        </pc:spChg>
        <pc:spChg chg="mod ord">
          <ac:chgData name="Michael Vasquez" userId="412516ec-bab9-4fee-9b19-6be7bf59d77a" providerId="ADAL" clId="{6039749C-6CB4-472A-BFF1-09FB9A04D71C}" dt="2023-07-31T15:49:43.197" v="2" actId="700"/>
          <ac:spMkLst>
            <pc:docMk/>
            <pc:sldMk cId="655708572" sldId="364"/>
            <ac:spMk id="4" creationId="{13FDCC21-A595-4E04-96D7-AAC2BEAFEC8B}"/>
          </ac:spMkLst>
        </pc:spChg>
        <pc:spChg chg="mod ord">
          <ac:chgData name="Michael Vasquez" userId="412516ec-bab9-4fee-9b19-6be7bf59d77a" providerId="ADAL" clId="{6039749C-6CB4-472A-BFF1-09FB9A04D71C}" dt="2023-07-31T15:49:43.197" v="2" actId="700"/>
          <ac:spMkLst>
            <pc:docMk/>
            <pc:sldMk cId="655708572" sldId="364"/>
            <ac:spMk id="5" creationId="{F76B4D7B-8F58-426D-997E-C3BD9F97EF05}"/>
          </ac:spMkLst>
        </pc:spChg>
        <pc:spChg chg="mod ord">
          <ac:chgData name="Michael Vasquez" userId="412516ec-bab9-4fee-9b19-6be7bf59d77a" providerId="ADAL" clId="{6039749C-6CB4-472A-BFF1-09FB9A04D71C}" dt="2023-07-31T15:49:43.197" v="2" actId="700"/>
          <ac:spMkLst>
            <pc:docMk/>
            <pc:sldMk cId="655708572" sldId="364"/>
            <ac:spMk id="6" creationId="{0F11D29C-82B5-404A-B3D9-B9B2F43990CE}"/>
          </ac:spMkLst>
        </pc:spChg>
        <pc:picChg chg="mod ord">
          <ac:chgData name="Michael Vasquez" userId="412516ec-bab9-4fee-9b19-6be7bf59d77a" providerId="ADAL" clId="{6039749C-6CB4-472A-BFF1-09FB9A04D71C}" dt="2023-07-31T15:49:43.197" v="2" actId="700"/>
          <ac:picMkLst>
            <pc:docMk/>
            <pc:sldMk cId="655708572" sldId="364"/>
            <ac:picMk id="8" creationId="{B0212A8A-E44A-7D2B-0882-191AA124C850}"/>
          </ac:picMkLst>
        </pc:picChg>
      </pc:sldChg>
    </pc:docChg>
  </pc:docChgLst>
  <pc:docChgLst>
    <pc:chgData name="Kim Santiago" userId="S::ksantiago@bloomsburie.com::4b362663-76cb-47d1-bd79-4bd99be769b1" providerId="AD" clId="Web-{6611389B-B8B6-2B0F-9677-008F08257845}"/>
    <pc:docChg chg="modSld">
      <pc:chgData name="Kim Santiago" userId="S::ksantiago@bloomsburie.com::4b362663-76cb-47d1-bd79-4bd99be769b1" providerId="AD" clId="Web-{6611389B-B8B6-2B0F-9677-008F08257845}" dt="2023-11-24T20:11:22.167" v="3"/>
      <pc:docMkLst>
        <pc:docMk/>
      </pc:docMkLst>
      <pc:sldChg chg="modNotes">
        <pc:chgData name="Kim Santiago" userId="S::ksantiago@bloomsburie.com::4b362663-76cb-47d1-bd79-4bd99be769b1" providerId="AD" clId="Web-{6611389B-B8B6-2B0F-9677-008F08257845}" dt="2023-11-24T20:11:22.167" v="3"/>
        <pc:sldMkLst>
          <pc:docMk/>
          <pc:sldMk cId="601318618" sldId="417"/>
        </pc:sldMkLst>
      </pc:sldChg>
    </pc:docChg>
  </pc:docChgLst>
  <pc:docChgLst>
    <pc:chgData name="Kim Santiago" userId="4b362663-76cb-47d1-bd79-4bd99be769b1" providerId="ADAL" clId="{0A0CE1AF-CBE7-492D-8E19-FAB1A7F15836}"/>
    <pc:docChg chg="custSel modSld">
      <pc:chgData name="Kim Santiago" userId="4b362663-76cb-47d1-bd79-4bd99be769b1" providerId="ADAL" clId="{0A0CE1AF-CBE7-492D-8E19-FAB1A7F15836}" dt="2023-07-17T17:25:13.410" v="50" actId="6549"/>
      <pc:docMkLst>
        <pc:docMk/>
      </pc:docMkLst>
      <pc:sldChg chg="modSp mod">
        <pc:chgData name="Kim Santiago" userId="4b362663-76cb-47d1-bd79-4bd99be769b1" providerId="ADAL" clId="{0A0CE1AF-CBE7-492D-8E19-FAB1A7F15836}" dt="2023-07-17T17:24:45.772" v="45" actId="20577"/>
        <pc:sldMkLst>
          <pc:docMk/>
          <pc:sldMk cId="3015624781" sldId="325"/>
        </pc:sldMkLst>
        <pc:spChg chg="mod">
          <ac:chgData name="Kim Santiago" userId="4b362663-76cb-47d1-bd79-4bd99be769b1" providerId="ADAL" clId="{0A0CE1AF-CBE7-492D-8E19-FAB1A7F15836}" dt="2023-07-17T17:24:45.772" v="45" actId="20577"/>
          <ac:spMkLst>
            <pc:docMk/>
            <pc:sldMk cId="3015624781" sldId="325"/>
            <ac:spMk id="2" creationId="{AA3BFDE4-248B-C143-50A9-34890E3F2A28}"/>
          </ac:spMkLst>
        </pc:spChg>
      </pc:sldChg>
      <pc:sldChg chg="modSp mod">
        <pc:chgData name="Kim Santiago" userId="4b362663-76cb-47d1-bd79-4bd99be769b1" providerId="ADAL" clId="{0A0CE1AF-CBE7-492D-8E19-FAB1A7F15836}" dt="2023-07-17T17:25:13.410" v="50" actId="6549"/>
        <pc:sldMkLst>
          <pc:docMk/>
          <pc:sldMk cId="2480642953" sldId="328"/>
        </pc:sldMkLst>
        <pc:spChg chg="mod">
          <ac:chgData name="Kim Santiago" userId="4b362663-76cb-47d1-bd79-4bd99be769b1" providerId="ADAL" clId="{0A0CE1AF-CBE7-492D-8E19-FAB1A7F15836}" dt="2023-07-17T17:25:13.410" v="50" actId="6549"/>
          <ac:spMkLst>
            <pc:docMk/>
            <pc:sldMk cId="2480642953" sldId="328"/>
            <ac:spMk id="2" creationId="{E3080F9C-3DDD-10E8-0218-210BCDD9CA12}"/>
          </ac:spMkLst>
        </pc:spChg>
        <pc:spChg chg="mod">
          <ac:chgData name="Kim Santiago" userId="4b362663-76cb-47d1-bd79-4bd99be769b1" providerId="ADAL" clId="{0A0CE1AF-CBE7-492D-8E19-FAB1A7F15836}" dt="2023-07-17T17:24:55.725" v="46" actId="20577"/>
          <ac:spMkLst>
            <pc:docMk/>
            <pc:sldMk cId="2480642953" sldId="328"/>
            <ac:spMk id="4" creationId="{707F604E-C44C-53F6-AFBC-3B1D131412F7}"/>
          </ac:spMkLst>
        </pc:spChg>
      </pc:sldChg>
    </pc:docChg>
  </pc:docChgLst>
  <pc:docChgLst>
    <pc:chgData name="Sean McIver" userId="499cbfd1-739c-47a8-8d54-9c7cb3e69d57" providerId="ADAL" clId="{7A9BE33F-A713-4761-8647-7BFCD0758B70}"/>
    <pc:docChg chg="custSel modSld">
      <pc:chgData name="Sean McIver" userId="499cbfd1-739c-47a8-8d54-9c7cb3e69d57" providerId="ADAL" clId="{7A9BE33F-A713-4761-8647-7BFCD0758B70}" dt="2023-10-19T18:12:30.288" v="942" actId="20577"/>
      <pc:docMkLst>
        <pc:docMk/>
      </pc:docMkLst>
      <pc:sldChg chg="modNotesTx">
        <pc:chgData name="Sean McIver" userId="499cbfd1-739c-47a8-8d54-9c7cb3e69d57" providerId="ADAL" clId="{7A9BE33F-A713-4761-8647-7BFCD0758B70}" dt="2023-10-13T20:30:51.372" v="3"/>
        <pc:sldMkLst>
          <pc:docMk/>
          <pc:sldMk cId="2480642953" sldId="328"/>
        </pc:sldMkLst>
      </pc:sldChg>
      <pc:sldChg chg="modNotesTx">
        <pc:chgData name="Sean McIver" userId="499cbfd1-739c-47a8-8d54-9c7cb3e69d57" providerId="ADAL" clId="{7A9BE33F-A713-4761-8647-7BFCD0758B70}" dt="2023-10-19T17:42:47.985" v="906" actId="20577"/>
        <pc:sldMkLst>
          <pc:docMk/>
          <pc:sldMk cId="3004080616" sldId="360"/>
        </pc:sldMkLst>
      </pc:sldChg>
      <pc:sldChg chg="modNotesTx">
        <pc:chgData name="Sean McIver" userId="499cbfd1-739c-47a8-8d54-9c7cb3e69d57" providerId="ADAL" clId="{7A9BE33F-A713-4761-8647-7BFCD0758B70}" dt="2023-10-19T16:42:57.300" v="244" actId="20577"/>
        <pc:sldMkLst>
          <pc:docMk/>
          <pc:sldMk cId="655708572" sldId="364"/>
        </pc:sldMkLst>
      </pc:sldChg>
      <pc:sldChg chg="modNotesTx">
        <pc:chgData name="Sean McIver" userId="499cbfd1-739c-47a8-8d54-9c7cb3e69d57" providerId="ADAL" clId="{7A9BE33F-A713-4761-8647-7BFCD0758B70}" dt="2023-10-19T17:48:47.127" v="912" actId="5793"/>
        <pc:sldMkLst>
          <pc:docMk/>
          <pc:sldMk cId="517907975" sldId="365"/>
        </pc:sldMkLst>
      </pc:sldChg>
      <pc:sldChg chg="modNotesTx">
        <pc:chgData name="Sean McIver" userId="499cbfd1-739c-47a8-8d54-9c7cb3e69d57" providerId="ADAL" clId="{7A9BE33F-A713-4761-8647-7BFCD0758B70}" dt="2023-10-19T16:51:30.721" v="247" actId="20577"/>
        <pc:sldMkLst>
          <pc:docMk/>
          <pc:sldMk cId="1353277068" sldId="366"/>
        </pc:sldMkLst>
      </pc:sldChg>
      <pc:sldChg chg="modNotesTx">
        <pc:chgData name="Sean McIver" userId="499cbfd1-739c-47a8-8d54-9c7cb3e69d57" providerId="ADAL" clId="{7A9BE33F-A713-4761-8647-7BFCD0758B70}" dt="2023-10-19T17:22:17.473" v="705" actId="20577"/>
        <pc:sldMkLst>
          <pc:docMk/>
          <pc:sldMk cId="2391092189" sldId="367"/>
        </pc:sldMkLst>
      </pc:sldChg>
      <pc:sldChg chg="modNotesTx">
        <pc:chgData name="Sean McIver" userId="499cbfd1-739c-47a8-8d54-9c7cb3e69d57" providerId="ADAL" clId="{7A9BE33F-A713-4761-8647-7BFCD0758B70}" dt="2023-10-19T18:12:30.288" v="942" actId="20577"/>
        <pc:sldMkLst>
          <pc:docMk/>
          <pc:sldMk cId="1070263739" sldId="368"/>
        </pc:sldMkLst>
      </pc:sldChg>
      <pc:sldChg chg="modNotesTx">
        <pc:chgData name="Sean McIver" userId="499cbfd1-739c-47a8-8d54-9c7cb3e69d57" providerId="ADAL" clId="{7A9BE33F-A713-4761-8647-7BFCD0758B70}" dt="2023-10-13T20:42:15.766" v="49" actId="20577"/>
        <pc:sldMkLst>
          <pc:docMk/>
          <pc:sldMk cId="1591586949" sldId="395"/>
        </pc:sldMkLst>
      </pc:sldChg>
      <pc:sldChg chg="modNotesTx">
        <pc:chgData name="Sean McIver" userId="499cbfd1-739c-47a8-8d54-9c7cb3e69d57" providerId="ADAL" clId="{7A9BE33F-A713-4761-8647-7BFCD0758B70}" dt="2023-10-19T17:29:39.401" v="810" actId="20577"/>
        <pc:sldMkLst>
          <pc:docMk/>
          <pc:sldMk cId="601318618" sldId="417"/>
        </pc:sldMkLst>
      </pc:sldChg>
      <pc:sldChg chg="modNotesTx">
        <pc:chgData name="Sean McIver" userId="499cbfd1-739c-47a8-8d54-9c7cb3e69d57" providerId="ADAL" clId="{7A9BE33F-A713-4761-8647-7BFCD0758B70}" dt="2023-10-19T17:57:57.178" v="923" actId="12"/>
        <pc:sldMkLst>
          <pc:docMk/>
          <pc:sldMk cId="1185556487" sldId="424"/>
        </pc:sldMkLst>
      </pc:sldChg>
      <pc:sldChg chg="modNotesTx">
        <pc:chgData name="Sean McIver" userId="499cbfd1-739c-47a8-8d54-9c7cb3e69d57" providerId="ADAL" clId="{7A9BE33F-A713-4761-8647-7BFCD0758B70}" dt="2023-10-19T17:59:56.095" v="926" actId="5793"/>
        <pc:sldMkLst>
          <pc:docMk/>
          <pc:sldMk cId="2759863869" sldId="440"/>
        </pc:sldMkLst>
      </pc:sldChg>
      <pc:sldChg chg="modNotesTx">
        <pc:chgData name="Sean McIver" userId="499cbfd1-739c-47a8-8d54-9c7cb3e69d57" providerId="ADAL" clId="{7A9BE33F-A713-4761-8647-7BFCD0758B70}" dt="2023-10-19T18:11:49.480" v="941" actId="20577"/>
        <pc:sldMkLst>
          <pc:docMk/>
          <pc:sldMk cId="2190451261" sldId="441"/>
        </pc:sldMkLst>
      </pc:sldChg>
      <pc:sldChg chg="modNotesTx">
        <pc:chgData name="Sean McIver" userId="499cbfd1-739c-47a8-8d54-9c7cb3e69d57" providerId="ADAL" clId="{7A9BE33F-A713-4761-8647-7BFCD0758B70}" dt="2023-10-19T17:11:12.297" v="534" actId="5793"/>
        <pc:sldMkLst>
          <pc:docMk/>
          <pc:sldMk cId="2403687474" sldId="442"/>
        </pc:sldMkLst>
      </pc:sldChg>
      <pc:sldChg chg="modNotesTx">
        <pc:chgData name="Sean McIver" userId="499cbfd1-739c-47a8-8d54-9c7cb3e69d57" providerId="ADAL" clId="{7A9BE33F-A713-4761-8647-7BFCD0758B70}" dt="2023-10-19T17:03:08.762" v="328" actId="5793"/>
        <pc:sldMkLst>
          <pc:docMk/>
          <pc:sldMk cId="4022821400" sldId="443"/>
        </pc:sldMkLst>
      </pc:sldChg>
    </pc:docChg>
  </pc:docChgLst>
  <pc:docChgLst>
    <pc:chgData name="Kim Santiago" userId="S::ksantiago@bloomsburie.com::4b362663-76cb-47d1-bd79-4bd99be769b1" providerId="AD" clId="Web-{13ED82BD-5655-BA55-B621-A41294EDF575}"/>
    <pc:docChg chg="modSld">
      <pc:chgData name="Kim Santiago" userId="S::ksantiago@bloomsburie.com::4b362663-76cb-47d1-bd79-4bd99be769b1" providerId="AD" clId="Web-{13ED82BD-5655-BA55-B621-A41294EDF575}" dt="2023-12-12T15:38:20.616" v="1"/>
      <pc:docMkLst>
        <pc:docMk/>
      </pc:docMkLst>
      <pc:sldChg chg="modNotes">
        <pc:chgData name="Kim Santiago" userId="S::ksantiago@bloomsburie.com::4b362663-76cb-47d1-bd79-4bd99be769b1" providerId="AD" clId="Web-{13ED82BD-5655-BA55-B621-A41294EDF575}" dt="2023-12-12T15:38:20.616" v="1"/>
        <pc:sldMkLst>
          <pc:docMk/>
          <pc:sldMk cId="2480642953" sldId="328"/>
        </pc:sldMkLst>
      </pc:sldChg>
    </pc:docChg>
  </pc:docChgLst>
  <pc:docChgLst>
    <pc:chgData name="Julia Weeks" userId="S::julia@bloomsburie.com::15e19876-d8cd-4fb8-a178-60d7be33e969" providerId="AD" clId="Web-{6CF063FA-FA2D-0508-FEC9-5C10B9AAD1C4}"/>
    <pc:docChg chg="modSld">
      <pc:chgData name="Julia Weeks" userId="S::julia@bloomsburie.com::15e19876-d8cd-4fb8-a178-60d7be33e969" providerId="AD" clId="Web-{6CF063FA-FA2D-0508-FEC9-5C10B9AAD1C4}" dt="2023-08-22T20:26:54.190" v="3" actId="20577"/>
      <pc:docMkLst>
        <pc:docMk/>
      </pc:docMkLst>
      <pc:sldChg chg="modSp">
        <pc:chgData name="Julia Weeks" userId="S::julia@bloomsburie.com::15e19876-d8cd-4fb8-a178-60d7be33e969" providerId="AD" clId="Web-{6CF063FA-FA2D-0508-FEC9-5C10B9AAD1C4}" dt="2023-08-22T20:26:54.190" v="3" actId="20577"/>
        <pc:sldMkLst>
          <pc:docMk/>
          <pc:sldMk cId="3004080616" sldId="360"/>
        </pc:sldMkLst>
        <pc:spChg chg="mod">
          <ac:chgData name="Julia Weeks" userId="S::julia@bloomsburie.com::15e19876-d8cd-4fb8-a178-60d7be33e969" providerId="AD" clId="Web-{6CF063FA-FA2D-0508-FEC9-5C10B9AAD1C4}" dt="2023-08-22T20:26:54.190" v="3" actId="20577"/>
          <ac:spMkLst>
            <pc:docMk/>
            <pc:sldMk cId="3004080616" sldId="360"/>
            <ac:spMk id="2" creationId="{530F1531-937D-49AC-8218-F43577BE43E8}"/>
          </ac:spMkLst>
        </pc:spChg>
      </pc:sldChg>
      <pc:sldChg chg="modSp">
        <pc:chgData name="Julia Weeks" userId="S::julia@bloomsburie.com::15e19876-d8cd-4fb8-a178-60d7be33e969" providerId="AD" clId="Web-{6CF063FA-FA2D-0508-FEC9-5C10B9AAD1C4}" dt="2023-08-22T19:30:30.301" v="0" actId="20577"/>
        <pc:sldMkLst>
          <pc:docMk/>
          <pc:sldMk cId="517907975" sldId="365"/>
        </pc:sldMkLst>
        <pc:spChg chg="mod">
          <ac:chgData name="Julia Weeks" userId="S::julia@bloomsburie.com::15e19876-d8cd-4fb8-a178-60d7be33e969" providerId="AD" clId="Web-{6CF063FA-FA2D-0508-FEC9-5C10B9AAD1C4}" dt="2023-08-22T19:30:30.301" v="0" actId="20577"/>
          <ac:spMkLst>
            <pc:docMk/>
            <pc:sldMk cId="517907975" sldId="365"/>
            <ac:spMk id="7" creationId="{5A32E89F-F751-311D-6D66-23414C8EC66B}"/>
          </ac:spMkLst>
        </pc:spChg>
      </pc:sldChg>
    </pc:docChg>
  </pc:docChgLst>
  <pc:docChgLst>
    <pc:chgData name="Estabrook, Samantha" userId="S::samantha.estabrook_atkinsglobal.com#ext#@bloomsburie.onmicrosoft.com::7135539f-92ce-4b5b-9b67-ba321449d682" providerId="AD" clId="Web-{E5761479-B691-7DAE-8AE7-21330DAA49CF}"/>
    <pc:docChg chg="modSld">
      <pc:chgData name="Estabrook, Samantha" userId="S::samantha.estabrook_atkinsglobal.com#ext#@bloomsburie.onmicrosoft.com::7135539f-92ce-4b5b-9b67-ba321449d682" providerId="AD" clId="Web-{E5761479-B691-7DAE-8AE7-21330DAA49CF}" dt="2023-07-31T17:56:41.240" v="2"/>
      <pc:docMkLst>
        <pc:docMk/>
      </pc:docMkLst>
      <pc:sldChg chg="addSp delSp modSp">
        <pc:chgData name="Estabrook, Samantha" userId="S::samantha.estabrook_atkinsglobal.com#ext#@bloomsburie.onmicrosoft.com::7135539f-92ce-4b5b-9b67-ba321449d682" providerId="AD" clId="Web-{E5761479-B691-7DAE-8AE7-21330DAA49CF}" dt="2023-07-31T17:56:41.240" v="2"/>
        <pc:sldMkLst>
          <pc:docMk/>
          <pc:sldMk cId="2103682072" sldId="393"/>
        </pc:sldMkLst>
        <pc:spChg chg="add del mod">
          <ac:chgData name="Estabrook, Samantha" userId="S::samantha.estabrook_atkinsglobal.com#ext#@bloomsburie.onmicrosoft.com::7135539f-92ce-4b5b-9b67-ba321449d682" providerId="AD" clId="Web-{E5761479-B691-7DAE-8AE7-21330DAA49CF}" dt="2023-07-31T17:56:41.240" v="2"/>
          <ac:spMkLst>
            <pc:docMk/>
            <pc:sldMk cId="2103682072" sldId="393"/>
            <ac:spMk id="3" creationId="{DBE3E28B-0E13-B265-99CE-CF685EDA85B2}"/>
          </ac:spMkLst>
        </pc:spChg>
      </pc:sldChg>
    </pc:docChg>
  </pc:docChgLst>
  <pc:docChgLst>
    <pc:chgData name="Julia Weeks" userId="15e19876-d8cd-4fb8-a178-60d7be33e969" providerId="ADAL" clId="{F8B59311-6B68-4E50-8749-0F109DECA858}"/>
    <pc:docChg chg="custSel modSld">
      <pc:chgData name="Julia Weeks" userId="15e19876-d8cd-4fb8-a178-60d7be33e969" providerId="ADAL" clId="{F8B59311-6B68-4E50-8749-0F109DECA858}" dt="2023-11-28T16:36:38.993" v="76" actId="20577"/>
      <pc:docMkLst>
        <pc:docMk/>
      </pc:docMkLst>
      <pc:sldChg chg="modNotesTx">
        <pc:chgData name="Julia Weeks" userId="15e19876-d8cd-4fb8-a178-60d7be33e969" providerId="ADAL" clId="{F8B59311-6B68-4E50-8749-0F109DECA858}" dt="2023-11-28T16:00:07.899" v="25" actId="20577"/>
        <pc:sldMkLst>
          <pc:docMk/>
          <pc:sldMk cId="2480642953" sldId="328"/>
        </pc:sldMkLst>
      </pc:sldChg>
      <pc:sldChg chg="modNotesTx">
        <pc:chgData name="Julia Weeks" userId="15e19876-d8cd-4fb8-a178-60d7be33e969" providerId="ADAL" clId="{F8B59311-6B68-4E50-8749-0F109DECA858}" dt="2023-11-28T16:36:38.993" v="76" actId="20577"/>
        <pc:sldMkLst>
          <pc:docMk/>
          <pc:sldMk cId="338002862" sldId="329"/>
        </pc:sldMkLst>
      </pc:sldChg>
    </pc:docChg>
  </pc:docChgLst>
  <pc:docChgLst>
    <pc:chgData name="Estabrook, Samantha" userId="S::samantha.estabrook_atkinsglobal.com#ext#@bloomsburie.onmicrosoft.com::7135539f-92ce-4b5b-9b67-ba321449d682" providerId="AD" clId="Web-{B1F3E2E9-FAC9-9B30-2179-8AFF6443385A}"/>
    <pc:docChg chg="addSld modSld">
      <pc:chgData name="Estabrook, Samantha" userId="S::samantha.estabrook_atkinsglobal.com#ext#@bloomsburie.onmicrosoft.com::7135539f-92ce-4b5b-9b67-ba321449d682" providerId="AD" clId="Web-{B1F3E2E9-FAC9-9B30-2179-8AFF6443385A}" dt="2023-07-31T17:54:51.619" v="71"/>
      <pc:docMkLst>
        <pc:docMk/>
      </pc:docMkLst>
      <pc:sldChg chg="modSp">
        <pc:chgData name="Estabrook, Samantha" userId="S::samantha.estabrook_atkinsglobal.com#ext#@bloomsburie.onmicrosoft.com::7135539f-92ce-4b5b-9b67-ba321449d682" providerId="AD" clId="Web-{B1F3E2E9-FAC9-9B30-2179-8AFF6443385A}" dt="2023-07-31T17:50:22.865" v="28" actId="20577"/>
        <pc:sldMkLst>
          <pc:docMk/>
          <pc:sldMk cId="655708572" sldId="364"/>
        </pc:sldMkLst>
        <pc:spChg chg="mod">
          <ac:chgData name="Estabrook, Samantha" userId="S::samantha.estabrook_atkinsglobal.com#ext#@bloomsburie.onmicrosoft.com::7135539f-92ce-4b5b-9b67-ba321449d682" providerId="AD" clId="Web-{B1F3E2E9-FAC9-9B30-2179-8AFF6443385A}" dt="2023-07-31T17:50:22.865" v="28" actId="20577"/>
          <ac:spMkLst>
            <pc:docMk/>
            <pc:sldMk cId="655708572" sldId="364"/>
            <ac:spMk id="2" creationId="{B6013F3E-6111-4475-B968-B7A91BA41AF6}"/>
          </ac:spMkLst>
        </pc:spChg>
      </pc:sldChg>
      <pc:sldChg chg="modSp">
        <pc:chgData name="Estabrook, Samantha" userId="S::samantha.estabrook_atkinsglobal.com#ext#@bloomsburie.onmicrosoft.com::7135539f-92ce-4b5b-9b67-ba321449d682" providerId="AD" clId="Web-{B1F3E2E9-FAC9-9B30-2179-8AFF6443385A}" dt="2023-07-31T17:50:52.819" v="30" actId="20577"/>
        <pc:sldMkLst>
          <pc:docMk/>
          <pc:sldMk cId="1353277068" sldId="366"/>
        </pc:sldMkLst>
        <pc:spChg chg="mod">
          <ac:chgData name="Estabrook, Samantha" userId="S::samantha.estabrook_atkinsglobal.com#ext#@bloomsburie.onmicrosoft.com::7135539f-92ce-4b5b-9b67-ba321449d682" providerId="AD" clId="Web-{B1F3E2E9-FAC9-9B30-2179-8AFF6443385A}" dt="2023-07-31T17:50:52.819" v="30" actId="20577"/>
          <ac:spMkLst>
            <pc:docMk/>
            <pc:sldMk cId="1353277068" sldId="366"/>
            <ac:spMk id="2" creationId="{8F22EB46-D8FC-4092-B092-00A775B4D77D}"/>
          </ac:spMkLst>
        </pc:spChg>
      </pc:sldChg>
      <pc:sldChg chg="addSp delSp modSp">
        <pc:chgData name="Estabrook, Samantha" userId="S::samantha.estabrook_atkinsglobal.com#ext#@bloomsburie.onmicrosoft.com::7135539f-92ce-4b5b-9b67-ba321449d682" providerId="AD" clId="Web-{B1F3E2E9-FAC9-9B30-2179-8AFF6443385A}" dt="2023-07-31T17:48:38.395" v="4"/>
        <pc:sldMkLst>
          <pc:docMk/>
          <pc:sldMk cId="2391092189" sldId="367"/>
        </pc:sldMkLst>
        <pc:spChg chg="mod">
          <ac:chgData name="Estabrook, Samantha" userId="S::samantha.estabrook_atkinsglobal.com#ext#@bloomsburie.onmicrosoft.com::7135539f-92ce-4b5b-9b67-ba321449d682" providerId="AD" clId="Web-{B1F3E2E9-FAC9-9B30-2179-8AFF6443385A}" dt="2023-07-31T17:48:35.801" v="3" actId="20577"/>
          <ac:spMkLst>
            <pc:docMk/>
            <pc:sldMk cId="2391092189" sldId="367"/>
            <ac:spMk id="2" creationId="{DD0BAA06-9512-4AFC-A652-922F663D4AFD}"/>
          </ac:spMkLst>
        </pc:spChg>
        <pc:spChg chg="add del mod">
          <ac:chgData name="Estabrook, Samantha" userId="S::samantha.estabrook_atkinsglobal.com#ext#@bloomsburie.onmicrosoft.com::7135539f-92ce-4b5b-9b67-ba321449d682" providerId="AD" clId="Web-{B1F3E2E9-FAC9-9B30-2179-8AFF6443385A}" dt="2023-07-31T17:48:38.395" v="4"/>
          <ac:spMkLst>
            <pc:docMk/>
            <pc:sldMk cId="2391092189" sldId="367"/>
            <ac:spMk id="7" creationId="{8DB477C2-9C03-98AD-F450-CE3020E56276}"/>
          </ac:spMkLst>
        </pc:spChg>
        <pc:picChg chg="del">
          <ac:chgData name="Estabrook, Samantha" userId="S::samantha.estabrook_atkinsglobal.com#ext#@bloomsburie.onmicrosoft.com::7135539f-92ce-4b5b-9b67-ba321449d682" providerId="AD" clId="Web-{B1F3E2E9-FAC9-9B30-2179-8AFF6443385A}" dt="2023-07-31T17:48:13.879" v="0"/>
          <ac:picMkLst>
            <pc:docMk/>
            <pc:sldMk cId="2391092189" sldId="367"/>
            <ac:picMk id="12" creationId="{FF92365B-890F-7302-5D62-64690101D9B0}"/>
          </ac:picMkLst>
        </pc:picChg>
      </pc:sldChg>
      <pc:sldChg chg="addSp delSp modSp modNotes">
        <pc:chgData name="Estabrook, Samantha" userId="S::samantha.estabrook_atkinsglobal.com#ext#@bloomsburie.onmicrosoft.com::7135539f-92ce-4b5b-9b67-ba321449d682" providerId="AD" clId="Web-{B1F3E2E9-FAC9-9B30-2179-8AFF6443385A}" dt="2023-07-31T17:54:43.135" v="66"/>
        <pc:sldMkLst>
          <pc:docMk/>
          <pc:sldMk cId="2103682072" sldId="393"/>
        </pc:sldMkLst>
        <pc:spChg chg="mod">
          <ac:chgData name="Estabrook, Samantha" userId="S::samantha.estabrook_atkinsglobal.com#ext#@bloomsburie.onmicrosoft.com::7135539f-92ce-4b5b-9b67-ba321449d682" providerId="AD" clId="Web-{B1F3E2E9-FAC9-9B30-2179-8AFF6443385A}" dt="2023-07-31T17:53:43.149" v="54" actId="1076"/>
          <ac:spMkLst>
            <pc:docMk/>
            <pc:sldMk cId="2103682072" sldId="393"/>
            <ac:spMk id="2" creationId="{B6013F3E-6111-4475-B968-B7A91BA41AF6}"/>
          </ac:spMkLst>
        </pc:spChg>
        <pc:spChg chg="mod">
          <ac:chgData name="Estabrook, Samantha" userId="S::samantha.estabrook_atkinsglobal.com#ext#@bloomsburie.onmicrosoft.com::7135539f-92ce-4b5b-9b67-ba321449d682" providerId="AD" clId="Web-{B1F3E2E9-FAC9-9B30-2179-8AFF6443385A}" dt="2023-07-31T17:53:57.900" v="58" actId="1076"/>
          <ac:spMkLst>
            <pc:docMk/>
            <pc:sldMk cId="2103682072" sldId="393"/>
            <ac:spMk id="4" creationId="{13FDCC21-A595-4E04-96D7-AAC2BEAFEC8B}"/>
          </ac:spMkLst>
        </pc:spChg>
        <pc:spChg chg="add del mod">
          <ac:chgData name="Estabrook, Samantha" userId="S::samantha.estabrook_atkinsglobal.com#ext#@bloomsburie.onmicrosoft.com::7135539f-92ce-4b5b-9b67-ba321449d682" providerId="AD" clId="Web-{B1F3E2E9-FAC9-9B30-2179-8AFF6443385A}" dt="2023-07-31T17:54:04.009" v="60"/>
          <ac:spMkLst>
            <pc:docMk/>
            <pc:sldMk cId="2103682072" sldId="393"/>
            <ac:spMk id="7" creationId="{1B651FAD-7081-5441-754E-F4A0DF3720F6}"/>
          </ac:spMkLst>
        </pc:spChg>
        <pc:picChg chg="del">
          <ac:chgData name="Estabrook, Samantha" userId="S::samantha.estabrook_atkinsglobal.com#ext#@bloomsburie.onmicrosoft.com::7135539f-92ce-4b5b-9b67-ba321449d682" providerId="AD" clId="Web-{B1F3E2E9-FAC9-9B30-2179-8AFF6443385A}" dt="2023-07-31T17:53:16.524" v="51"/>
          <ac:picMkLst>
            <pc:docMk/>
            <pc:sldMk cId="2103682072" sldId="393"/>
            <ac:picMk id="8" creationId="{1ADFE994-4C09-C99E-1111-97F3C07B9403}"/>
          </ac:picMkLst>
        </pc:picChg>
        <pc:picChg chg="mod">
          <ac:chgData name="Estabrook, Samantha" userId="S::samantha.estabrook_atkinsglobal.com#ext#@bloomsburie.onmicrosoft.com::7135539f-92ce-4b5b-9b67-ba321449d682" providerId="AD" clId="Web-{B1F3E2E9-FAC9-9B30-2179-8AFF6443385A}" dt="2023-07-31T17:54:01.915" v="59" actId="1076"/>
          <ac:picMkLst>
            <pc:docMk/>
            <pc:sldMk cId="2103682072" sldId="393"/>
            <ac:picMk id="11" creationId="{8454E988-4DAD-0A22-800A-EEE8191E19EB}"/>
          </ac:picMkLst>
        </pc:picChg>
        <pc:picChg chg="mod">
          <ac:chgData name="Estabrook, Samantha" userId="S::samantha.estabrook_atkinsglobal.com#ext#@bloomsburie.onmicrosoft.com::7135539f-92ce-4b5b-9b67-ba321449d682" providerId="AD" clId="Web-{B1F3E2E9-FAC9-9B30-2179-8AFF6443385A}" dt="2023-07-31T17:53:51.462" v="57" actId="1076"/>
          <ac:picMkLst>
            <pc:docMk/>
            <pc:sldMk cId="2103682072" sldId="393"/>
            <ac:picMk id="13" creationId="{30A151D0-2A8F-DF4A-2E9C-1EB09548C775}"/>
          </ac:picMkLst>
        </pc:picChg>
        <pc:picChg chg="mod">
          <ac:chgData name="Estabrook, Samantha" userId="S::samantha.estabrook_atkinsglobal.com#ext#@bloomsburie.onmicrosoft.com::7135539f-92ce-4b5b-9b67-ba321449d682" providerId="AD" clId="Web-{B1F3E2E9-FAC9-9B30-2179-8AFF6443385A}" dt="2023-07-31T17:53:47.946" v="56" actId="1076"/>
          <ac:picMkLst>
            <pc:docMk/>
            <pc:sldMk cId="2103682072" sldId="393"/>
            <ac:picMk id="14" creationId="{EFF3CD7E-4A8C-64DF-0E7D-BE3B8D53A983}"/>
          </ac:picMkLst>
        </pc:picChg>
        <pc:picChg chg="del">
          <ac:chgData name="Estabrook, Samantha" userId="S::samantha.estabrook_atkinsglobal.com#ext#@bloomsburie.onmicrosoft.com::7135539f-92ce-4b5b-9b67-ba321449d682" providerId="AD" clId="Web-{B1F3E2E9-FAC9-9B30-2179-8AFF6443385A}" dt="2023-07-31T17:53:14.196" v="49"/>
          <ac:picMkLst>
            <pc:docMk/>
            <pc:sldMk cId="2103682072" sldId="393"/>
            <ac:picMk id="15" creationId="{4E595672-152E-EC9C-D57D-30B9A7AB19B8}"/>
          </ac:picMkLst>
        </pc:picChg>
        <pc:picChg chg="del">
          <ac:chgData name="Estabrook, Samantha" userId="S::samantha.estabrook_atkinsglobal.com#ext#@bloomsburie.onmicrosoft.com::7135539f-92ce-4b5b-9b67-ba321449d682" providerId="AD" clId="Web-{B1F3E2E9-FAC9-9B30-2179-8AFF6443385A}" dt="2023-07-31T17:53:14.993" v="50"/>
          <ac:picMkLst>
            <pc:docMk/>
            <pc:sldMk cId="2103682072" sldId="393"/>
            <ac:picMk id="16" creationId="{508162DA-1038-91A6-B03F-DFB5CCFFC2A9}"/>
          </ac:picMkLst>
        </pc:picChg>
      </pc:sldChg>
      <pc:sldChg chg="modSp">
        <pc:chgData name="Estabrook, Samantha" userId="S::samantha.estabrook_atkinsglobal.com#ext#@bloomsburie.onmicrosoft.com::7135539f-92ce-4b5b-9b67-ba321449d682" providerId="AD" clId="Web-{B1F3E2E9-FAC9-9B30-2179-8AFF6443385A}" dt="2023-07-31T17:49:27.677" v="24" actId="20577"/>
        <pc:sldMkLst>
          <pc:docMk/>
          <pc:sldMk cId="601318618" sldId="417"/>
        </pc:sldMkLst>
        <pc:spChg chg="mod">
          <ac:chgData name="Estabrook, Samantha" userId="S::samantha.estabrook_atkinsglobal.com#ext#@bloomsburie.onmicrosoft.com::7135539f-92ce-4b5b-9b67-ba321449d682" providerId="AD" clId="Web-{B1F3E2E9-FAC9-9B30-2179-8AFF6443385A}" dt="2023-07-31T17:49:27.677" v="24" actId="20577"/>
          <ac:spMkLst>
            <pc:docMk/>
            <pc:sldMk cId="601318618" sldId="417"/>
            <ac:spMk id="2" creationId="{DD0BAA06-9512-4AFC-A652-922F663D4AFD}"/>
          </ac:spMkLst>
        </pc:spChg>
      </pc:sldChg>
      <pc:sldChg chg="delSp modSp add replId modNotes">
        <pc:chgData name="Estabrook, Samantha" userId="S::samantha.estabrook_atkinsglobal.com#ext#@bloomsburie.onmicrosoft.com::7135539f-92ce-4b5b-9b67-ba321449d682" providerId="AD" clId="Web-{B1F3E2E9-FAC9-9B30-2179-8AFF6443385A}" dt="2023-07-31T17:54:51.619" v="71"/>
        <pc:sldMkLst>
          <pc:docMk/>
          <pc:sldMk cId="2403687474" sldId="442"/>
        </pc:sldMkLst>
        <pc:spChg chg="mod">
          <ac:chgData name="Estabrook, Samantha" userId="S::samantha.estabrook_atkinsglobal.com#ext#@bloomsburie.onmicrosoft.com::7135539f-92ce-4b5b-9b67-ba321449d682" providerId="AD" clId="Web-{B1F3E2E9-FAC9-9B30-2179-8AFF6443385A}" dt="2023-07-31T17:52:59.914" v="42" actId="1076"/>
          <ac:spMkLst>
            <pc:docMk/>
            <pc:sldMk cId="2403687474" sldId="442"/>
            <ac:spMk id="2" creationId="{B6013F3E-6111-4475-B968-B7A91BA41AF6}"/>
          </ac:spMkLst>
        </pc:spChg>
        <pc:spChg chg="mod">
          <ac:chgData name="Estabrook, Samantha" userId="S::samantha.estabrook_atkinsglobal.com#ext#@bloomsburie.onmicrosoft.com::7135539f-92ce-4b5b-9b67-ba321449d682" providerId="AD" clId="Web-{B1F3E2E9-FAC9-9B30-2179-8AFF6443385A}" dt="2023-07-31T17:53:03.680" v="45" actId="1076"/>
          <ac:spMkLst>
            <pc:docMk/>
            <pc:sldMk cId="2403687474" sldId="442"/>
            <ac:spMk id="4" creationId="{13FDCC21-A595-4E04-96D7-AAC2BEAFEC8B}"/>
          </ac:spMkLst>
        </pc:spChg>
        <pc:picChg chg="mod">
          <ac:chgData name="Estabrook, Samantha" userId="S::samantha.estabrook_atkinsglobal.com#ext#@bloomsburie.onmicrosoft.com::7135539f-92ce-4b5b-9b67-ba321449d682" providerId="AD" clId="Web-{B1F3E2E9-FAC9-9B30-2179-8AFF6443385A}" dt="2023-07-31T17:52:27.133" v="38" actId="1076"/>
          <ac:picMkLst>
            <pc:docMk/>
            <pc:sldMk cId="2403687474" sldId="442"/>
            <ac:picMk id="8" creationId="{1ADFE994-4C09-C99E-1111-97F3C07B9403}"/>
          </ac:picMkLst>
        </pc:picChg>
        <pc:picChg chg="del">
          <ac:chgData name="Estabrook, Samantha" userId="S::samantha.estabrook_atkinsglobal.com#ext#@bloomsburie.onmicrosoft.com::7135539f-92ce-4b5b-9b67-ba321449d682" providerId="AD" clId="Web-{B1F3E2E9-FAC9-9B30-2179-8AFF6443385A}" dt="2023-07-31T17:52:23.883" v="37"/>
          <ac:picMkLst>
            <pc:docMk/>
            <pc:sldMk cId="2403687474" sldId="442"/>
            <ac:picMk id="11" creationId="{8454E988-4DAD-0A22-800A-EEE8191E19EB}"/>
          </ac:picMkLst>
        </pc:picChg>
        <pc:picChg chg="del">
          <ac:chgData name="Estabrook, Samantha" userId="S::samantha.estabrook_atkinsglobal.com#ext#@bloomsburie.onmicrosoft.com::7135539f-92ce-4b5b-9b67-ba321449d682" providerId="AD" clId="Web-{B1F3E2E9-FAC9-9B30-2179-8AFF6443385A}" dt="2023-07-31T17:52:13.398" v="32"/>
          <ac:picMkLst>
            <pc:docMk/>
            <pc:sldMk cId="2403687474" sldId="442"/>
            <ac:picMk id="13" creationId="{30A151D0-2A8F-DF4A-2E9C-1EB09548C775}"/>
          </ac:picMkLst>
        </pc:picChg>
        <pc:picChg chg="del">
          <ac:chgData name="Estabrook, Samantha" userId="S::samantha.estabrook_atkinsglobal.com#ext#@bloomsburie.onmicrosoft.com::7135539f-92ce-4b5b-9b67-ba321449d682" providerId="AD" clId="Web-{B1F3E2E9-FAC9-9B30-2179-8AFF6443385A}" dt="2023-07-31T17:52:14.351" v="33"/>
          <ac:picMkLst>
            <pc:docMk/>
            <pc:sldMk cId="2403687474" sldId="442"/>
            <ac:picMk id="14" creationId="{EFF3CD7E-4A8C-64DF-0E7D-BE3B8D53A983}"/>
          </ac:picMkLst>
        </pc:picChg>
        <pc:picChg chg="mod">
          <ac:chgData name="Estabrook, Samantha" userId="S::samantha.estabrook_atkinsglobal.com#ext#@bloomsburie.onmicrosoft.com::7135539f-92ce-4b5b-9b67-ba321449d682" providerId="AD" clId="Web-{B1F3E2E9-FAC9-9B30-2179-8AFF6443385A}" dt="2023-07-31T17:52:59.914" v="43" actId="1076"/>
          <ac:picMkLst>
            <pc:docMk/>
            <pc:sldMk cId="2403687474" sldId="442"/>
            <ac:picMk id="15" creationId="{4E595672-152E-EC9C-D57D-30B9A7AB19B8}"/>
          </ac:picMkLst>
        </pc:picChg>
        <pc:picChg chg="mod">
          <ac:chgData name="Estabrook, Samantha" userId="S::samantha.estabrook_atkinsglobal.com#ext#@bloomsburie.onmicrosoft.com::7135539f-92ce-4b5b-9b67-ba321449d682" providerId="AD" clId="Web-{B1F3E2E9-FAC9-9B30-2179-8AFF6443385A}" dt="2023-07-31T17:52:59.914" v="44" actId="1076"/>
          <ac:picMkLst>
            <pc:docMk/>
            <pc:sldMk cId="2403687474" sldId="442"/>
            <ac:picMk id="16" creationId="{508162DA-1038-91A6-B03F-DFB5CCFFC2A9}"/>
          </ac:picMkLst>
        </pc:picChg>
      </pc:sldChg>
    </pc:docChg>
  </pc:docChgLst>
  <pc:docChgLst>
    <pc:chgData name="Kim Santiago" userId="4b362663-76cb-47d1-bd79-4bd99be769b1" providerId="ADAL" clId="{E12D28E2-75CF-48B6-A8D9-30353237BDAC}"/>
    <pc:docChg chg="delSld modSld">
      <pc:chgData name="Kim Santiago" userId="4b362663-76cb-47d1-bd79-4bd99be769b1" providerId="ADAL" clId="{E12D28E2-75CF-48B6-A8D9-30353237BDAC}" dt="2023-07-17T17:22:13.518" v="31" actId="47"/>
      <pc:docMkLst>
        <pc:docMk/>
      </pc:docMkLst>
      <pc:sldChg chg="del">
        <pc:chgData name="Kim Santiago" userId="4b362663-76cb-47d1-bd79-4bd99be769b1" providerId="ADAL" clId="{E12D28E2-75CF-48B6-A8D9-30353237BDAC}" dt="2023-07-17T17:20:53.008" v="0" actId="47"/>
        <pc:sldMkLst>
          <pc:docMk/>
          <pc:sldMk cId="1899357851" sldId="302"/>
        </pc:sldMkLst>
      </pc:sldChg>
      <pc:sldChg chg="del">
        <pc:chgData name="Kim Santiago" userId="4b362663-76cb-47d1-bd79-4bd99be769b1" providerId="ADAL" clId="{E12D28E2-75CF-48B6-A8D9-30353237BDAC}" dt="2023-07-17T17:22:13.518" v="31" actId="47"/>
        <pc:sldMkLst>
          <pc:docMk/>
          <pc:sldMk cId="3622197924" sldId="323"/>
        </pc:sldMkLst>
      </pc:sldChg>
      <pc:sldChg chg="modSp mod">
        <pc:chgData name="Kim Santiago" userId="4b362663-76cb-47d1-bd79-4bd99be769b1" providerId="ADAL" clId="{E12D28E2-75CF-48B6-A8D9-30353237BDAC}" dt="2023-07-17T17:21:14.492" v="19" actId="20577"/>
        <pc:sldMkLst>
          <pc:docMk/>
          <pc:sldMk cId="3015624781" sldId="325"/>
        </pc:sldMkLst>
        <pc:spChg chg="mod">
          <ac:chgData name="Kim Santiago" userId="4b362663-76cb-47d1-bd79-4bd99be769b1" providerId="ADAL" clId="{E12D28E2-75CF-48B6-A8D9-30353237BDAC}" dt="2023-07-17T17:21:14.492" v="19" actId="20577"/>
          <ac:spMkLst>
            <pc:docMk/>
            <pc:sldMk cId="3015624781" sldId="325"/>
            <ac:spMk id="2" creationId="{AA3BFDE4-248B-C143-50A9-34890E3F2A28}"/>
          </ac:spMkLst>
        </pc:spChg>
      </pc:sldChg>
      <pc:sldChg chg="del">
        <pc:chgData name="Kim Santiago" userId="4b362663-76cb-47d1-bd79-4bd99be769b1" providerId="ADAL" clId="{E12D28E2-75CF-48B6-A8D9-30353237BDAC}" dt="2023-07-17T17:21:22.779" v="20" actId="47"/>
        <pc:sldMkLst>
          <pc:docMk/>
          <pc:sldMk cId="2075127886" sldId="326"/>
        </pc:sldMkLst>
      </pc:sldChg>
      <pc:sldChg chg="del">
        <pc:chgData name="Kim Santiago" userId="4b362663-76cb-47d1-bd79-4bd99be769b1" providerId="ADAL" clId="{E12D28E2-75CF-48B6-A8D9-30353237BDAC}" dt="2023-07-17T17:21:29.205" v="22" actId="47"/>
        <pc:sldMkLst>
          <pc:docMk/>
          <pc:sldMk cId="1971084794" sldId="327"/>
        </pc:sldMkLst>
      </pc:sldChg>
      <pc:sldChg chg="modSp mod">
        <pc:chgData name="Kim Santiago" userId="4b362663-76cb-47d1-bd79-4bd99be769b1" providerId="ADAL" clId="{E12D28E2-75CF-48B6-A8D9-30353237BDAC}" dt="2023-07-17T17:21:55.168" v="26" actId="6549"/>
        <pc:sldMkLst>
          <pc:docMk/>
          <pc:sldMk cId="2480642953" sldId="328"/>
        </pc:sldMkLst>
        <pc:spChg chg="mod">
          <ac:chgData name="Kim Santiago" userId="4b362663-76cb-47d1-bd79-4bd99be769b1" providerId="ADAL" clId="{E12D28E2-75CF-48B6-A8D9-30353237BDAC}" dt="2023-07-17T17:21:55.168" v="26" actId="6549"/>
          <ac:spMkLst>
            <pc:docMk/>
            <pc:sldMk cId="2480642953" sldId="328"/>
            <ac:spMk id="2" creationId="{E3080F9C-3DDD-10E8-0218-210BCDD9CA12}"/>
          </ac:spMkLst>
        </pc:spChg>
      </pc:sldChg>
      <pc:sldChg chg="del">
        <pc:chgData name="Kim Santiago" userId="4b362663-76cb-47d1-bd79-4bd99be769b1" providerId="ADAL" clId="{E12D28E2-75CF-48B6-A8D9-30353237BDAC}" dt="2023-07-17T17:22:05.952" v="27" actId="47"/>
        <pc:sldMkLst>
          <pc:docMk/>
          <pc:sldMk cId="3634765906" sldId="329"/>
        </pc:sldMkLst>
      </pc:sldChg>
      <pc:sldChg chg="del">
        <pc:chgData name="Kim Santiago" userId="4b362663-76cb-47d1-bd79-4bd99be769b1" providerId="ADAL" clId="{E12D28E2-75CF-48B6-A8D9-30353237BDAC}" dt="2023-07-17T17:22:07.029" v="28" actId="47"/>
        <pc:sldMkLst>
          <pc:docMk/>
          <pc:sldMk cId="1896180935" sldId="330"/>
        </pc:sldMkLst>
      </pc:sldChg>
      <pc:sldChg chg="del">
        <pc:chgData name="Kim Santiago" userId="4b362663-76cb-47d1-bd79-4bd99be769b1" providerId="ADAL" clId="{E12D28E2-75CF-48B6-A8D9-30353237BDAC}" dt="2023-07-17T17:22:10.768" v="29" actId="47"/>
        <pc:sldMkLst>
          <pc:docMk/>
          <pc:sldMk cId="2555888799" sldId="331"/>
        </pc:sldMkLst>
      </pc:sldChg>
      <pc:sldChg chg="del">
        <pc:chgData name="Kim Santiago" userId="4b362663-76cb-47d1-bd79-4bd99be769b1" providerId="ADAL" clId="{E12D28E2-75CF-48B6-A8D9-30353237BDAC}" dt="2023-07-17T17:22:12.027" v="30" actId="47"/>
        <pc:sldMkLst>
          <pc:docMk/>
          <pc:sldMk cId="3523052988" sldId="333"/>
        </pc:sldMkLst>
      </pc:sldChg>
      <pc:sldChg chg="del">
        <pc:chgData name="Kim Santiago" userId="4b362663-76cb-47d1-bd79-4bd99be769b1" providerId="ADAL" clId="{E12D28E2-75CF-48B6-A8D9-30353237BDAC}" dt="2023-07-17T17:21:23.932" v="21" actId="47"/>
        <pc:sldMkLst>
          <pc:docMk/>
          <pc:sldMk cId="888504928" sldId="334"/>
        </pc:sldMkLst>
      </pc:sldChg>
    </pc:docChg>
  </pc:docChgLst>
  <pc:docChgLst>
    <pc:chgData name="Kim Santiago" userId="4b362663-76cb-47d1-bd79-4bd99be769b1" providerId="ADAL" clId="{10A9E77D-2E34-4DC7-9B64-6B6F89BD614B}"/>
    <pc:docChg chg="undo custSel modSld">
      <pc:chgData name="Kim Santiago" userId="4b362663-76cb-47d1-bd79-4bd99be769b1" providerId="ADAL" clId="{10A9E77D-2E34-4DC7-9B64-6B6F89BD614B}" dt="2023-11-24T20:07:43.398" v="330" actId="6549"/>
      <pc:docMkLst>
        <pc:docMk/>
      </pc:docMkLst>
      <pc:sldChg chg="modSp mod modNotesTx">
        <pc:chgData name="Kim Santiago" userId="4b362663-76cb-47d1-bd79-4bd99be769b1" providerId="ADAL" clId="{10A9E77D-2E34-4DC7-9B64-6B6F89BD614B}" dt="2023-11-24T19:29:55.812" v="5" actId="20577"/>
        <pc:sldMkLst>
          <pc:docMk/>
          <pc:sldMk cId="2480642953" sldId="328"/>
        </pc:sldMkLst>
        <pc:spChg chg="mod">
          <ac:chgData name="Kim Santiago" userId="4b362663-76cb-47d1-bd79-4bd99be769b1" providerId="ADAL" clId="{10A9E77D-2E34-4DC7-9B64-6B6F89BD614B}" dt="2023-11-24T19:29:33.492" v="2" actId="12"/>
          <ac:spMkLst>
            <pc:docMk/>
            <pc:sldMk cId="2480642953" sldId="328"/>
            <ac:spMk id="2" creationId="{E3080F9C-3DDD-10E8-0218-210BCDD9CA12}"/>
          </ac:spMkLst>
        </pc:spChg>
      </pc:sldChg>
      <pc:sldChg chg="modSp mod modNotesTx">
        <pc:chgData name="Kim Santiago" userId="4b362663-76cb-47d1-bd79-4bd99be769b1" providerId="ADAL" clId="{10A9E77D-2E34-4DC7-9B64-6B6F89BD614B}" dt="2023-11-24T20:07:43.398" v="330" actId="6549"/>
        <pc:sldMkLst>
          <pc:docMk/>
          <pc:sldMk cId="338002862" sldId="329"/>
        </pc:sldMkLst>
        <pc:spChg chg="mod">
          <ac:chgData name="Kim Santiago" userId="4b362663-76cb-47d1-bd79-4bd99be769b1" providerId="ADAL" clId="{10A9E77D-2E34-4DC7-9B64-6B6F89BD614B}" dt="2023-11-24T20:06:48.685" v="325" actId="20577"/>
          <ac:spMkLst>
            <pc:docMk/>
            <pc:sldMk cId="338002862" sldId="329"/>
            <ac:spMk id="2" creationId="{DE99E3ED-46D5-FA03-A53C-7FA98F45E98B}"/>
          </ac:spMkLst>
        </pc:spChg>
        <pc:spChg chg="mod">
          <ac:chgData name="Kim Santiago" userId="4b362663-76cb-47d1-bd79-4bd99be769b1" providerId="ADAL" clId="{10A9E77D-2E34-4DC7-9B64-6B6F89BD614B}" dt="2023-11-24T20:07:22.773" v="328" actId="27636"/>
          <ac:spMkLst>
            <pc:docMk/>
            <pc:sldMk cId="338002862" sldId="329"/>
            <ac:spMk id="5" creationId="{F6D92B72-CA9E-6DBB-220B-1B09AA8B0068}"/>
          </ac:spMkLst>
        </pc:spChg>
      </pc:sldChg>
      <pc:sldChg chg="modSp mod modNotesTx">
        <pc:chgData name="Kim Santiago" userId="4b362663-76cb-47d1-bd79-4bd99be769b1" providerId="ADAL" clId="{10A9E77D-2E34-4DC7-9B64-6B6F89BD614B}" dt="2023-11-24T19:48:50.316" v="237" actId="20577"/>
        <pc:sldMkLst>
          <pc:docMk/>
          <pc:sldMk cId="3004080616" sldId="360"/>
        </pc:sldMkLst>
        <pc:spChg chg="mod">
          <ac:chgData name="Kim Santiago" userId="4b362663-76cb-47d1-bd79-4bd99be769b1" providerId="ADAL" clId="{10A9E77D-2E34-4DC7-9B64-6B6F89BD614B}" dt="2023-11-24T19:48:11.278" v="232" actId="403"/>
          <ac:spMkLst>
            <pc:docMk/>
            <pc:sldMk cId="3004080616" sldId="360"/>
            <ac:spMk id="2" creationId="{530F1531-937D-49AC-8218-F43577BE43E8}"/>
          </ac:spMkLst>
        </pc:spChg>
      </pc:sldChg>
      <pc:sldChg chg="delSp modSp mod modNotesTx">
        <pc:chgData name="Kim Santiago" userId="4b362663-76cb-47d1-bd79-4bd99be769b1" providerId="ADAL" clId="{10A9E77D-2E34-4DC7-9B64-6B6F89BD614B}" dt="2023-11-24T19:31:41.261" v="19" actId="20577"/>
        <pc:sldMkLst>
          <pc:docMk/>
          <pc:sldMk cId="655708572" sldId="364"/>
        </pc:sldMkLst>
        <pc:spChg chg="mod">
          <ac:chgData name="Kim Santiago" userId="4b362663-76cb-47d1-bd79-4bd99be769b1" providerId="ADAL" clId="{10A9E77D-2E34-4DC7-9B64-6B6F89BD614B}" dt="2023-11-24T19:31:16.638" v="16" actId="27636"/>
          <ac:spMkLst>
            <pc:docMk/>
            <pc:sldMk cId="655708572" sldId="364"/>
            <ac:spMk id="2" creationId="{B6013F3E-6111-4475-B968-B7A91BA41AF6}"/>
          </ac:spMkLst>
        </pc:spChg>
        <pc:spChg chg="del mod">
          <ac:chgData name="Kim Santiago" userId="4b362663-76cb-47d1-bd79-4bd99be769b1" providerId="ADAL" clId="{10A9E77D-2E34-4DC7-9B64-6B6F89BD614B}" dt="2023-11-24T19:30:52.997" v="12" actId="478"/>
          <ac:spMkLst>
            <pc:docMk/>
            <pc:sldMk cId="655708572" sldId="364"/>
            <ac:spMk id="3" creationId="{FD9ADD11-EB05-1233-8312-70A4B576CAF6}"/>
          </ac:spMkLst>
        </pc:spChg>
        <pc:spChg chg="mod">
          <ac:chgData name="Kim Santiago" userId="4b362663-76cb-47d1-bd79-4bd99be769b1" providerId="ADAL" clId="{10A9E77D-2E34-4DC7-9B64-6B6F89BD614B}" dt="2023-11-24T19:31:00.285" v="14" actId="27636"/>
          <ac:spMkLst>
            <pc:docMk/>
            <pc:sldMk cId="655708572" sldId="364"/>
            <ac:spMk id="4" creationId="{13FDCC21-A595-4E04-96D7-AAC2BEAFEC8B}"/>
          </ac:spMkLst>
        </pc:spChg>
      </pc:sldChg>
      <pc:sldChg chg="modSp mod modNotesTx">
        <pc:chgData name="Kim Santiago" userId="4b362663-76cb-47d1-bd79-4bd99be769b1" providerId="ADAL" clId="{10A9E77D-2E34-4DC7-9B64-6B6F89BD614B}" dt="2023-11-24T19:51:42.369" v="250" actId="108"/>
        <pc:sldMkLst>
          <pc:docMk/>
          <pc:sldMk cId="517907975" sldId="365"/>
        </pc:sldMkLst>
        <pc:spChg chg="mod">
          <ac:chgData name="Kim Santiago" userId="4b362663-76cb-47d1-bd79-4bd99be769b1" providerId="ADAL" clId="{10A9E77D-2E34-4DC7-9B64-6B6F89BD614B}" dt="2023-11-24T19:51:05.179" v="247" actId="403"/>
          <ac:spMkLst>
            <pc:docMk/>
            <pc:sldMk cId="517907975" sldId="365"/>
            <ac:spMk id="7" creationId="{5A32E89F-F751-311D-6D66-23414C8EC66B}"/>
          </ac:spMkLst>
        </pc:spChg>
      </pc:sldChg>
      <pc:sldChg chg="modSp mod modNotesTx">
        <pc:chgData name="Kim Santiago" userId="4b362663-76cb-47d1-bd79-4bd99be769b1" providerId="ADAL" clId="{10A9E77D-2E34-4DC7-9B64-6B6F89BD614B}" dt="2023-11-24T19:33:11.789" v="37" actId="6549"/>
        <pc:sldMkLst>
          <pc:docMk/>
          <pc:sldMk cId="1353277068" sldId="366"/>
        </pc:sldMkLst>
        <pc:spChg chg="mod">
          <ac:chgData name="Kim Santiago" userId="4b362663-76cb-47d1-bd79-4bd99be769b1" providerId="ADAL" clId="{10A9E77D-2E34-4DC7-9B64-6B6F89BD614B}" dt="2023-11-24T19:32:27.816" v="21" actId="12"/>
          <ac:spMkLst>
            <pc:docMk/>
            <pc:sldMk cId="1353277068" sldId="366"/>
            <ac:spMk id="2" creationId="{8F22EB46-D8FC-4092-B092-00A775B4D77D}"/>
          </ac:spMkLst>
        </pc:spChg>
        <pc:spChg chg="mod">
          <ac:chgData name="Kim Santiago" userId="4b362663-76cb-47d1-bd79-4bd99be769b1" providerId="ADAL" clId="{10A9E77D-2E34-4DC7-9B64-6B6F89BD614B}" dt="2023-11-24T19:32:42.092" v="27" actId="20577"/>
          <ac:spMkLst>
            <pc:docMk/>
            <pc:sldMk cId="1353277068" sldId="366"/>
            <ac:spMk id="4" creationId="{ACF448A7-DA47-46A2-8493-F85F9C4C1C76}"/>
          </ac:spMkLst>
        </pc:spChg>
      </pc:sldChg>
      <pc:sldChg chg="modSp mod modNotesTx">
        <pc:chgData name="Kim Santiago" userId="4b362663-76cb-47d1-bd79-4bd99be769b1" providerId="ADAL" clId="{10A9E77D-2E34-4DC7-9B64-6B6F89BD614B}" dt="2023-11-24T19:45:22.168" v="218" actId="108"/>
        <pc:sldMkLst>
          <pc:docMk/>
          <pc:sldMk cId="2391092189" sldId="367"/>
        </pc:sldMkLst>
        <pc:spChg chg="mod">
          <ac:chgData name="Kim Santiago" userId="4b362663-76cb-47d1-bd79-4bd99be769b1" providerId="ADAL" clId="{10A9E77D-2E34-4DC7-9B64-6B6F89BD614B}" dt="2023-11-24T19:44:34.799" v="208" actId="403"/>
          <ac:spMkLst>
            <pc:docMk/>
            <pc:sldMk cId="2391092189" sldId="367"/>
            <ac:spMk id="2" creationId="{DD0BAA06-9512-4AFC-A652-922F663D4AFD}"/>
          </ac:spMkLst>
        </pc:spChg>
        <pc:spChg chg="mod">
          <ac:chgData name="Kim Santiago" userId="4b362663-76cb-47d1-bd79-4bd99be769b1" providerId="ADAL" clId="{10A9E77D-2E34-4DC7-9B64-6B6F89BD614B}" dt="2023-11-24T19:44:07.601" v="205" actId="26606"/>
          <ac:spMkLst>
            <pc:docMk/>
            <pc:sldMk cId="2391092189" sldId="367"/>
            <ac:spMk id="4" creationId="{027B43B3-CEF3-4091-BB12-3829ED952FE0}"/>
          </ac:spMkLst>
        </pc:spChg>
        <pc:spChg chg="mod">
          <ac:chgData name="Kim Santiago" userId="4b362663-76cb-47d1-bd79-4bd99be769b1" providerId="ADAL" clId="{10A9E77D-2E34-4DC7-9B64-6B6F89BD614B}" dt="2023-11-24T19:44:07.601" v="205" actId="26606"/>
          <ac:spMkLst>
            <pc:docMk/>
            <pc:sldMk cId="2391092189" sldId="367"/>
            <ac:spMk id="5" creationId="{F30C9126-DBB4-4746-9CF8-C0A868A42105}"/>
          </ac:spMkLst>
        </pc:spChg>
        <pc:spChg chg="mod">
          <ac:chgData name="Kim Santiago" userId="4b362663-76cb-47d1-bd79-4bd99be769b1" providerId="ADAL" clId="{10A9E77D-2E34-4DC7-9B64-6B6F89BD614B}" dt="2023-11-24T19:44:07.601" v="205" actId="26606"/>
          <ac:spMkLst>
            <pc:docMk/>
            <pc:sldMk cId="2391092189" sldId="367"/>
            <ac:spMk id="6" creationId="{FAE9A0B6-3FFD-4824-A31D-69D1C5B82AFD}"/>
          </ac:spMkLst>
        </pc:spChg>
        <pc:picChg chg="mod">
          <ac:chgData name="Kim Santiago" userId="4b362663-76cb-47d1-bd79-4bd99be769b1" providerId="ADAL" clId="{10A9E77D-2E34-4DC7-9B64-6B6F89BD614B}" dt="2023-11-24T19:44:07.601" v="205" actId="26606"/>
          <ac:picMkLst>
            <pc:docMk/>
            <pc:sldMk cId="2391092189" sldId="367"/>
            <ac:picMk id="7" creationId="{1EA66CAE-94D8-A43C-6D9A-0DB36CC2937D}"/>
          </ac:picMkLst>
        </pc:picChg>
      </pc:sldChg>
      <pc:sldChg chg="modNotesTx">
        <pc:chgData name="Kim Santiago" userId="4b362663-76cb-47d1-bd79-4bd99be769b1" providerId="ADAL" clId="{10A9E77D-2E34-4DC7-9B64-6B6F89BD614B}" dt="2023-11-24T20:03:30.460" v="299"/>
        <pc:sldMkLst>
          <pc:docMk/>
          <pc:sldMk cId="1070263739" sldId="368"/>
        </pc:sldMkLst>
      </pc:sldChg>
      <pc:sldChg chg="modSp mod modNotesTx">
        <pc:chgData name="Kim Santiago" userId="4b362663-76cb-47d1-bd79-4bd99be769b1" providerId="ADAL" clId="{10A9E77D-2E34-4DC7-9B64-6B6F89BD614B}" dt="2023-11-24T20:06:21.909" v="319" actId="20577"/>
        <pc:sldMkLst>
          <pc:docMk/>
          <pc:sldMk cId="1944462055" sldId="378"/>
        </pc:sldMkLst>
        <pc:spChg chg="mod">
          <ac:chgData name="Kim Santiago" userId="4b362663-76cb-47d1-bd79-4bd99be769b1" providerId="ADAL" clId="{10A9E77D-2E34-4DC7-9B64-6B6F89BD614B}" dt="2023-11-24T20:05:09.374" v="310" actId="108"/>
          <ac:spMkLst>
            <pc:docMk/>
            <pc:sldMk cId="1944462055" sldId="378"/>
            <ac:spMk id="5" creationId="{94361A78-B5D5-0531-8ED8-A4DBA76DE183}"/>
          </ac:spMkLst>
        </pc:spChg>
      </pc:sldChg>
      <pc:sldChg chg="modNotesTx">
        <pc:chgData name="Kim Santiago" userId="4b362663-76cb-47d1-bd79-4bd99be769b1" providerId="ADAL" clId="{10A9E77D-2E34-4DC7-9B64-6B6F89BD614B}" dt="2023-11-24T19:50:21.640" v="244"/>
        <pc:sldMkLst>
          <pc:docMk/>
          <pc:sldMk cId="1591586949" sldId="395"/>
        </pc:sldMkLst>
      </pc:sldChg>
      <pc:sldChg chg="modSp mod modNotesTx">
        <pc:chgData name="Kim Santiago" userId="4b362663-76cb-47d1-bd79-4bd99be769b1" providerId="ADAL" clId="{10A9E77D-2E34-4DC7-9B64-6B6F89BD614B}" dt="2023-11-24T19:46:57.816" v="228" actId="12"/>
        <pc:sldMkLst>
          <pc:docMk/>
          <pc:sldMk cId="601318618" sldId="417"/>
        </pc:sldMkLst>
        <pc:spChg chg="mod">
          <ac:chgData name="Kim Santiago" userId="4b362663-76cb-47d1-bd79-4bd99be769b1" providerId="ADAL" clId="{10A9E77D-2E34-4DC7-9B64-6B6F89BD614B}" dt="2023-11-24T19:46:13.154" v="222" actId="403"/>
          <ac:spMkLst>
            <pc:docMk/>
            <pc:sldMk cId="601318618" sldId="417"/>
            <ac:spMk id="2" creationId="{DD0BAA06-9512-4AFC-A652-922F663D4AFD}"/>
          </ac:spMkLst>
        </pc:spChg>
      </pc:sldChg>
      <pc:sldChg chg="modNotesTx">
        <pc:chgData name="Kim Santiago" userId="4b362663-76cb-47d1-bd79-4bd99be769b1" providerId="ADAL" clId="{10A9E77D-2E34-4DC7-9B64-6B6F89BD614B}" dt="2023-11-24T19:52:31.159" v="253" actId="6549"/>
        <pc:sldMkLst>
          <pc:docMk/>
          <pc:sldMk cId="1185556487" sldId="424"/>
        </pc:sldMkLst>
      </pc:sldChg>
      <pc:sldChg chg="modSp mod modNotesTx">
        <pc:chgData name="Kim Santiago" userId="4b362663-76cb-47d1-bd79-4bd99be769b1" providerId="ADAL" clId="{10A9E77D-2E34-4DC7-9B64-6B6F89BD614B}" dt="2023-11-24T19:58:57.773" v="271" actId="20577"/>
        <pc:sldMkLst>
          <pc:docMk/>
          <pc:sldMk cId="2759863869" sldId="440"/>
        </pc:sldMkLst>
        <pc:graphicFrameChg chg="mod modGraphic">
          <ac:chgData name="Kim Santiago" userId="4b362663-76cb-47d1-bd79-4bd99be769b1" providerId="ADAL" clId="{10A9E77D-2E34-4DC7-9B64-6B6F89BD614B}" dt="2023-11-24T19:53:22.052" v="261" actId="255"/>
          <ac:graphicFrameMkLst>
            <pc:docMk/>
            <pc:sldMk cId="2759863869" sldId="440"/>
            <ac:graphicFrameMk id="11" creationId="{E5B2B33E-D0BA-006C-0ABD-0D2723A8E884}"/>
          </ac:graphicFrameMkLst>
        </pc:graphicFrameChg>
      </pc:sldChg>
      <pc:sldChg chg="modSp mod modNotesTx">
        <pc:chgData name="Kim Santiago" userId="4b362663-76cb-47d1-bd79-4bd99be769b1" providerId="ADAL" clId="{10A9E77D-2E34-4DC7-9B64-6B6F89BD614B}" dt="2023-11-24T20:01:34.452" v="289"/>
        <pc:sldMkLst>
          <pc:docMk/>
          <pc:sldMk cId="2190451261" sldId="441"/>
        </pc:sldMkLst>
        <pc:spChg chg="mod">
          <ac:chgData name="Kim Santiago" userId="4b362663-76cb-47d1-bd79-4bd99be769b1" providerId="ADAL" clId="{10A9E77D-2E34-4DC7-9B64-6B6F89BD614B}" dt="2023-11-24T20:00:20.633" v="276" actId="12"/>
          <ac:spMkLst>
            <pc:docMk/>
            <pc:sldMk cId="2190451261" sldId="441"/>
            <ac:spMk id="3" creationId="{F860D6E8-8B68-28B8-2AB9-964F2FEC82DC}"/>
          </ac:spMkLst>
        </pc:spChg>
      </pc:sldChg>
      <pc:sldChg chg="modSp mod modNotesTx">
        <pc:chgData name="Kim Santiago" userId="4b362663-76cb-47d1-bd79-4bd99be769b1" providerId="ADAL" clId="{10A9E77D-2E34-4DC7-9B64-6B6F89BD614B}" dt="2023-11-24T19:39:22.779" v="162" actId="6549"/>
        <pc:sldMkLst>
          <pc:docMk/>
          <pc:sldMk cId="2403687474" sldId="442"/>
        </pc:sldMkLst>
        <pc:spChg chg="mod">
          <ac:chgData name="Kim Santiago" userId="4b362663-76cb-47d1-bd79-4bd99be769b1" providerId="ADAL" clId="{10A9E77D-2E34-4DC7-9B64-6B6F89BD614B}" dt="2023-11-24T19:37:44.972" v="86" actId="20577"/>
          <ac:spMkLst>
            <pc:docMk/>
            <pc:sldMk cId="2403687474" sldId="442"/>
            <ac:spMk id="2" creationId="{B6013F3E-6111-4475-B968-B7A91BA41AF6}"/>
          </ac:spMkLst>
        </pc:spChg>
      </pc:sldChg>
      <pc:sldChg chg="addSp delSp modSp mod modNotesTx">
        <pc:chgData name="Kim Santiago" userId="4b362663-76cb-47d1-bd79-4bd99be769b1" providerId="ADAL" clId="{10A9E77D-2E34-4DC7-9B64-6B6F89BD614B}" dt="2023-11-24T19:36:15.074" v="58" actId="14"/>
        <pc:sldMkLst>
          <pc:docMk/>
          <pc:sldMk cId="4022821400" sldId="443"/>
        </pc:sldMkLst>
        <pc:spChg chg="mod">
          <ac:chgData name="Kim Santiago" userId="4b362663-76cb-47d1-bd79-4bd99be769b1" providerId="ADAL" clId="{10A9E77D-2E34-4DC7-9B64-6B6F89BD614B}" dt="2023-11-24T19:35:33.225" v="52" actId="27636"/>
          <ac:spMkLst>
            <pc:docMk/>
            <pc:sldMk cId="4022821400" sldId="443"/>
            <ac:spMk id="2" creationId="{B6013F3E-6111-4475-B968-B7A91BA41AF6}"/>
          </ac:spMkLst>
        </pc:spChg>
        <pc:picChg chg="add del">
          <ac:chgData name="Kim Santiago" userId="4b362663-76cb-47d1-bd79-4bd99be769b1" providerId="ADAL" clId="{10A9E77D-2E34-4DC7-9B64-6B6F89BD614B}" dt="2023-11-24T19:33:43.087" v="39" actId="478"/>
          <ac:picMkLst>
            <pc:docMk/>
            <pc:sldMk cId="4022821400" sldId="443"/>
            <ac:picMk id="7" creationId="{840ACC0A-F8EC-2ADA-3F4B-5B1BD0CEA618}"/>
          </ac:picMkLst>
        </pc:picChg>
      </pc:sldChg>
    </pc:docChg>
  </pc:docChgLst>
  <pc:docChgLst>
    <pc:chgData name="Kim Santiago" userId="S::ksantiago@bloomsburie.com::4b362663-76cb-47d1-bd79-4bd99be769b1" providerId="AD" clId="Web-{EC8880AB-8863-697D-2ABD-5A50C1C877F2}"/>
    <pc:docChg chg="modSld">
      <pc:chgData name="Kim Santiago" userId="S::ksantiago@bloomsburie.com::4b362663-76cb-47d1-bd79-4bd99be769b1" providerId="AD" clId="Web-{EC8880AB-8863-697D-2ABD-5A50C1C877F2}" dt="2023-11-28T14:31:25.352" v="0"/>
      <pc:docMkLst>
        <pc:docMk/>
      </pc:docMkLst>
      <pc:sldChg chg="modNotes">
        <pc:chgData name="Kim Santiago" userId="S::ksantiago@bloomsburie.com::4b362663-76cb-47d1-bd79-4bd99be769b1" providerId="AD" clId="Web-{EC8880AB-8863-697D-2ABD-5A50C1C877F2}" dt="2023-11-28T14:31:25.352" v="0"/>
        <pc:sldMkLst>
          <pc:docMk/>
          <pc:sldMk cId="2480642953" sldId="328"/>
        </pc:sldMkLst>
      </pc:sldChg>
    </pc:docChg>
  </pc:docChgLst>
  <pc:docChgLst>
    <pc:chgData name="Kim Santiago" userId="S::ksantiago@bloomsburie.com::4b362663-76cb-47d1-bd79-4bd99be769b1" providerId="AD" clId="Web-{C08E7729-3D6B-199C-48B5-3EEF52919022}"/>
    <pc:docChg chg="modSld">
      <pc:chgData name="Kim Santiago" userId="S::ksantiago@bloomsburie.com::4b362663-76cb-47d1-bd79-4bd99be769b1" providerId="AD" clId="Web-{C08E7729-3D6B-199C-48B5-3EEF52919022}" dt="2023-12-15T15:42:42.802" v="8" actId="20577"/>
      <pc:docMkLst>
        <pc:docMk/>
      </pc:docMkLst>
      <pc:sldChg chg="modSp">
        <pc:chgData name="Kim Santiago" userId="S::ksantiago@bloomsburie.com::4b362663-76cb-47d1-bd79-4bd99be769b1" providerId="AD" clId="Web-{C08E7729-3D6B-199C-48B5-3EEF52919022}" dt="2023-12-15T15:42:42.802" v="8" actId="20577"/>
        <pc:sldMkLst>
          <pc:docMk/>
          <pc:sldMk cId="3004080616" sldId="360"/>
        </pc:sldMkLst>
        <pc:spChg chg="mod">
          <ac:chgData name="Kim Santiago" userId="S::ksantiago@bloomsburie.com::4b362663-76cb-47d1-bd79-4bd99be769b1" providerId="AD" clId="Web-{C08E7729-3D6B-199C-48B5-3EEF52919022}" dt="2023-12-15T15:42:42.802" v="8" actId="20577"/>
          <ac:spMkLst>
            <pc:docMk/>
            <pc:sldMk cId="3004080616" sldId="360"/>
            <ac:spMk id="2" creationId="{530F1531-937D-49AC-8218-F43577BE43E8}"/>
          </ac:spMkLst>
        </pc:spChg>
      </pc:sldChg>
      <pc:sldChg chg="modSp">
        <pc:chgData name="Kim Santiago" userId="S::ksantiago@bloomsburie.com::4b362663-76cb-47d1-bd79-4bd99be769b1" providerId="AD" clId="Web-{C08E7729-3D6B-199C-48B5-3EEF52919022}" dt="2023-12-15T15:20:10.102" v="2" actId="20577"/>
        <pc:sldMkLst>
          <pc:docMk/>
          <pc:sldMk cId="2391092189" sldId="367"/>
        </pc:sldMkLst>
        <pc:spChg chg="mod">
          <ac:chgData name="Kim Santiago" userId="S::ksantiago@bloomsburie.com::4b362663-76cb-47d1-bd79-4bd99be769b1" providerId="AD" clId="Web-{C08E7729-3D6B-199C-48B5-3EEF52919022}" dt="2023-12-15T15:20:10.102" v="2" actId="20577"/>
          <ac:spMkLst>
            <pc:docMk/>
            <pc:sldMk cId="2391092189" sldId="367"/>
            <ac:spMk id="2" creationId="{DD0BAA06-9512-4AFC-A652-922F663D4AFD}"/>
          </ac:spMkLst>
        </pc:spChg>
      </pc:sldChg>
      <pc:sldChg chg="modSp">
        <pc:chgData name="Kim Santiago" userId="S::ksantiago@bloomsburie.com::4b362663-76cb-47d1-bd79-4bd99be769b1" providerId="AD" clId="Web-{C08E7729-3D6B-199C-48B5-3EEF52919022}" dt="2023-12-15T15:24:26.675" v="5" actId="20577"/>
        <pc:sldMkLst>
          <pc:docMk/>
          <pc:sldMk cId="601318618" sldId="417"/>
        </pc:sldMkLst>
        <pc:spChg chg="mod">
          <ac:chgData name="Kim Santiago" userId="S::ksantiago@bloomsburie.com::4b362663-76cb-47d1-bd79-4bd99be769b1" providerId="AD" clId="Web-{C08E7729-3D6B-199C-48B5-3EEF52919022}" dt="2023-12-15T15:24:26.675" v="5" actId="20577"/>
          <ac:spMkLst>
            <pc:docMk/>
            <pc:sldMk cId="601318618" sldId="417"/>
            <ac:spMk id="2" creationId="{DD0BAA06-9512-4AFC-A652-922F663D4AFD}"/>
          </ac:spMkLst>
        </pc:spChg>
      </pc:sldChg>
    </pc:docChg>
  </pc:docChgLst>
  <pc:docChgLst>
    <pc:chgData name="Julia Weeks" userId="15e19876-d8cd-4fb8-a178-60d7be33e969" providerId="ADAL" clId="{27602636-2F15-4F51-9B31-C91BE4E45694}"/>
    <pc:docChg chg="custSel modSld">
      <pc:chgData name="Julia Weeks" userId="15e19876-d8cd-4fb8-a178-60d7be33e969" providerId="ADAL" clId="{27602636-2F15-4F51-9B31-C91BE4E45694}" dt="2023-08-03T17:53:14.344" v="140" actId="12"/>
      <pc:docMkLst>
        <pc:docMk/>
      </pc:docMkLst>
      <pc:sldChg chg="modSp mod">
        <pc:chgData name="Julia Weeks" userId="15e19876-d8cd-4fb8-a178-60d7be33e969" providerId="ADAL" clId="{27602636-2F15-4F51-9B31-C91BE4E45694}" dt="2023-08-03T17:36:17.249" v="3" actId="20577"/>
        <pc:sldMkLst>
          <pc:docMk/>
          <pc:sldMk cId="2480642953" sldId="328"/>
        </pc:sldMkLst>
        <pc:spChg chg="mod">
          <ac:chgData name="Julia Weeks" userId="15e19876-d8cd-4fb8-a178-60d7be33e969" providerId="ADAL" clId="{27602636-2F15-4F51-9B31-C91BE4E45694}" dt="2023-08-03T17:36:17.249" v="3" actId="20577"/>
          <ac:spMkLst>
            <pc:docMk/>
            <pc:sldMk cId="2480642953" sldId="328"/>
            <ac:spMk id="2" creationId="{E3080F9C-3DDD-10E8-0218-210BCDD9CA12}"/>
          </ac:spMkLst>
        </pc:spChg>
      </pc:sldChg>
      <pc:sldChg chg="modSp mod">
        <pc:chgData name="Julia Weeks" userId="15e19876-d8cd-4fb8-a178-60d7be33e969" providerId="ADAL" clId="{27602636-2F15-4F51-9B31-C91BE4E45694}" dt="2023-08-03T17:53:14.344" v="140" actId="12"/>
        <pc:sldMkLst>
          <pc:docMk/>
          <pc:sldMk cId="338002862" sldId="329"/>
        </pc:sldMkLst>
        <pc:spChg chg="mod">
          <ac:chgData name="Julia Weeks" userId="15e19876-d8cd-4fb8-a178-60d7be33e969" providerId="ADAL" clId="{27602636-2F15-4F51-9B31-C91BE4E45694}" dt="2023-08-03T17:53:14.344" v="140" actId="12"/>
          <ac:spMkLst>
            <pc:docMk/>
            <pc:sldMk cId="338002862" sldId="329"/>
            <ac:spMk id="5" creationId="{F6D92B72-CA9E-6DBB-220B-1B09AA8B0068}"/>
          </ac:spMkLst>
        </pc:spChg>
      </pc:sldChg>
      <pc:sldChg chg="modSp mod">
        <pc:chgData name="Julia Weeks" userId="15e19876-d8cd-4fb8-a178-60d7be33e969" providerId="ADAL" clId="{27602636-2F15-4F51-9B31-C91BE4E45694}" dt="2023-08-03T17:49:29.610" v="121" actId="20577"/>
        <pc:sldMkLst>
          <pc:docMk/>
          <pc:sldMk cId="3004080616" sldId="360"/>
        </pc:sldMkLst>
        <pc:spChg chg="mod">
          <ac:chgData name="Julia Weeks" userId="15e19876-d8cd-4fb8-a178-60d7be33e969" providerId="ADAL" clId="{27602636-2F15-4F51-9B31-C91BE4E45694}" dt="2023-08-03T17:49:29.610" v="121" actId="20577"/>
          <ac:spMkLst>
            <pc:docMk/>
            <pc:sldMk cId="3004080616" sldId="360"/>
            <ac:spMk id="2" creationId="{530F1531-937D-49AC-8218-F43577BE43E8}"/>
          </ac:spMkLst>
        </pc:spChg>
      </pc:sldChg>
      <pc:sldChg chg="modSp mod">
        <pc:chgData name="Julia Weeks" userId="15e19876-d8cd-4fb8-a178-60d7be33e969" providerId="ADAL" clId="{27602636-2F15-4F51-9B31-C91BE4E45694}" dt="2023-08-03T17:38:12.070" v="52" actId="20577"/>
        <pc:sldMkLst>
          <pc:docMk/>
          <pc:sldMk cId="655708572" sldId="364"/>
        </pc:sldMkLst>
        <pc:spChg chg="mod">
          <ac:chgData name="Julia Weeks" userId="15e19876-d8cd-4fb8-a178-60d7be33e969" providerId="ADAL" clId="{27602636-2F15-4F51-9B31-C91BE4E45694}" dt="2023-08-03T17:38:12.070" v="52" actId="20577"/>
          <ac:spMkLst>
            <pc:docMk/>
            <pc:sldMk cId="655708572" sldId="364"/>
            <ac:spMk id="2" creationId="{B6013F3E-6111-4475-B968-B7A91BA41AF6}"/>
          </ac:spMkLst>
        </pc:spChg>
      </pc:sldChg>
      <pc:sldChg chg="modSp mod">
        <pc:chgData name="Julia Weeks" userId="15e19876-d8cd-4fb8-a178-60d7be33e969" providerId="ADAL" clId="{27602636-2F15-4F51-9B31-C91BE4E45694}" dt="2023-08-03T17:39:10.471" v="65" actId="20577"/>
        <pc:sldMkLst>
          <pc:docMk/>
          <pc:sldMk cId="1353277068" sldId="366"/>
        </pc:sldMkLst>
        <pc:spChg chg="mod">
          <ac:chgData name="Julia Weeks" userId="15e19876-d8cd-4fb8-a178-60d7be33e969" providerId="ADAL" clId="{27602636-2F15-4F51-9B31-C91BE4E45694}" dt="2023-08-03T17:39:10.471" v="65" actId="20577"/>
          <ac:spMkLst>
            <pc:docMk/>
            <pc:sldMk cId="1353277068" sldId="366"/>
            <ac:spMk id="2" creationId="{8F22EB46-D8FC-4092-B092-00A775B4D77D}"/>
          </ac:spMkLst>
        </pc:spChg>
      </pc:sldChg>
      <pc:sldChg chg="modSp mod">
        <pc:chgData name="Julia Weeks" userId="15e19876-d8cd-4fb8-a178-60d7be33e969" providerId="ADAL" clId="{27602636-2F15-4F51-9B31-C91BE4E45694}" dt="2023-08-03T17:40:52.535" v="76" actId="20577"/>
        <pc:sldMkLst>
          <pc:docMk/>
          <pc:sldMk cId="2391092189" sldId="367"/>
        </pc:sldMkLst>
        <pc:spChg chg="mod">
          <ac:chgData name="Julia Weeks" userId="15e19876-d8cd-4fb8-a178-60d7be33e969" providerId="ADAL" clId="{27602636-2F15-4F51-9B31-C91BE4E45694}" dt="2023-08-03T17:40:52.535" v="76" actId="20577"/>
          <ac:spMkLst>
            <pc:docMk/>
            <pc:sldMk cId="2391092189" sldId="367"/>
            <ac:spMk id="2" creationId="{DD0BAA06-9512-4AFC-A652-922F663D4AFD}"/>
          </ac:spMkLst>
        </pc:spChg>
      </pc:sldChg>
      <pc:sldChg chg="modSp mod">
        <pc:chgData name="Julia Weeks" userId="15e19876-d8cd-4fb8-a178-60d7be33e969" providerId="ADAL" clId="{27602636-2F15-4F51-9B31-C91BE4E45694}" dt="2023-08-03T17:52:36.392" v="135" actId="14"/>
        <pc:sldMkLst>
          <pc:docMk/>
          <pc:sldMk cId="1944462055" sldId="378"/>
        </pc:sldMkLst>
        <pc:spChg chg="mod">
          <ac:chgData name="Julia Weeks" userId="15e19876-d8cd-4fb8-a178-60d7be33e969" providerId="ADAL" clId="{27602636-2F15-4F51-9B31-C91BE4E45694}" dt="2023-08-03T17:52:36.392" v="135" actId="14"/>
          <ac:spMkLst>
            <pc:docMk/>
            <pc:sldMk cId="1944462055" sldId="378"/>
            <ac:spMk id="5" creationId="{94361A78-B5D5-0531-8ED8-A4DBA76DE183}"/>
          </ac:spMkLst>
        </pc:spChg>
      </pc:sldChg>
      <pc:sldChg chg="modSp mod">
        <pc:chgData name="Julia Weeks" userId="15e19876-d8cd-4fb8-a178-60d7be33e969" providerId="ADAL" clId="{27602636-2F15-4F51-9B31-C91BE4E45694}" dt="2023-08-03T17:39:31.887" v="67" actId="20577"/>
        <pc:sldMkLst>
          <pc:docMk/>
          <pc:sldMk cId="2103682072" sldId="393"/>
        </pc:sldMkLst>
        <pc:spChg chg="mod">
          <ac:chgData name="Julia Weeks" userId="15e19876-d8cd-4fb8-a178-60d7be33e969" providerId="ADAL" clId="{27602636-2F15-4F51-9B31-C91BE4E45694}" dt="2023-08-03T17:39:31.887" v="67" actId="20577"/>
          <ac:spMkLst>
            <pc:docMk/>
            <pc:sldMk cId="2103682072" sldId="393"/>
            <ac:spMk id="2" creationId="{B6013F3E-6111-4475-B968-B7A91BA41AF6}"/>
          </ac:spMkLst>
        </pc:spChg>
      </pc:sldChg>
      <pc:sldChg chg="modSp mod">
        <pc:chgData name="Julia Weeks" userId="15e19876-d8cd-4fb8-a178-60d7be33e969" providerId="ADAL" clId="{27602636-2F15-4F51-9B31-C91BE4E45694}" dt="2023-08-03T17:41:50.924" v="107" actId="20577"/>
        <pc:sldMkLst>
          <pc:docMk/>
          <pc:sldMk cId="601318618" sldId="417"/>
        </pc:sldMkLst>
        <pc:spChg chg="mod">
          <ac:chgData name="Julia Weeks" userId="15e19876-d8cd-4fb8-a178-60d7be33e969" providerId="ADAL" clId="{27602636-2F15-4F51-9B31-C91BE4E45694}" dt="2023-08-03T17:41:50.924" v="107" actId="20577"/>
          <ac:spMkLst>
            <pc:docMk/>
            <pc:sldMk cId="601318618" sldId="417"/>
            <ac:spMk id="2" creationId="{DD0BAA06-9512-4AFC-A652-922F663D4AFD}"/>
          </ac:spMkLst>
        </pc:spChg>
      </pc:sldChg>
      <pc:sldChg chg="modSp mod">
        <pc:chgData name="Julia Weeks" userId="15e19876-d8cd-4fb8-a178-60d7be33e969" providerId="ADAL" clId="{27602636-2F15-4F51-9B31-C91BE4E45694}" dt="2023-08-03T17:51:05.440" v="124" actId="120"/>
        <pc:sldMkLst>
          <pc:docMk/>
          <pc:sldMk cId="2759863869" sldId="440"/>
        </pc:sldMkLst>
        <pc:graphicFrameChg chg="modGraphic">
          <ac:chgData name="Julia Weeks" userId="15e19876-d8cd-4fb8-a178-60d7be33e969" providerId="ADAL" clId="{27602636-2F15-4F51-9B31-C91BE4E45694}" dt="2023-08-03T17:51:05.440" v="124" actId="120"/>
          <ac:graphicFrameMkLst>
            <pc:docMk/>
            <pc:sldMk cId="2759863869" sldId="440"/>
            <ac:graphicFrameMk id="11" creationId="{E5B2B33E-D0BA-006C-0ABD-0D2723A8E884}"/>
          </ac:graphicFrameMkLst>
        </pc:graphicFrameChg>
      </pc:sldChg>
      <pc:sldChg chg="modSp mod">
        <pc:chgData name="Julia Weeks" userId="15e19876-d8cd-4fb8-a178-60d7be33e969" providerId="ADAL" clId="{27602636-2F15-4F51-9B31-C91BE4E45694}" dt="2023-08-03T17:52:04.063" v="133" actId="20577"/>
        <pc:sldMkLst>
          <pc:docMk/>
          <pc:sldMk cId="2190451261" sldId="441"/>
        </pc:sldMkLst>
        <pc:spChg chg="mod">
          <ac:chgData name="Julia Weeks" userId="15e19876-d8cd-4fb8-a178-60d7be33e969" providerId="ADAL" clId="{27602636-2F15-4F51-9B31-C91BE4E45694}" dt="2023-08-03T17:52:04.063" v="133" actId="20577"/>
          <ac:spMkLst>
            <pc:docMk/>
            <pc:sldMk cId="2190451261" sldId="441"/>
            <ac:spMk id="3" creationId="{F860D6E8-8B68-28B8-2AB9-964F2FEC82DC}"/>
          </ac:spMkLst>
        </pc:spChg>
      </pc:sldChg>
      <pc:sldChg chg="modSp mod">
        <pc:chgData name="Julia Weeks" userId="15e19876-d8cd-4fb8-a178-60d7be33e969" providerId="ADAL" clId="{27602636-2F15-4F51-9B31-C91BE4E45694}" dt="2023-08-03T17:39:55.504" v="69" actId="20577"/>
        <pc:sldMkLst>
          <pc:docMk/>
          <pc:sldMk cId="2403687474" sldId="442"/>
        </pc:sldMkLst>
        <pc:spChg chg="mod">
          <ac:chgData name="Julia Weeks" userId="15e19876-d8cd-4fb8-a178-60d7be33e969" providerId="ADAL" clId="{27602636-2F15-4F51-9B31-C91BE4E45694}" dt="2023-08-03T17:39:55.504" v="69" actId="20577"/>
          <ac:spMkLst>
            <pc:docMk/>
            <pc:sldMk cId="2403687474" sldId="442"/>
            <ac:spMk id="2" creationId="{B6013F3E-6111-4475-B968-B7A91BA41AF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12/15/2023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12/15/2023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loodsciencecenter.org/products/elected-officials-flood-risk-guid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floodsciencecenter.org/products/elected-officials-flood-risk-guide/success-stories/building-back-smarter-more-resilient-longmont-colorado/"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ema.gov/case-study/higher-standards-mean-lower-flood-insurance-rates-myrtle-beach-property-owner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ema.gov/sites/default/files/documents/fema_community-rating-system_coordinator-manual_addendum-2021_FAQs.pdf" TargetMode="External"/><Relationship Id="rId7" Type="http://schemas.openxmlformats.org/officeDocument/2006/relationships/hyperlink" Target="https://www.fema.gov/sites/default/files/documents/fema_community-rating-system_coordinators-manual_2017.pdf"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fema.gov/floodplain-management/community-rating-system/case-studies-fact-sheets-blogs" TargetMode="External"/><Relationship Id="rId5" Type="http://schemas.openxmlformats.org/officeDocument/2006/relationships/hyperlink" Target="https://www.fema.gov/sites/default/files/documents/fema_riskmap-nature-based-solutions-guide_2021.pdf" TargetMode="External"/><Relationship Id="rId4" Type="http://schemas.openxmlformats.org/officeDocument/2006/relationships/hyperlink" Target="https://www.fema.gov/sites/default/files/documents/fema_crs-brochure_032023.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ema.gov/floodplain-management/community-rating-system"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ema.gov/floodplain-management/community-rating-system#visualizatio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Review</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 the objective:</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a:ea typeface="Calibri" panose="020F0502020204030204" pitchFamily="34" charset="0"/>
                <a:cs typeface="Times New Roman" panose="02020603050405020304" pitchFamily="18" charset="0"/>
              </a:rPr>
              <a:t>At the end of this topic, you should know the benefits of NFIP’s higher standards and the Community Rating System.</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1200"/>
              </a:spcAft>
              <a:tabLst>
                <a:tab pos="228600" algn="l"/>
                <a:tab pos="457200" algn="l"/>
              </a:tabLs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a:effectLst/>
                <a:latin typeface="Franklin Gothic Book" panose="020B0503020102020204" pitchFamily="34" charset="0"/>
                <a:ea typeface="Calibri" panose="020F0502020204030204" pitchFamily="34" charset="0"/>
                <a:cs typeface="Times New Roman" panose="02020603050405020304" pitchFamily="18" charset="0"/>
              </a:rPr>
              <a:t>The NFIP and CRS communities adopt floodplain management best practices. In this topic, we will discuss how investing in the NFIP and CRS makes communities safer and saves money.</a:t>
            </a:r>
          </a:p>
          <a:p>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a:lnSpc>
                <a:spcPct val="120000"/>
              </a:lnSpc>
              <a:spcAft>
                <a:spcPts val="1200"/>
              </a:spcAft>
            </a:pPr>
            <a:r>
              <a:rPr lang="en-US" sz="1800" b="1">
                <a:effectLst/>
                <a:latin typeface="Franklin Gothic Book"/>
                <a:ea typeface="Calibri" panose="020F0502020204030204" pitchFamily="34" charset="0"/>
                <a:cs typeface="Times New Roman" panose="02020603050405020304" pitchFamily="18" charset="0"/>
              </a:rPr>
              <a:t>Explain</a:t>
            </a:r>
            <a:r>
              <a:rPr lang="en-US" sz="1800">
                <a:effectLst/>
                <a:latin typeface="Franklin Gothic Book"/>
                <a:ea typeface="Calibri" panose="020F0502020204030204" pitchFamily="34" charset="0"/>
                <a:cs typeface="Times New Roman" panose="02020603050405020304" pitchFamily="18" charset="0"/>
              </a:rPr>
              <a:t> to the participants that they are highly encouraged to explore the following site regarding key information needed to fulfill floodplain management responsibilities as </a:t>
            </a:r>
            <a:r>
              <a:rPr lang="en-US" sz="1800">
                <a:latin typeface="Franklin Gothic Book"/>
                <a:ea typeface="Calibri" panose="020F0502020204030204" pitchFamily="34" charset="0"/>
                <a:cs typeface="Times New Roman" panose="02020603050405020304" pitchFamily="18" charset="0"/>
              </a:rPr>
              <a:t>local </a:t>
            </a:r>
            <a:r>
              <a:rPr lang="en-US" sz="1800">
                <a:effectLst/>
                <a:latin typeface="Franklin Gothic Book"/>
                <a:ea typeface="Calibri" panose="020F0502020204030204" pitchFamily="34" charset="0"/>
                <a:cs typeface="Times New Roman" panose="02020603050405020304" pitchFamily="18" charset="0"/>
              </a:rPr>
              <a:t>elected officials:</a:t>
            </a:r>
          </a:p>
          <a:p>
            <a:r>
              <a:rPr lang="en-US" sz="1800" u="sng">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3" tooltip="ASFPM Flood Science Center"/>
              </a:rPr>
              <a:t>Elected Officials' Flood Guide – ASFPM Flood Science Center</a:t>
            </a:r>
            <a:br>
              <a:rPr lang="en-US" sz="180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a:effectLst/>
                <a:latin typeface="Franklin Gothic Book" panose="020B0503020102020204" pitchFamily="34" charset="0"/>
                <a:ea typeface="Calibri" panose="020F0502020204030204" pitchFamily="34" charset="0"/>
                <a:cs typeface="Times New Roman" panose="02020603050405020304" pitchFamily="18" charset="0"/>
              </a:rPr>
              <a:t>(https://floodsciencecenter.org/products/elected-officials-flood-risk-guide/)</a:t>
            </a:r>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a:t>
            </a:fld>
            <a:endParaRPr lang="en-US"/>
          </a:p>
        </p:txBody>
      </p:sp>
    </p:spTree>
    <p:extLst>
      <p:ext uri="{BB962C8B-B14F-4D97-AF65-F5344CB8AC3E}">
        <p14:creationId xmlns:p14="http://schemas.microsoft.com/office/powerpoint/2010/main" val="216718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Present the following :</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Become more resilient: Make your community (individuals, businesses, community organizations, and infrastructure) better able to recover from a disaster.</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Make flood insurance more affordable.</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Ensure safer, damage-resistance development.</a:t>
            </a:r>
          </a:p>
          <a:p>
            <a:pPr marL="342900" marR="0" lvl="0" indent="-342900" algn="l" defTabSz="457200" rtl="0" eaLnBrk="1" latinLnBrk="0" hangingPunct="1">
              <a:lnSpc>
                <a:spcPct val="120000"/>
              </a:lnSpc>
              <a:spcBef>
                <a:spcPts val="0"/>
              </a:spcBef>
              <a:spcAft>
                <a:spcPts val="1200"/>
              </a:spcAft>
              <a:buClr>
                <a:srgbClr val="2F2F30"/>
              </a:buClr>
              <a:buFont typeface="Wingdings" panose="05000000000000000000" pitchFamily="2" charset="2"/>
              <a:buChar char=""/>
            </a:pPr>
            <a:r>
              <a:rPr lang="en-US" sz="1800"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Maintain economic growth that is at less risk of flooding.</a:t>
            </a:r>
          </a:p>
        </p:txBody>
      </p:sp>
      <p:sp>
        <p:nvSpPr>
          <p:cNvPr id="4" name="Slide Number Placeholder 3"/>
          <p:cNvSpPr>
            <a:spLocks noGrp="1"/>
          </p:cNvSpPr>
          <p:nvPr>
            <p:ph type="sldNum" sz="quarter" idx="5"/>
          </p:nvPr>
        </p:nvSpPr>
        <p:spPr/>
        <p:txBody>
          <a:bodyPr/>
          <a:lstStyle/>
          <a:p>
            <a:fld id="{4BAF53EF-993C-FF42-8B62-CEF57763A78D}" type="slidenum">
              <a:rPr lang="en-US" smtClean="0"/>
              <a:t>11</a:t>
            </a:fld>
            <a:endParaRPr lang="en-US"/>
          </a:p>
        </p:txBody>
      </p:sp>
    </p:spTree>
    <p:extLst>
      <p:ext uri="{BB962C8B-B14F-4D97-AF65-F5344CB8AC3E}">
        <p14:creationId xmlns:p14="http://schemas.microsoft.com/office/powerpoint/2010/main" val="3654211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Higher standards are not one-size-fits-all. Your community should adopt the higher standards that fit your community’s needs. Popular higher standards: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Freeboard: Additional height above the Base Flood Elevation (e.g., two feet). It is most beneficial where there is new construction, redevelopment, and Substantial Improvement.</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No-rise requirements: Require a no-rise analysis within the floodway portion of the SFHA. No-rise ensures the development would cause no increases in flood levels. It can be beneficial for communities with a lot of development near, but outside of, floodways and communities without floodways.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Fill restriction: Ensure new development does not displace flood waters. It is most effective in communities that are not fully built out.</a:t>
            </a:r>
          </a:p>
          <a:p>
            <a:pPr marL="342900" marR="0" lvl="0" indent="-342900" algn="l" defTabSz="457200" rtl="0" eaLnBrk="1" latinLnBrk="0" hangingPunct="1">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Open space preservation: Create a community asset from a floodplain, like a park, which can flood. Deed restrictions stop development on the land, reducing flooding.</a:t>
            </a:r>
          </a:p>
          <a:p>
            <a:pPr marL="342900" marR="0" lvl="0" indent="-342900" algn="l" defTabSz="457200" rtl="0" eaLnBrk="1" latinLnBrk="0" hangingPunct="1">
              <a:lnSpc>
                <a:spcPct val="120000"/>
              </a:lnSpc>
              <a:spcBef>
                <a:spcPts val="0"/>
              </a:spcBef>
              <a:spcAft>
                <a:spcPts val="1200"/>
              </a:spcAft>
              <a:buClr>
                <a:srgbClr val="2F2F30"/>
              </a:buClr>
              <a:buFont typeface="Wingdings" panose="05000000000000000000" pitchFamily="2" charset="2"/>
              <a:buChar char=""/>
              <a:tabLst>
                <a:tab pos="228600" algn="l"/>
                <a:tab pos="457200" algn="l"/>
              </a:tabLst>
            </a:pPr>
            <a:endParaRPr lang="en-US" sz="1800"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1200"/>
              </a:spcAft>
            </a:pPr>
            <a:r>
              <a:rPr lang="en-US" sz="1100" b="1">
                <a:effectLst/>
                <a:latin typeface="Franklin Gothic Book" panose="020B0503020102020204" pitchFamily="34" charset="0"/>
                <a:ea typeface="Times New Roman" panose="02020603050405020304" pitchFamily="18" charset="0"/>
                <a:cs typeface="Times New Roman" panose="02020603050405020304" pitchFamily="18" charset="0"/>
              </a:rPr>
              <a:t>Option B:</a:t>
            </a:r>
          </a:p>
          <a:p>
            <a:pPr marL="0" marR="0" indent="0">
              <a:lnSpc>
                <a:spcPct val="120000"/>
              </a:lnSpc>
              <a:spcBef>
                <a:spcPts val="0"/>
              </a:spcBef>
              <a:spcAft>
                <a:spcPts val="1200"/>
              </a:spcAf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Co-Presenter: </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b="1">
                <a:effectLst/>
                <a:latin typeface="Franklin Gothic Book" panose="020B0503020102020204" pitchFamily="34" charset="0"/>
                <a:ea typeface="Calibri" panose="020F0502020204030204" pitchFamily="34" charset="0"/>
                <a:cs typeface="Times New Roman" panose="02020603050405020304" pitchFamily="18" charset="0"/>
              </a:rPr>
              <a:t>Describe</a:t>
            </a:r>
            <a:r>
              <a:rPr lang="en-US" sz="1100">
                <a:effectLst/>
                <a:latin typeface="Franklin Gothic Book" panose="020B0503020102020204" pitchFamily="34" charset="0"/>
                <a:ea typeface="Calibri" panose="020F0502020204030204" pitchFamily="34" charset="0"/>
                <a:cs typeface="Times New Roman" panose="02020603050405020304" pitchFamily="18" charset="0"/>
              </a:rPr>
              <a:t> the higher standards (if any) your community enforces.</a:t>
            </a:r>
          </a:p>
          <a:p>
            <a:pPr marL="742950" marR="0" lvl="1" indent="-285750" algn="l" defTabSz="457200" rtl="0" eaLnBrk="1" latinLnBrk="0" hangingPunct="1">
              <a:lnSpc>
                <a:spcPct val="120000"/>
              </a:lnSpc>
              <a:spcBef>
                <a:spcPts val="0"/>
              </a:spcBef>
              <a:spcAft>
                <a:spcPts val="1200"/>
              </a:spcAft>
              <a:buClr>
                <a:srgbClr val="2F2F30"/>
              </a:buClr>
              <a:buFont typeface="Courier New" panose="02070309020205020404" pitchFamily="49" charset="0"/>
              <a:buChar char="o"/>
            </a:pPr>
            <a:r>
              <a:rPr lang="en-US" sz="1100" b="1"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Describe </a:t>
            </a:r>
            <a:r>
              <a:rPr lang="en-US" sz="1100" b="0"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how the public and developers reacted to the higher standards.</a:t>
            </a:r>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a:p>
        </p:txBody>
      </p:sp>
    </p:spTree>
    <p:extLst>
      <p:ext uri="{BB962C8B-B14F-4D97-AF65-F5344CB8AC3E}">
        <p14:creationId xmlns:p14="http://schemas.microsoft.com/office/powerpoint/2010/main" val="3138897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 There are also higher standards related to Substantial Improvement (SI) and Substantial Damage (SD). </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Choose </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a couple of items on this slide to discuss.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Lower thresholds for Substantial Improvement and/or Substantial Damage: Sets the threshold for SI/SD lower than 50%. The number of older homes brought into compliance increases because SI/SD is triggered after making improvements that cost less or after less severe damage.</a:t>
            </a:r>
          </a:p>
          <a:p>
            <a:pPr marL="342900" marR="0" lvl="0" indent="-342900" algn="l" defTabSz="457200" rtl="0" eaLnBrk="1" latinLnBrk="0" hangingPunct="1">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Higher standards are beneficial to all communities, including those that are more built out, have an older housing stock, or have experienced repeated flood damages.</a:t>
            </a:r>
          </a:p>
        </p:txBody>
      </p:sp>
      <p:sp>
        <p:nvSpPr>
          <p:cNvPr id="4" name="Slide Number Placeholder 3"/>
          <p:cNvSpPr>
            <a:spLocks noGrp="1"/>
          </p:cNvSpPr>
          <p:nvPr>
            <p:ph type="sldNum" sz="quarter" idx="5"/>
          </p:nvPr>
        </p:nvSpPr>
        <p:spPr/>
        <p:txBody>
          <a:bodyPr/>
          <a:lstStyle/>
          <a:p>
            <a:fld id="{4BAF53EF-993C-FF42-8B62-CEF57763A78D}" type="slidenum">
              <a:rPr lang="en-US" smtClean="0"/>
              <a:t>13</a:t>
            </a:fld>
            <a:endParaRPr lang="en-US"/>
          </a:p>
        </p:txBody>
      </p:sp>
    </p:spTree>
    <p:extLst>
      <p:ext uri="{BB962C8B-B14F-4D97-AF65-F5344CB8AC3E}">
        <p14:creationId xmlns:p14="http://schemas.microsoft.com/office/powerpoint/2010/main" val="2688116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Higher standards, building code minimums, and public mitigation grant projects save your community more money than they cost. </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Some of these investments were made in Longmont, Colorado, a community of 90,000 residents:</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In 2012, the community improved the creek channel design, updated two bridge culverts, and removed 110 structures.</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The former mayor said that without this project 1,000 more homes would have flooded in the 2013 flood.</a:t>
            </a:r>
          </a:p>
          <a:p>
            <a:pPr marL="342900" marR="0" lvl="0" indent="-342900" algn="l" defTabSz="457200" rtl="0" eaLnBrk="1" latinLnBrk="0" hangingPunct="1">
              <a:lnSpc>
                <a:spcPct val="120000"/>
              </a:lnSpc>
              <a:spcBef>
                <a:spcPts val="0"/>
              </a:spcBef>
              <a:spcAft>
                <a:spcPts val="1200"/>
              </a:spcAft>
              <a:buClr>
                <a:srgbClr val="2F2F30"/>
              </a:buClr>
              <a:buFont typeface="Wingdings" panose="05000000000000000000" pitchFamily="2" charset="2"/>
              <a:buChar char=""/>
            </a:pPr>
            <a:r>
              <a:rPr lang="en-US" sz="1100"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Myrtle Beach, FL, a community of 39,000 people, adopted a three-foot freeboard higher standard. This higher standard qualified them for the CRS program and discounts on flood insurance premiums. It also protected structures from flood damage from Hurricane Joaquin in 2015.</a:t>
            </a:r>
          </a:p>
          <a:p>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Encourage </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audience to read more about the case study: </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u="sng">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3" tooltip="Building back smarter/more resilient - Longmont, Colorado"/>
              </a:rPr>
              <a:t>Building back smarter/more resilient – Longmont, Colorado</a:t>
            </a:r>
            <a:br>
              <a:rPr lang="en-US" sz="180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a:effectLst/>
                <a:latin typeface="Franklin Gothic Book" panose="020B0503020102020204" pitchFamily="34" charset="0"/>
                <a:ea typeface="Calibri" panose="020F0502020204030204" pitchFamily="34" charset="0"/>
                <a:cs typeface="Times New Roman" panose="02020603050405020304" pitchFamily="18" charset="0"/>
              </a:rPr>
              <a:t>(https://floodsciencecenter.org/products/elected-officials-flood-risk-guide/success-stories/building-back-smarter-more-resilient-longmont-colorado/)</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u="sng">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4" tooltip="Higher Standards Mean Lower Flood Insurance Rates for Myrtle Beach Property Owners"/>
              </a:rPr>
              <a:t>Higher Standards Mean Lower Flood Insurance Rates for Myrtle Beach Property Owners</a:t>
            </a:r>
            <a:br>
              <a:rPr lang="en-US" sz="180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a:effectLst/>
                <a:latin typeface="Franklin Gothic Book" panose="020B0503020102020204" pitchFamily="34" charset="0"/>
                <a:ea typeface="Calibri" panose="020F0502020204030204" pitchFamily="34" charset="0"/>
                <a:cs typeface="Times New Roman" panose="02020603050405020304" pitchFamily="18" charset="0"/>
              </a:rPr>
              <a:t>(https://www.fema.gov/case-study/higher-standards-mean-lower-flood-insurance-rates-myrtle-beach-property-owners)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0"/>
              </a:spcAft>
            </a:pPr>
            <a:r>
              <a:rPr lang="en-US" sz="1800" b="1">
                <a:effectLst/>
                <a:latin typeface="Franklin Gothic Book" panose="020B0503020102020204" pitchFamily="34" charset="0"/>
                <a:ea typeface="Times New Roman" panose="02020603050405020304" pitchFamily="18" charset="0"/>
                <a:cs typeface="Times New Roman" panose="02020603050405020304" pitchFamily="18" charset="0"/>
              </a:rPr>
              <a:t> </a:t>
            </a: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1200"/>
              </a:spcAft>
            </a:pPr>
            <a:r>
              <a:rPr lang="en-US" sz="1800" b="1">
                <a:effectLst/>
                <a:latin typeface="Franklin Gothic Book" panose="020B0503020102020204" pitchFamily="34" charset="0"/>
                <a:ea typeface="Times New Roman" panose="02020603050405020304" pitchFamily="18" charset="0"/>
                <a:cs typeface="Times New Roman" panose="02020603050405020304" pitchFamily="18" charset="0"/>
              </a:rPr>
              <a:t>Option B:</a:t>
            </a:r>
          </a:p>
          <a:p>
            <a:pPr marL="0" marR="0" indent="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a:effectLst/>
                <a:latin typeface="Franklin Gothic Book" panose="020B0503020102020204" pitchFamily="34" charset="0"/>
                <a:ea typeface="Calibri" panose="020F0502020204030204" pitchFamily="34" charset="0"/>
                <a:cs typeface="Times New Roman" panose="02020603050405020304" pitchFamily="18" charset="0"/>
              </a:rPr>
              <a:t>Co-Presenter: Describe the benefits of the flood mitigation projects your community has implemented. </a:t>
            </a:r>
            <a:endParaRPr lang="en-US">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14</a:t>
            </a:fld>
            <a:endParaRPr lang="en-US"/>
          </a:p>
        </p:txBody>
      </p:sp>
    </p:spTree>
    <p:extLst>
      <p:ext uri="{BB962C8B-B14F-4D97-AF65-F5344CB8AC3E}">
        <p14:creationId xmlns:p14="http://schemas.microsoft.com/office/powerpoint/2010/main" val="3289342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For additional information, check out these resources:</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For more information, check out these resources: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CRS Coordinator’s Manual:</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 In-depth, full-service resource about the CRS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Addendum to the CRS Coordinator’s Manual:</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 Clarifications to the Coordinator’s Manual and a summary of new credit opportunities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Brochure for the Community Rating System</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 Brief information about the CRS.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Community Stories and Case Studies:</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 Case studies and testimonials of participating CRS communities.</a:t>
            </a:r>
          </a:p>
          <a:p>
            <a:pPr marL="342900" marR="0" lvl="0" indent="-342900" algn="l" defTabSz="457200" rtl="0" eaLnBrk="1" latinLnBrk="0" hangingPunct="1">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b="1"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Building Community Resilience with Nature-Based Solutions: </a:t>
            </a:r>
            <a:r>
              <a:rPr lang="en-US" sz="1800" b="0"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Guide for implementing sustainable planning, design, environmental management, and engineering that includes natural features and processes.</a:t>
            </a:r>
          </a:p>
          <a:p>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Encourage </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audience to visit these links to learn more about the CRS:</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u="sng">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3" tooltip="Addendum to the CRS Coordinator’s Manual"/>
              </a:rPr>
              <a:t>Addendum to the CRS Coordinator’s Manual</a:t>
            </a:r>
            <a:br>
              <a:rPr lang="en-US" sz="180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a:effectLst/>
                <a:latin typeface="Franklin Gothic Book" panose="020B0503020102020204" pitchFamily="34" charset="0"/>
                <a:ea typeface="Calibri" panose="020F0502020204030204" pitchFamily="34" charset="0"/>
                <a:cs typeface="Times New Roman" panose="02020603050405020304" pitchFamily="18" charset="0"/>
              </a:rPr>
              <a:t>(https://www.fema.gov/sites/default/files/documents/fema_community-rating-system_coordinator-manual_addendum-2021_FAQs.pdf)</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u="sng">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4" tooltip="Brochure for the Community Rating System"/>
              </a:rPr>
              <a:t>Brochure for the Community Rating System</a:t>
            </a:r>
            <a:br>
              <a:rPr lang="en-US" sz="180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a:effectLst/>
                <a:latin typeface="Franklin Gothic Book" panose="020B0503020102020204" pitchFamily="34" charset="0"/>
                <a:ea typeface="Calibri" panose="020F0502020204030204" pitchFamily="34" charset="0"/>
                <a:cs typeface="Times New Roman" panose="02020603050405020304" pitchFamily="18" charset="0"/>
              </a:rPr>
              <a:t>(https://www.fema.gov/sites/default/files/documents/fema_crs-brochure_032023.pdf)</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u="sng">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5" tooltip="Building Community Resilience with Nature-Based Solutions"/>
              </a:rPr>
              <a:t>Building Community Resilience with Nature-Based Solutions</a:t>
            </a:r>
            <a:br>
              <a:rPr lang="en-US" sz="180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a:effectLst/>
                <a:latin typeface="Franklin Gothic Book" panose="020B0503020102020204" pitchFamily="34" charset="0"/>
                <a:ea typeface="Calibri" panose="020F0502020204030204" pitchFamily="34" charset="0"/>
                <a:cs typeface="Times New Roman" panose="02020603050405020304" pitchFamily="18" charset="0"/>
              </a:rPr>
              <a:t>(https://www.fema.gov/sites/default/files/documents/fema_riskmap-nature-based-solutions-guide_2021.pdf)</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u="sng">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6" tooltip="CRS Case Studies, Fact Sheets, and Blogs"/>
              </a:rPr>
              <a:t>CRS Case Studies, Fact Sheets and Blogs</a:t>
            </a:r>
            <a:br>
              <a:rPr lang="en-US" sz="180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a:effectLst/>
                <a:latin typeface="Franklin Gothic Book" panose="020B0503020102020204" pitchFamily="34" charset="0"/>
                <a:ea typeface="Calibri" panose="020F0502020204030204" pitchFamily="34" charset="0"/>
                <a:cs typeface="Times New Roman" panose="02020603050405020304" pitchFamily="18" charset="0"/>
              </a:rPr>
              <a:t>(https://www.fema.gov/floodplain-management/community-rating-system/case-studies-fact-sheets-blogs)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u="sng">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7" tooltip="NFIP CRS Coordinator’s Manual"/>
              </a:rPr>
              <a:t>NFIP CRS Coordinator’s Manual</a:t>
            </a:r>
            <a:br>
              <a:rPr lang="en-US" sz="180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a:effectLst/>
                <a:latin typeface="Franklin Gothic Book" panose="020B0503020102020204" pitchFamily="34" charset="0"/>
                <a:ea typeface="Calibri" panose="020F0502020204030204" pitchFamily="34" charset="0"/>
                <a:cs typeface="Times New Roman" panose="02020603050405020304" pitchFamily="18" charset="0"/>
              </a:rPr>
              <a:t>(https://www.fema.gov/sites/default/files/documents/fema_community-rating-system_coordinators-manual_2017.pdf)</a:t>
            </a:r>
            <a:endParaRPr lang="en-US"/>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15</a:t>
            </a:fld>
            <a:endParaRPr lang="en-US"/>
          </a:p>
        </p:txBody>
      </p:sp>
    </p:spTree>
    <p:extLst>
      <p:ext uri="{BB962C8B-B14F-4D97-AF65-F5344CB8AC3E}">
        <p14:creationId xmlns:p14="http://schemas.microsoft.com/office/powerpoint/2010/main" val="2311206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Purpose:</a:t>
            </a: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To help the audience understand if their community is fully equipped to protect citizens from flooding and enforce NFIP regulations.</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Procedure:</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Direct </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the audience to Activity 5.1 in the Participant Manual.</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Ask</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 Which of these higher standards do you think your community should adopt and why?</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Freeboard</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No-rise requirements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Fill restrictions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Open space preservation</a:t>
            </a:r>
          </a:p>
          <a:p>
            <a:pPr marL="342900" marR="0" lvl="0" indent="-342900" algn="l" defTabSz="457200" rtl="0" eaLnBrk="1" latinLnBrk="0" hangingPunct="1">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Lower thresholds for SI/SD </a:t>
            </a:r>
          </a:p>
          <a:p>
            <a:endParaRPr lang="en-US" sz="1100" b="1">
              <a:effectLst/>
              <a:latin typeface="Franklin Gothic Book" panose="020B0503020102020204" pitchFamily="34" charset="0"/>
              <a:ea typeface="Calibri" panose="020F0502020204030204" pitchFamily="34" charset="0"/>
              <a:cs typeface="Times New Roman" panose="02020603050405020304" pitchFamily="18" charset="0"/>
            </a:endParaRPr>
          </a:p>
          <a:p>
            <a:pPr marL="228600" marR="0" indent="-228600">
              <a:lnSpc>
                <a:spcPct val="120000"/>
              </a:lnSpc>
              <a:spcBef>
                <a:spcPts val="0"/>
              </a:spcBef>
              <a:spcAft>
                <a:spcPts val="1200"/>
              </a:spcAft>
            </a:pPr>
            <a:r>
              <a:rPr lang="en-US" sz="1100" b="1">
                <a:effectLst/>
                <a:latin typeface="Franklin Gothic Book" panose="020B0503020102020204" pitchFamily="34" charset="0"/>
                <a:ea typeface="Calibri" panose="020F0502020204030204" pitchFamily="34" charset="0"/>
                <a:cs typeface="Times New Roman" panose="02020603050405020304" pitchFamily="18" charset="0"/>
              </a:rPr>
              <a:t>Potential answers</a:t>
            </a:r>
            <a:r>
              <a:rPr lang="en-US" sz="1100" i="1">
                <a:effectLst/>
                <a:latin typeface="Franklin Gothic Book" panose="020B0503020102020204" pitchFamily="34" charset="0"/>
                <a:ea typeface="Calibri" panose="020F0502020204030204" pitchFamily="34" charset="0"/>
                <a:cs typeface="Times New Roman" panose="02020603050405020304" pitchFamily="18" charset="0"/>
              </a:rPr>
              <a:t>:</a:t>
            </a:r>
          </a:p>
          <a:p>
            <a:pPr marL="228600" marR="0" indent="-228600">
              <a:lnSpc>
                <a:spcPct val="120000"/>
              </a:lnSpc>
              <a:spcBef>
                <a:spcPts val="0"/>
              </a:spcBef>
              <a:spcAft>
                <a:spcPts val="1200"/>
              </a:spcAf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Freeboard: </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Provides protection from flood damage for new construction, reconstruction, and Substantial Improvements.</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No-rise requirements: </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Benefits communities that have a lot of development near, but outside of, floodways. No-rise requirements also benefit communities that do not have floodways.</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Fill restrictions:</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Most effective in communities that are not fully built out.</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Open space preservation:</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Best for communities with a lot of community-owned open space and parks and communities with a lot of home buyouts.</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Lower thresholds for SI/SD:</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Benefits communities that are built out, have an older housing stock, and/or have sustained repeated flood damages.</a:t>
            </a:r>
          </a:p>
          <a:p>
            <a:endParaRPr lang="en-US" sz="1100" b="1">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100" b="1">
                <a:effectLst/>
                <a:latin typeface="Franklin Gothic Book" panose="020B0503020102020204" pitchFamily="34" charset="0"/>
                <a:ea typeface="Calibri" panose="020F0502020204030204" pitchFamily="34" charset="0"/>
                <a:cs typeface="Times New Roman" panose="02020603050405020304" pitchFamily="18" charset="0"/>
              </a:rPr>
              <a:t>Review</a:t>
            </a:r>
            <a:r>
              <a:rPr lang="en-US" sz="1100">
                <a:effectLst/>
                <a:latin typeface="Franklin Gothic Book" panose="020B0503020102020204" pitchFamily="34" charset="0"/>
                <a:ea typeface="Calibri" panose="020F0502020204030204" pitchFamily="34" charset="0"/>
                <a:cs typeface="Times New Roman" panose="02020603050405020304" pitchFamily="18" charset="0"/>
              </a:rPr>
              <a:t> the benefits of any higher standards not shared by the audience.</a:t>
            </a:r>
          </a:p>
          <a:p>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0"/>
              </a:spcAft>
            </a:pPr>
            <a:r>
              <a:rPr lang="en-US" sz="1800" b="1">
                <a:effectLst/>
                <a:latin typeface="Franklin Gothic Book" panose="020B0503020102020204" pitchFamily="34" charset="0"/>
                <a:ea typeface="Times New Roman" panose="02020603050405020304" pitchFamily="18" charset="0"/>
                <a:cs typeface="Times New Roman" panose="02020603050405020304" pitchFamily="18" charset="0"/>
              </a:rPr>
              <a:t> </a:t>
            </a: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1200"/>
              </a:spcAft>
            </a:pPr>
            <a:r>
              <a:rPr lang="en-US" sz="1800" b="1">
                <a:effectLst/>
                <a:latin typeface="Franklin Gothic Book" panose="020B0503020102020204" pitchFamily="34" charset="0"/>
                <a:ea typeface="Times New Roman" panose="02020603050405020304" pitchFamily="18" charset="0"/>
                <a:cs typeface="Times New Roman" panose="02020603050405020304" pitchFamily="18" charset="0"/>
              </a:rPr>
              <a:t>Option B:</a:t>
            </a:r>
          </a:p>
          <a:p>
            <a:pPr marL="0" marR="0" indent="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a:effectLst/>
                <a:latin typeface="Franklin Gothic Book" panose="020B0503020102020204" pitchFamily="34" charset="0"/>
                <a:ea typeface="Calibri" panose="020F0502020204030204" pitchFamily="34" charset="0"/>
                <a:cs typeface="Times New Roman" panose="02020603050405020304" pitchFamily="18" charset="0"/>
              </a:rPr>
              <a:t>Co-Presenter: </a:t>
            </a: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 the strategies (e.g., outreach, engagement. etc.) your community used to support the adoption and implementation of your higher standards.</a:t>
            </a:r>
            <a:endParaRPr lang="en-US">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16</a:t>
            </a:fld>
            <a:endParaRPr lang="en-US"/>
          </a:p>
        </p:txBody>
      </p:sp>
    </p:spTree>
    <p:extLst>
      <p:ext uri="{BB962C8B-B14F-4D97-AF65-F5344CB8AC3E}">
        <p14:creationId xmlns:p14="http://schemas.microsoft.com/office/powerpoint/2010/main" val="972660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a:effectLst/>
                <a:latin typeface="Franklin Gothic Book" panose="020B0503020102020204" pitchFamily="34" charset="0"/>
                <a:ea typeface="Calibri" panose="020F0502020204030204" pitchFamily="34" charset="0"/>
                <a:cs typeface="Times New Roman" panose="02020603050405020304" pitchFamily="18" charset="0"/>
              </a:rPr>
              <a:t>On the slide, you’ll see what we covered in this topic. In the next topic, we will summarize the presentation.</a:t>
            </a:r>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17</a:t>
            </a:fld>
            <a:endParaRPr lang="en-US"/>
          </a:p>
        </p:txBody>
      </p:sp>
    </p:spTree>
    <p:extLst>
      <p:ext uri="{BB962C8B-B14F-4D97-AF65-F5344CB8AC3E}">
        <p14:creationId xmlns:p14="http://schemas.microsoft.com/office/powerpoint/2010/main" val="3731804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About 40% of flood insurance claims come from structures outside of mapped high-risk flood areas. Higher standards protect your community more from the impacts of flooding than just NFIP minimums. FEMA incentivizes higher standards through the CRS.</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The CRS is a voluntary program that gives communities points for applying higher floodplain management standards, mitigation actions, and outreach activities. The credits save community members money on flood insurance premiums. All NFIP-insured properties in the community qualify for the discount.</a:t>
            </a:r>
          </a:p>
        </p:txBody>
      </p:sp>
      <p:sp>
        <p:nvSpPr>
          <p:cNvPr id="4" name="Slide Number Placeholder 3"/>
          <p:cNvSpPr>
            <a:spLocks noGrp="1"/>
          </p:cNvSpPr>
          <p:nvPr>
            <p:ph type="sldNum" sz="quarter" idx="5"/>
          </p:nvPr>
        </p:nvSpPr>
        <p:spPr/>
        <p:txBody>
          <a:bodyPr/>
          <a:lstStyle/>
          <a:p>
            <a:fld id="{4BAF53EF-993C-FF42-8B62-CEF57763A78D}" type="slidenum">
              <a:rPr lang="en-US" smtClean="0"/>
              <a:t>3</a:t>
            </a:fld>
            <a:endParaRPr lang="en-US"/>
          </a:p>
        </p:txBody>
      </p:sp>
    </p:spTree>
    <p:extLst>
      <p:ext uri="{BB962C8B-B14F-4D97-AF65-F5344CB8AC3E}">
        <p14:creationId xmlns:p14="http://schemas.microsoft.com/office/powerpoint/2010/main" val="4047605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The Community Rating System evaluates communities based on how much they invest in flood-damage prevention activities. </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Communities earn a rating from 9 to 1. Communities with a 1-rating receive the largest discount: 45% discount on flood insurance premiums. </a:t>
            </a:r>
          </a:p>
          <a:p>
            <a:pPr marL="342900" marR="0" lvl="0" indent="-342900" algn="l" defTabSz="457200" rtl="0" eaLnBrk="1" latinLnBrk="0" hangingPunct="1">
              <a:lnSpc>
                <a:spcPct val="120000"/>
              </a:lnSpc>
              <a:spcBef>
                <a:spcPts val="0"/>
              </a:spcBef>
              <a:spcAft>
                <a:spcPts val="1200"/>
              </a:spcAft>
              <a:buClr>
                <a:srgbClr val="2F2F30"/>
              </a:buClr>
              <a:buFont typeface="Wingdings" panose="05000000000000000000" pitchFamily="2" charset="2"/>
              <a:buChar char=""/>
            </a:pPr>
            <a:r>
              <a:rPr lang="en-US" sz="1800"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Flood-damage prevention activities include high standards, mitigation actions, and outreach activities.</a:t>
            </a:r>
          </a:p>
        </p:txBody>
      </p:sp>
      <p:sp>
        <p:nvSpPr>
          <p:cNvPr id="4" name="Slide Number Placeholder 3"/>
          <p:cNvSpPr>
            <a:spLocks noGrp="1"/>
          </p:cNvSpPr>
          <p:nvPr>
            <p:ph type="sldNum" sz="quarter" idx="5"/>
          </p:nvPr>
        </p:nvSpPr>
        <p:spPr/>
        <p:txBody>
          <a:bodyPr/>
          <a:lstStyle/>
          <a:p>
            <a:fld id="{4BAF53EF-993C-FF42-8B62-CEF57763A78D}" type="slidenum">
              <a:rPr lang="en-US" smtClean="0"/>
              <a:t>4</a:t>
            </a:fld>
            <a:endParaRPr lang="en-US"/>
          </a:p>
        </p:txBody>
      </p:sp>
    </p:spTree>
    <p:extLst>
      <p:ext uri="{BB962C8B-B14F-4D97-AF65-F5344CB8AC3E}">
        <p14:creationId xmlns:p14="http://schemas.microsoft.com/office/powerpoint/2010/main" val="2809407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Your community can earn points for:</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Public Information:</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Teaching the community about flood protection: These activities can include everything from teaching people about their flood hazards to encouraging people to buy flood insurance. </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Conducting outreach: Outreach includes things like holding publicly attended demonstrations and providing individual property protection advice.</a:t>
            </a:r>
          </a:p>
          <a:p>
            <a:pPr marL="0" marR="0" lvl="0" indent="0">
              <a:lnSpc>
                <a:spcPct val="120000"/>
              </a:lnSpc>
              <a:spcBef>
                <a:spcPts val="0"/>
              </a:spcBef>
              <a:spcAft>
                <a:spcPts val="1200"/>
              </a:spcAft>
              <a:buClr>
                <a:srgbClr val="2F2F30"/>
              </a:buClr>
              <a:buFont typeface="Courier New" panose="02070309020205020404" pitchFamily="49" charset="0"/>
              <a:buNone/>
              <a:tabLst>
                <a:tab pos="228600" algn="l"/>
                <a:tab pos="457200" algn="l"/>
              </a:tabLs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Mapping and Regulations: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Adopting higher standards: Higher standards can include regulations like not allowing fill in the floodplain and requiring freeboard. </a:t>
            </a:r>
          </a:p>
          <a:p>
            <a:pPr marL="742950" marR="0" lvl="1" indent="-285750" algn="l" defTabSz="457200" rtl="0" eaLnBrk="1" latinLnBrk="0" hangingPunct="1">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Preserving open space in the floodplain: Conservation activities include protecting natural floodplain functions, managing stormwater, and enforcing higher regulatory mapping standards.</a:t>
            </a:r>
          </a:p>
        </p:txBody>
      </p:sp>
      <p:sp>
        <p:nvSpPr>
          <p:cNvPr id="4" name="Slide Number Placeholder 3"/>
          <p:cNvSpPr>
            <a:spLocks noGrp="1"/>
          </p:cNvSpPr>
          <p:nvPr>
            <p:ph type="sldNum" sz="quarter" idx="5"/>
          </p:nvPr>
        </p:nvSpPr>
        <p:spPr/>
        <p:txBody>
          <a:bodyPr/>
          <a:lstStyle/>
          <a:p>
            <a:fld id="{4BAF53EF-993C-FF42-8B62-CEF57763A78D}" type="slidenum">
              <a:rPr lang="en-US" smtClean="0"/>
              <a:t>5</a:t>
            </a:fld>
            <a:endParaRPr lang="en-US"/>
          </a:p>
        </p:txBody>
      </p:sp>
    </p:spTree>
    <p:extLst>
      <p:ext uri="{BB962C8B-B14F-4D97-AF65-F5344CB8AC3E}">
        <p14:creationId xmlns:p14="http://schemas.microsoft.com/office/powerpoint/2010/main" val="3936776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Your community can also earn points for:</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Flood Damage Reduction:</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Regularly maintaining your drainage systems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Completing repetitive loss area analysis to better understand your community’s risk and mitigation opportunities.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Warning and Response:</a:t>
            </a:r>
          </a:p>
          <a:p>
            <a:pPr marL="742950" marR="0" lvl="1" indent="-285750" algn="l" defTabSz="457200" rtl="0" eaLnBrk="1" latinLnBrk="0" hangingPunct="1">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Dam Safety Plans/Emergency Warning distribution: These activities strengthen communication and help your community respond faster to flood events. </a:t>
            </a:r>
          </a:p>
          <a:p>
            <a:pPr marL="0" marR="0">
              <a:lnSpc>
                <a:spcPct val="120000"/>
              </a:lnSpc>
              <a:spcBef>
                <a:spcPts val="0"/>
              </a:spcBef>
              <a:spcAft>
                <a:spcPts val="1200"/>
              </a:spcAft>
            </a:pPr>
            <a:endParaRPr lang="en-US" sz="1800" b="1">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a:effectLst/>
                <a:latin typeface="Franklin Gothic Book" panose="020B0503020102020204" pitchFamily="34" charset="0"/>
                <a:ea typeface="Calibri" panose="020F0502020204030204" pitchFamily="34" charset="0"/>
                <a:cs typeface="Times New Roman" panose="02020603050405020304" pitchFamily="18" charset="0"/>
              </a:rPr>
              <a:t>Now, let’s talk about the steps to joining the CRS.</a:t>
            </a:r>
            <a:endParaRPr lang="en-US" sz="1100"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6</a:t>
            </a:fld>
            <a:endParaRPr lang="en-US"/>
          </a:p>
        </p:txBody>
      </p:sp>
    </p:spTree>
    <p:extLst>
      <p:ext uri="{BB962C8B-B14F-4D97-AF65-F5344CB8AC3E}">
        <p14:creationId xmlns:p14="http://schemas.microsoft.com/office/powerpoint/2010/main" val="4185875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dirty="0">
                <a:effectLst/>
                <a:latin typeface="Franklin Gothic Book" panose="020B0503020102020204" pitchFamily="34" charset="0"/>
                <a:ea typeface="Calibri" panose="020F0502020204030204" pitchFamily="34" charset="0"/>
                <a:cs typeface="Arial" panose="020B0604020202020204" pitchFamily="34" charset="0"/>
              </a:rPr>
              <a:t>Communities can join the Community Rating System anytime. First, you need to submit a letter of interest to your FEMA Regional Office. The FEMA Regional Office will work with you to submit your application. </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dirty="0">
                <a:effectLst/>
                <a:latin typeface="Franklin Gothic Book" panose="020B0503020102020204" pitchFamily="34" charset="0"/>
                <a:ea typeface="Calibri" panose="020F0502020204030204" pitchFamily="34" charset="0"/>
                <a:cs typeface="Arial" panose="020B0604020202020204" pitchFamily="34" charset="0"/>
              </a:rPr>
              <a:t>Your community must meet certain </a:t>
            </a:r>
            <a:r>
              <a:rPr lang="en-US" sz="1100" b="1" dirty="0">
                <a:effectLst/>
                <a:latin typeface="Franklin Gothic Book" panose="020B0503020102020204" pitchFamily="34" charset="0"/>
                <a:ea typeface="Calibri" panose="020F0502020204030204" pitchFamily="34" charset="0"/>
                <a:cs typeface="Arial" panose="020B0604020202020204" pitchFamily="34" charset="0"/>
              </a:rPr>
              <a:t>prerequisites</a:t>
            </a:r>
            <a:r>
              <a:rPr lang="en-US" sz="1100" dirty="0">
                <a:effectLst/>
                <a:latin typeface="Franklin Gothic Book" panose="020B0503020102020204" pitchFamily="34" charset="0"/>
                <a:ea typeface="Calibri" panose="020F0502020204030204" pitchFamily="34" charset="0"/>
                <a:cs typeface="Arial" panose="020B0604020202020204" pitchFamily="34" charset="0"/>
              </a:rPr>
              <a:t> before joining the CRS:</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Be in the Regular Phase of NFIP for at least one year</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Be in full compliance with the NFIP</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Maintain construction documentation (Elevation Certificates) permanently</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Mitigate repetitive loss properties</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Maintain required flood insurance policies for community-owned buildings</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Arial" panose="020B0604020202020204" pitchFamily="34" charset="0"/>
              </a:rPr>
              <a:t>Include the Limit of Moderate Wave Action (LiMWA) on all new or revised coastal floodplain maps. Communities do not need to regulate to LiMWA. </a:t>
            </a:r>
            <a:endParaRPr lang="en-US" sz="1100" kern="1200"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7</a:t>
            </a:fld>
            <a:endParaRPr lang="en-US"/>
          </a:p>
        </p:txBody>
      </p:sp>
    </p:spTree>
    <p:extLst>
      <p:ext uri="{BB962C8B-B14F-4D97-AF65-F5344CB8AC3E}">
        <p14:creationId xmlns:p14="http://schemas.microsoft.com/office/powerpoint/2010/main" val="278104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Your community must maintain your CRS program membership by: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Recertifying that you are doing your credited activities each year.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Having cycle verification visits every three or five years, depending on your class. </a:t>
            </a:r>
          </a:p>
          <a:p>
            <a:pPr marL="800100" marR="0" lvl="1" indent="-342900" algn="l" defTabSz="457200" rtl="0" eaLnBrk="1" latinLnBrk="0" hangingPunct="1">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800"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The Insurance Services Office and their team of CRS Specialists help communities understand and compile the information you need to stay in the CRS.</a:t>
            </a:r>
          </a:p>
          <a:p>
            <a:pPr marL="800100" lvl="1" indent="-342900">
              <a:lnSpc>
                <a:spcPct val="120000"/>
              </a:lnSpc>
              <a:spcAft>
                <a:spcPts val="1200"/>
              </a:spcAft>
              <a:buClr>
                <a:srgbClr val="2F2F30"/>
              </a:buClr>
              <a:buFont typeface="Courier New" panose="02070309020205020404" pitchFamily="49" charset="0"/>
              <a:buChar char="o"/>
              <a:tabLst>
                <a:tab pos="228600" algn="l"/>
                <a:tab pos="457200" algn="l"/>
              </a:tabLst>
            </a:pPr>
            <a:endParaRPr lang="en-US" sz="1800">
              <a:latin typeface="Franklin Gothic Book" panose="020B0503020102020204" pitchFamily="34" charset="0"/>
              <a:ea typeface="Calibri" panose="020F0502020204030204" pitchFamily="34" charset="0"/>
              <a:cs typeface="Times New Roman" panose="02020603050405020304" pitchFamily="18" charset="0"/>
            </a:endParaRPr>
          </a:p>
          <a:p>
            <a:pPr marL="0" marR="0" algn="l" defTabSz="457200" rtl="0" eaLnBrk="1" latinLnBrk="0" hangingPunct="1">
              <a:lnSpc>
                <a:spcPct val="120000"/>
              </a:lnSpc>
              <a:spcBef>
                <a:spcPts val="0"/>
              </a:spcBef>
              <a:spcAft>
                <a:spcPts val="1200"/>
              </a:spcAft>
              <a:buClr>
                <a:srgbClr val="2F2F30"/>
              </a:buClr>
              <a:buFont typeface="Arial" panose="02070309020205020404" pitchFamily="49" charset="0"/>
              <a:buNone/>
              <a:tabLst>
                <a:tab pos="228600" algn="l"/>
                <a:tab pos="457200" algn="l"/>
              </a:tabLst>
            </a:pPr>
            <a:r>
              <a:rPr lang="en-US" sz="1800" b="1"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Option B:</a:t>
            </a:r>
          </a:p>
          <a:p>
            <a:pPr marL="0" marR="0" lvl="1" indent="0" algn="l" defTabSz="457200" rtl="0" eaLnBrk="1" latinLnBrk="0" hangingPunct="1">
              <a:lnSpc>
                <a:spcPct val="120000"/>
              </a:lnSpc>
              <a:spcBef>
                <a:spcPts val="0"/>
              </a:spcBef>
              <a:spcAft>
                <a:spcPts val="1200"/>
              </a:spcAft>
              <a:buClr>
                <a:srgbClr val="2F2F30"/>
              </a:buClr>
              <a:buFont typeface="Courier New" panose="02070309020205020404" pitchFamily="49" charset="0"/>
              <a:buNone/>
              <a:tabLst>
                <a:tab pos="228600" algn="l"/>
                <a:tab pos="457200" algn="l"/>
              </a:tabLst>
            </a:pPr>
            <a:r>
              <a:rPr lang="en-US" sz="1800"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Co-Presenter: If your community is in the CRS, </a:t>
            </a:r>
            <a:r>
              <a:rPr lang="en-US" sz="1800" b="1"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800"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 how you support it.</a:t>
            </a:r>
          </a:p>
        </p:txBody>
      </p:sp>
      <p:sp>
        <p:nvSpPr>
          <p:cNvPr id="4" name="Slide Number Placeholder 3"/>
          <p:cNvSpPr>
            <a:spLocks noGrp="1"/>
          </p:cNvSpPr>
          <p:nvPr>
            <p:ph type="sldNum" sz="quarter" idx="5"/>
          </p:nvPr>
        </p:nvSpPr>
        <p:spPr/>
        <p:txBody>
          <a:bodyPr/>
          <a:lstStyle/>
          <a:p>
            <a:fld id="{4BAF53EF-993C-FF42-8B62-CEF57763A78D}" type="slidenum">
              <a:rPr lang="en-US" smtClean="0"/>
              <a:t>8</a:t>
            </a:fld>
            <a:endParaRPr lang="en-US"/>
          </a:p>
        </p:txBody>
      </p:sp>
    </p:spTree>
    <p:extLst>
      <p:ext uri="{BB962C8B-B14F-4D97-AF65-F5344CB8AC3E}">
        <p14:creationId xmlns:p14="http://schemas.microsoft.com/office/powerpoint/2010/main" val="2718036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100" dirty="0">
                <a:effectLst/>
                <a:latin typeface="Franklin Gothic Book" panose="020B0503020102020204" pitchFamily="34" charset="0"/>
                <a:ea typeface="Calibri" panose="020F0502020204030204" pitchFamily="34" charset="0"/>
                <a:cs typeface="Arial" panose="020B0604020202020204" pitchFamily="34" charset="0"/>
              </a:rPr>
              <a:t>There are other risk-related programs you may be familiar with.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dirty="0">
                <a:effectLst/>
                <a:latin typeface="Franklin Gothic Book" panose="020B0503020102020204" pitchFamily="34" charset="0"/>
                <a:ea typeface="Calibri" panose="020F0502020204030204" pitchFamily="34" charset="0"/>
                <a:cs typeface="Arial" panose="020B0604020202020204" pitchFamily="34" charset="0"/>
              </a:rPr>
              <a:t>THIRA and the Fire Suppression Rating Schedule (FSRS) rate how well your fire department serves your community:</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Like CRS, the rating scale is from 10 to 1. Communities with the best service are rated 1. </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There are mitigation actions you could take to improve both your FSRS and CRS ratings, such as community risk reduction and emergency communication systems.</a:t>
            </a:r>
          </a:p>
          <a:p>
            <a:pPr marL="342900" marR="0" lvl="0" indent="-342900" algn="l" defTabSz="457200" rtl="0" eaLnBrk="1" latinLnBrk="0" hangingPunct="1">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kern="1200" dirty="0">
                <a:solidFill>
                  <a:schemeClr val="tx1"/>
                </a:solidFill>
                <a:effectLst/>
                <a:latin typeface="Franklin Gothic Book" panose="020B0503020102020204" pitchFamily="34" charset="0"/>
                <a:ea typeface="Calibri" panose="020F0502020204030204" pitchFamily="34" charset="0"/>
                <a:cs typeface="Arial" panose="020B0604020202020204" pitchFamily="34" charset="0"/>
              </a:rPr>
              <a:t>The BCEGS program assesses a community’s building codes and their enforcement. The BCEGS program uses a rating scale from 1 to 5. The program focuses on limiting losses from natural hazards through building code enforcement.</a:t>
            </a:r>
          </a:p>
        </p:txBody>
      </p:sp>
      <p:sp>
        <p:nvSpPr>
          <p:cNvPr id="4" name="Slide Number Placeholder 3"/>
          <p:cNvSpPr>
            <a:spLocks noGrp="1"/>
          </p:cNvSpPr>
          <p:nvPr>
            <p:ph type="sldNum" sz="quarter" idx="5"/>
          </p:nvPr>
        </p:nvSpPr>
        <p:spPr/>
        <p:txBody>
          <a:bodyPr/>
          <a:lstStyle/>
          <a:p>
            <a:fld id="{4BAF53EF-993C-FF42-8B62-CEF57763A78D}" type="slidenum">
              <a:rPr lang="en-US" smtClean="0"/>
              <a:t>9</a:t>
            </a:fld>
            <a:endParaRPr lang="en-US"/>
          </a:p>
        </p:txBody>
      </p:sp>
    </p:spTree>
    <p:extLst>
      <p:ext uri="{BB962C8B-B14F-4D97-AF65-F5344CB8AC3E}">
        <p14:creationId xmlns:p14="http://schemas.microsoft.com/office/powerpoint/2010/main" val="3249205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These images show CRS participation nationally.</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Over 1,500 communities participate in the CRS.</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Most of the communities that participate are Class 5 through Class 9. </a:t>
            </a:r>
          </a:p>
          <a:p>
            <a:pPr marL="342900" marR="0" lvl="0" indent="-342900" algn="l" defTabSz="457200" rtl="0" eaLnBrk="1" latinLnBrk="0" hangingPunct="1">
              <a:lnSpc>
                <a:spcPct val="120000"/>
              </a:lnSpc>
              <a:spcBef>
                <a:spcPts val="0"/>
              </a:spcBef>
              <a:spcAft>
                <a:spcPts val="1200"/>
              </a:spcAft>
              <a:buClr>
                <a:srgbClr val="2F2F30"/>
              </a:buClr>
              <a:buFont typeface="Wingdings" panose="05000000000000000000" pitchFamily="2" charset="2"/>
              <a:buChar char=""/>
            </a:pPr>
            <a:r>
              <a:rPr lang="en-US" sz="1800" kern="120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Completing prerequisites and earning points for discounts require large investments of time and money.</a:t>
            </a:r>
          </a:p>
          <a:p>
            <a:endParaRPr lang="en-US" sz="1800" b="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Encourage </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your audience to visit the following site about FEMA’s Community Rating System:</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u="sng">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3" tooltip="Community Rating System"/>
              </a:rPr>
              <a:t>FEMA.gov | Community Rating System</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 </a:t>
            </a:r>
            <a:br>
              <a:rPr lang="en-US" sz="180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a:effectLst/>
                <a:latin typeface="Franklin Gothic Book" panose="020B0503020102020204" pitchFamily="34" charset="0"/>
                <a:ea typeface="Calibri" panose="020F0502020204030204" pitchFamily="34" charset="0"/>
                <a:cs typeface="Times New Roman" panose="02020603050405020304" pitchFamily="18" charset="0"/>
              </a:rPr>
              <a:t>(https://www.fema.gov/floodplain-management/community-rating-system)</a:t>
            </a:r>
          </a:p>
          <a:p>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1200"/>
              </a:spcAft>
              <a:tabLst>
                <a:tab pos="228600" algn="l"/>
                <a:tab pos="457200" algn="l"/>
              </a:tabLst>
            </a:pPr>
            <a:r>
              <a:rPr lang="en-US" sz="1800" b="1">
                <a:effectLst/>
                <a:latin typeface="Franklin Gothic Book" panose="020B0503020102020204" pitchFamily="34" charset="0"/>
                <a:ea typeface="Times New Roman" panose="02020603050405020304" pitchFamily="18" charset="0"/>
                <a:cs typeface="Times New Roman" panose="02020603050405020304" pitchFamily="18" charset="0"/>
              </a:rPr>
              <a:t>Option B:</a:t>
            </a:r>
          </a:p>
          <a:p>
            <a:pPr marL="0" marR="0" indent="0">
              <a:lnSpc>
                <a:spcPct val="120000"/>
              </a:lnSpc>
              <a:spcBef>
                <a:spcPts val="0"/>
              </a:spcBef>
              <a:spcAft>
                <a:spcPts val="1200"/>
              </a:spcAft>
              <a:tabLst>
                <a:tab pos="228600" algn="l"/>
                <a:tab pos="457200" algn="l"/>
              </a:tabLs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Before </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presenting, follow these steps to reflect your State-level data:</a:t>
            </a:r>
          </a:p>
          <a:p>
            <a:pPr marL="342900" marR="0" lvl="0" indent="-342900" fontAlgn="base">
              <a:lnSpc>
                <a:spcPct val="120000"/>
              </a:lnSpc>
              <a:spcBef>
                <a:spcPts val="0"/>
              </a:spcBef>
              <a:spcAft>
                <a:spcPts val="600"/>
              </a:spcAft>
              <a:buSzPts val="1200"/>
              <a:buFont typeface="Times New Roman" panose="02020603050405020304" pitchFamily="18" charset="0"/>
              <a:buAutoNum type="arabicPeriod"/>
              <a:tabLst>
                <a:tab pos="228600" algn="l"/>
                <a:tab pos="457200" algn="l"/>
              </a:tabLst>
            </a:pPr>
            <a:r>
              <a:rPr lang="en-US" sz="1800" u="none" strike="noStrike">
                <a:effectLst/>
                <a:latin typeface="Calibri" panose="020F0502020204030204" pitchFamily="34" charset="0"/>
                <a:ea typeface="Calibri" panose="020F0502020204030204" pitchFamily="34" charset="0"/>
                <a:cs typeface="Times New Roman" panose="02020603050405020304" pitchFamily="18" charset="0"/>
              </a:rPr>
              <a:t>Change the title of the slide to [Insert State Name] CRS Participation. </a:t>
            </a:r>
          </a:p>
          <a:p>
            <a:pPr marL="342900" marR="0" lvl="0" indent="-342900" fontAlgn="base">
              <a:lnSpc>
                <a:spcPct val="120000"/>
              </a:lnSpc>
              <a:spcBef>
                <a:spcPts val="0"/>
              </a:spcBef>
              <a:spcAft>
                <a:spcPts val="600"/>
              </a:spcAft>
              <a:buSzPts val="1200"/>
              <a:buFont typeface="Times New Roman" panose="02020603050405020304" pitchFamily="18" charset="0"/>
              <a:buAutoNum type="arabicPeriod"/>
              <a:tabLst>
                <a:tab pos="228600" algn="l"/>
                <a:tab pos="457200" algn="l"/>
              </a:tabLst>
            </a:pPr>
            <a:r>
              <a:rPr lang="en-US" sz="1800" u="none" strike="noStrike">
                <a:effectLst/>
                <a:latin typeface="Calibri" panose="020F0502020204030204" pitchFamily="34" charset="0"/>
                <a:ea typeface="Calibri" panose="020F0502020204030204" pitchFamily="34" charset="0"/>
                <a:cs typeface="Times New Roman" panose="02020603050405020304" pitchFamily="18" charset="0"/>
              </a:rPr>
              <a:t>Visit website: </a:t>
            </a:r>
            <a:r>
              <a:rPr lang="en-US" sz="1800" u="none" strike="noStrike">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tooltip="CRS Data Visualization FEMA.gov"/>
              </a:rPr>
              <a:t>FEMA.gov | Community Rating System</a:t>
            </a:r>
            <a:r>
              <a:rPr lang="en-US" sz="1800" u="none" strike="noStrike">
                <a:effectLst/>
                <a:latin typeface="Calibri" panose="020F0502020204030204" pitchFamily="34" charset="0"/>
                <a:ea typeface="Calibri" panose="020F0502020204030204" pitchFamily="34" charset="0"/>
                <a:cs typeface="Times New Roman" panose="02020603050405020304" pitchFamily="18" charset="0"/>
              </a:rPr>
              <a:t> (https://www.fema.gov/floodplain-management/community-rating-system).</a:t>
            </a:r>
          </a:p>
          <a:p>
            <a:pPr marL="342900" marR="0" lvl="0" indent="-342900" fontAlgn="base">
              <a:lnSpc>
                <a:spcPct val="120000"/>
              </a:lnSpc>
              <a:spcBef>
                <a:spcPts val="0"/>
              </a:spcBef>
              <a:spcAft>
                <a:spcPts val="600"/>
              </a:spcAft>
              <a:buSzPts val="1200"/>
              <a:buFont typeface="Times New Roman" panose="02020603050405020304" pitchFamily="18" charset="0"/>
              <a:buAutoNum type="arabicPeriod"/>
              <a:tabLst>
                <a:tab pos="228600" algn="l"/>
                <a:tab pos="457200" algn="l"/>
              </a:tabLst>
            </a:pPr>
            <a:r>
              <a:rPr lang="en-US" sz="1800" u="none" strike="noStrike">
                <a:effectLst/>
                <a:latin typeface="Calibri" panose="020F0502020204030204" pitchFamily="34" charset="0"/>
                <a:ea typeface="Calibri" panose="020F0502020204030204" pitchFamily="34" charset="0"/>
                <a:cs typeface="Times New Roman" panose="02020603050405020304" pitchFamily="18" charset="0"/>
              </a:rPr>
              <a:t>Navigate to “CRS Data Visualizations,” by scrolling down or clicking the “Data Visualizations” box near the top of the webpage. </a:t>
            </a:r>
          </a:p>
          <a:p>
            <a:pPr marL="342900" marR="0" lvl="0" indent="-342900" fontAlgn="base">
              <a:lnSpc>
                <a:spcPct val="120000"/>
              </a:lnSpc>
              <a:spcBef>
                <a:spcPts val="0"/>
              </a:spcBef>
              <a:spcAft>
                <a:spcPts val="600"/>
              </a:spcAft>
              <a:buSzPts val="1200"/>
              <a:buFont typeface="Times New Roman" panose="02020603050405020304" pitchFamily="18" charset="0"/>
              <a:buAutoNum type="arabicPeriod"/>
              <a:tabLst>
                <a:tab pos="228600" algn="l"/>
                <a:tab pos="457200" algn="l"/>
              </a:tabLst>
            </a:pPr>
            <a:r>
              <a:rPr lang="en-US" sz="1800" u="none" strike="noStrike">
                <a:effectLst/>
                <a:latin typeface="Calibri" panose="020F0502020204030204" pitchFamily="34" charset="0"/>
                <a:ea typeface="Calibri" panose="020F0502020204030204" pitchFamily="34" charset="0"/>
                <a:cs typeface="Times New Roman" panose="02020603050405020304" pitchFamily="18" charset="0"/>
              </a:rPr>
              <a:t>Select the “State Profile” tab. </a:t>
            </a:r>
          </a:p>
          <a:p>
            <a:pPr marL="342900" marR="0" lvl="0" indent="-342900" fontAlgn="base">
              <a:lnSpc>
                <a:spcPct val="120000"/>
              </a:lnSpc>
              <a:spcBef>
                <a:spcPts val="0"/>
              </a:spcBef>
              <a:spcAft>
                <a:spcPts val="600"/>
              </a:spcAft>
              <a:buSzPts val="1200"/>
              <a:buFont typeface="Times New Roman" panose="02020603050405020304" pitchFamily="18" charset="0"/>
              <a:buAutoNum type="arabicPeriod"/>
              <a:tabLst>
                <a:tab pos="228600" algn="l"/>
                <a:tab pos="457200" algn="l"/>
              </a:tabLst>
            </a:pPr>
            <a:r>
              <a:rPr lang="en-US" sz="1800" u="none" strike="noStrike">
                <a:effectLst/>
                <a:latin typeface="Calibri" panose="020F0502020204030204" pitchFamily="34" charset="0"/>
                <a:ea typeface="Calibri" panose="020F0502020204030204" pitchFamily="34" charset="0"/>
                <a:cs typeface="Times New Roman" panose="02020603050405020304" pitchFamily="18" charset="0"/>
              </a:rPr>
              <a:t>Select your State.</a:t>
            </a:r>
          </a:p>
          <a:p>
            <a:pPr marL="342900" marR="0" lvl="0" indent="-342900" fontAlgn="base">
              <a:lnSpc>
                <a:spcPct val="120000"/>
              </a:lnSpc>
              <a:spcBef>
                <a:spcPts val="0"/>
              </a:spcBef>
              <a:spcAft>
                <a:spcPts val="600"/>
              </a:spcAft>
              <a:buSzPts val="1200"/>
              <a:buFont typeface="Times New Roman" panose="02020603050405020304" pitchFamily="18" charset="0"/>
              <a:buAutoNum type="arabicPeriod"/>
              <a:tabLst>
                <a:tab pos="228600" algn="l"/>
                <a:tab pos="457200" algn="l"/>
              </a:tabLst>
            </a:pPr>
            <a:r>
              <a:rPr lang="en-US" sz="1800" u="none" strike="noStrike">
                <a:effectLst/>
                <a:latin typeface="Calibri" panose="020F0502020204030204" pitchFamily="34" charset="0"/>
                <a:ea typeface="Calibri" panose="020F0502020204030204" pitchFamily="34" charset="0"/>
                <a:cs typeface="Times New Roman" panose="02020603050405020304" pitchFamily="18" charset="0"/>
              </a:rPr>
              <a:t>Take a screen capture of the available data and replace the examples in the slide.</a:t>
            </a:r>
          </a:p>
          <a:p>
            <a:pPr marL="0" marR="0">
              <a:lnSpc>
                <a:spcPct val="120000"/>
              </a:lnSpc>
              <a:spcBef>
                <a:spcPts val="0"/>
              </a:spcBef>
              <a:spcAft>
                <a:spcPts val="0"/>
              </a:spcAf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 </a:t>
            </a:r>
          </a:p>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Explain: </a:t>
            </a: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Our State has [NUMBER] participating communities with [NUMBER] national flood insurance policies.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In total, communities in our State earn [DOLLAR AMOUNT] in premium discounts per year.</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The FEMA.gov Community Rating System is a great place to find more information about higher standards your communities can adopt.</a:t>
            </a:r>
          </a:p>
          <a:p>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a:effectLst/>
                <a:latin typeface="Franklin Gothic Book" panose="020B0503020102020204" pitchFamily="34" charset="0"/>
                <a:ea typeface="Calibri" panose="020F0502020204030204" pitchFamily="34" charset="0"/>
                <a:cs typeface="Times New Roman" panose="02020603050405020304" pitchFamily="18" charset="0"/>
              </a:rPr>
              <a:t>Explain a few additional facts that relate to your audience. </a:t>
            </a:r>
          </a:p>
          <a:p>
            <a:endParaRPr lang="en-US" sz="1800" b="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a:effectLst/>
                <a:latin typeface="Franklin Gothic Book" panose="020B0503020102020204" pitchFamily="34" charset="0"/>
                <a:ea typeface="Calibri" panose="020F0502020204030204" pitchFamily="34" charset="0"/>
                <a:cs typeface="Times New Roman" panose="02020603050405020304" pitchFamily="18" charset="0"/>
              </a:rPr>
              <a:t>Now, let’s discuss additional benefits of higher standards. </a:t>
            </a:r>
            <a:endParaRPr lang="en-US" b="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10</a:t>
            </a:fld>
            <a:endParaRPr lang="en-US"/>
          </a:p>
        </p:txBody>
      </p:sp>
    </p:spTree>
    <p:extLst>
      <p:ext uri="{BB962C8B-B14F-4D97-AF65-F5344CB8AC3E}">
        <p14:creationId xmlns:p14="http://schemas.microsoft.com/office/powerpoint/2010/main" val="2145194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image" Target="../media/image9.sv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Unit Title Slide (low ink)">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Unit #: Unit Title</a:t>
            </a:r>
          </a:p>
        </p:txBody>
      </p:sp>
      <p:pic>
        <p:nvPicPr>
          <p:cNvPr id="5" name="Picture 4" descr="Seal and Logo of FEMA">
            <a:extLst>
              <a:ext uri="{FF2B5EF4-FFF2-40B4-BE49-F238E27FC236}">
                <a16:creationId xmlns:a16="http://schemas.microsoft.com/office/drawing/2014/main" id="{C8007AB3-9044-9E49-80A1-0B6479D03B88}"/>
              </a:ext>
            </a:extLst>
          </p:cNvPr>
          <p:cNvPicPr>
            <a:picLocks noChangeAspect="1"/>
          </p:cNvPicPr>
          <p:nvPr userDrawn="1"/>
        </p:nvPicPr>
        <p:blipFill>
          <a:blip r:embed="rId3"/>
          <a:stretch>
            <a:fillRect/>
          </a:stretch>
        </p:blipFill>
        <p:spPr>
          <a:xfrm>
            <a:off x="745067" y="4372332"/>
            <a:ext cx="3269721" cy="1165157"/>
          </a:xfrm>
          <a:prstGeom prst="rect">
            <a:avLst/>
          </a:prstGeom>
        </p:spPr>
      </p:pic>
    </p:spTree>
    <p:custDataLst>
      <p:tags r:id="rId1"/>
    </p:custDataLst>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_Two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9" name="Footer Placeholder 10">
            <a:extLst>
              <a:ext uri="{FF2B5EF4-FFF2-40B4-BE49-F238E27FC236}">
                <a16:creationId xmlns:a16="http://schemas.microsoft.com/office/drawing/2014/main" id="{780EFCB7-513F-8445-B833-1531FD238BAB}"/>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3E4F6407-0B13-BA4A-9466-7F50E80E5943}"/>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7B82259C-844E-B1EE-2894-D7A3E50430B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1891941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Left_Graphic Right">
    <p:bg>
      <p:bgPr>
        <a:solidFill>
          <a:schemeClr val="bg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51361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513613" y="2130556"/>
            <a:ext cx="5651500"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3DE2E845-856F-93EC-29FA-A936EE23EF1B}"/>
              </a:ext>
            </a:extLst>
          </p:cNvPr>
          <p:cNvSpPr>
            <a:spLocks noGrp="1"/>
          </p:cNvSpPr>
          <p:nvPr>
            <p:ph sz="half" idx="13"/>
          </p:nvPr>
        </p:nvSpPr>
        <p:spPr>
          <a:xfrm>
            <a:off x="6530340" y="-1"/>
            <a:ext cx="5651500" cy="6085841"/>
          </a:xfrm>
          <a:prstGeom prst="rect">
            <a:avLst/>
          </a:prstGeom>
        </p:spPr>
        <p:txBody>
          <a:bodyPr/>
          <a:lstStyle>
            <a:lvl1pPr marL="0" indent="0">
              <a:buNone/>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2" name="Picture 1">
            <a:extLst>
              <a:ext uri="{FF2B5EF4-FFF2-40B4-BE49-F238E27FC236}">
                <a16:creationId xmlns:a16="http://schemas.microsoft.com/office/drawing/2014/main" id="{A7151E22-1359-FAFF-00BC-70A42E78DC7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
        <p:nvSpPr>
          <p:cNvPr id="4" name="Footer Placeholder 10">
            <a:extLst>
              <a:ext uri="{FF2B5EF4-FFF2-40B4-BE49-F238E27FC236}">
                <a16:creationId xmlns:a16="http://schemas.microsoft.com/office/drawing/2014/main" id="{424D6B26-7CC4-31A3-54FD-A669690492D3}"/>
              </a:ext>
              <a:ext uri="{C183D7F6-B498-43B3-948B-1728B52AA6E4}">
                <adec:decorative xmlns:adec="http://schemas.microsoft.com/office/drawing/2017/decorative" val="1"/>
              </a:ext>
            </a:extLst>
          </p:cNvPr>
          <p:cNvSpPr>
            <a:spLocks noGrp="1"/>
          </p:cNvSpPr>
          <p:nvPr>
            <p:ph type="ftr" sz="quarter" idx="11"/>
          </p:nvPr>
        </p:nvSpPr>
        <p:spPr>
          <a:xfrm>
            <a:off x="6144242" y="6173791"/>
            <a:ext cx="4395171" cy="365125"/>
          </a:xfrm>
        </p:spPr>
        <p:txBody>
          <a:bodyPr/>
          <a:lstStyle>
            <a:lvl1pPr>
              <a:defRPr>
                <a:ln>
                  <a:noFill/>
                </a:ln>
                <a:solidFill>
                  <a:srgbClr val="5A5B5D"/>
                </a:solidFill>
              </a:defRPr>
            </a:lvl1pPr>
          </a:lstStyle>
          <a:p>
            <a:r>
              <a:rPr lang="en-US"/>
              <a:t>Federal Emergency Management Agency</a:t>
            </a:r>
          </a:p>
        </p:txBody>
      </p:sp>
      <p:sp>
        <p:nvSpPr>
          <p:cNvPr id="5" name="Slide Number Placeholder 11">
            <a:extLst>
              <a:ext uri="{FF2B5EF4-FFF2-40B4-BE49-F238E27FC236}">
                <a16:creationId xmlns:a16="http://schemas.microsoft.com/office/drawing/2014/main" id="{01F107AA-5F99-44D4-DC45-7CEFB4B2AA70}"/>
              </a:ext>
              <a:ext uri="{C183D7F6-B498-43B3-948B-1728B52AA6E4}">
                <adec:decorative xmlns:adec="http://schemas.microsoft.com/office/drawing/2017/decorative" val="1"/>
              </a:ext>
            </a:extLst>
          </p:cNvPr>
          <p:cNvSpPr>
            <a:spLocks noGrp="1"/>
          </p:cNvSpPr>
          <p:nvPr>
            <p:ph type="sldNum" sz="quarter" idx="14"/>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904999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Master_Title and Content_graphic­_left">
    <p:bg>
      <p:bgPr>
        <a:solidFill>
          <a:schemeClr val="bg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3DE2E845-856F-93EC-29FA-A936EE23EF1B}"/>
              </a:ext>
            </a:extLst>
          </p:cNvPr>
          <p:cNvSpPr>
            <a:spLocks noGrp="1"/>
          </p:cNvSpPr>
          <p:nvPr>
            <p:ph sz="half" idx="13"/>
          </p:nvPr>
        </p:nvSpPr>
        <p:spPr>
          <a:xfrm>
            <a:off x="0" y="-1"/>
            <a:ext cx="6096000" cy="6858001"/>
          </a:xfrm>
          <a:prstGeom prst="rect">
            <a:avLst/>
          </a:prstGeom>
        </p:spPr>
        <p:txBody>
          <a:bodyPr/>
          <a:lstStyle>
            <a:lvl1pPr marL="0" indent="0">
              <a:buNone/>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2" name="Footer Placeholder 10">
            <a:extLst>
              <a:ext uri="{FF2B5EF4-FFF2-40B4-BE49-F238E27FC236}">
                <a16:creationId xmlns:a16="http://schemas.microsoft.com/office/drawing/2014/main" id="{34684880-D913-F5A1-73CC-70CBD38DAB07}"/>
              </a:ext>
              <a:ext uri="{C183D7F6-B498-43B3-948B-1728B52AA6E4}">
                <adec:decorative xmlns:adec="http://schemas.microsoft.com/office/drawing/2017/decorative" val="1"/>
              </a:ext>
            </a:extLst>
          </p:cNvPr>
          <p:cNvSpPr>
            <a:spLocks noGrp="1"/>
          </p:cNvSpPr>
          <p:nvPr>
            <p:ph type="ftr" sz="quarter" idx="11"/>
          </p:nvPr>
        </p:nvSpPr>
        <p:spPr>
          <a:xfrm>
            <a:off x="6131086" y="6173791"/>
            <a:ext cx="4395171" cy="365125"/>
          </a:xfrm>
        </p:spPr>
        <p:txBody>
          <a:bodyPr/>
          <a:lstStyle>
            <a:lvl1pPr>
              <a:defRPr>
                <a:ln>
                  <a:noFill/>
                </a:ln>
                <a:solidFill>
                  <a:srgbClr val="5A5B5D"/>
                </a:solidFill>
              </a:defRPr>
            </a:lvl1pPr>
          </a:lstStyle>
          <a:p>
            <a:r>
              <a:rPr lang="en-US"/>
              <a:t>Federal Emergency Management Agency</a:t>
            </a:r>
          </a:p>
        </p:txBody>
      </p:sp>
      <p:sp>
        <p:nvSpPr>
          <p:cNvPr id="4" name="Slide Number Placeholder 11">
            <a:extLst>
              <a:ext uri="{FF2B5EF4-FFF2-40B4-BE49-F238E27FC236}">
                <a16:creationId xmlns:a16="http://schemas.microsoft.com/office/drawing/2014/main" id="{7F4DDEF2-1F3A-EC98-A588-CA59912B5666}"/>
              </a:ext>
              <a:ext uri="{C183D7F6-B498-43B3-948B-1728B52AA6E4}">
                <adec:decorative xmlns:adec="http://schemas.microsoft.com/office/drawing/2017/decorative" val="1"/>
              </a:ext>
            </a:extLst>
          </p:cNvPr>
          <p:cNvSpPr>
            <a:spLocks noGrp="1"/>
          </p:cNvSpPr>
          <p:nvPr>
            <p:ph type="sldNum" sz="quarter" idx="14"/>
          </p:nvPr>
        </p:nvSpPr>
        <p:spPr>
          <a:xfrm>
            <a:off x="10526257"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1772071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ster_Comparison">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Footer Placeholder 10">
            <a:extLst>
              <a:ext uri="{FF2B5EF4-FFF2-40B4-BE49-F238E27FC236}">
                <a16:creationId xmlns:a16="http://schemas.microsoft.com/office/drawing/2014/main" id="{4F15D596-468E-7240-AEF9-BE74880DA9D6}"/>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BA1FB061-3945-984E-B19F-EFD8A4ED4959}"/>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23DFF27B-2516-8BB5-E5FF-C41A31D9C5C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1460617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BA285-B143-4443-A825-3738EAF52CB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5A5B5D">
              <a:alpha val="83000"/>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rgbClr val="005188">
              <a:alpha val="83000"/>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2" name="Footer Placeholder 10">
            <a:extLst>
              <a:ext uri="{FF2B5EF4-FFF2-40B4-BE49-F238E27FC236}">
                <a16:creationId xmlns:a16="http://schemas.microsoft.com/office/drawing/2014/main" id="{80F8CDB0-0CAD-E963-6FC4-29343AED0624}"/>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chemeClr val="bg1"/>
                </a:solidFill>
              </a:defRPr>
            </a:lvl1pPr>
          </a:lstStyle>
          <a:p>
            <a:r>
              <a:rPr lang="en-US"/>
              <a:t>Federal Emergency Management Agency</a:t>
            </a:r>
          </a:p>
        </p:txBody>
      </p:sp>
      <p:sp>
        <p:nvSpPr>
          <p:cNvPr id="4" name="Slide Number Placeholder 11">
            <a:extLst>
              <a:ext uri="{FF2B5EF4-FFF2-40B4-BE49-F238E27FC236}">
                <a16:creationId xmlns:a16="http://schemas.microsoft.com/office/drawing/2014/main" id="{3A02CD91-79F7-A6CE-6EA2-9CD5319BE91F}"/>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3032822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tivity_Master">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E97B94E-42E6-4544-9EC8-17245821AA52}"/>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254866EA-8482-8548-8A4F-3E9E3B6AB291}"/>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9498F607-4FAF-6F9C-D5E3-CBFE4EF81E6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38189" y="1353237"/>
            <a:ext cx="7158035" cy="3953953"/>
          </a:xfrm>
          <a:prstGeom prst="rect">
            <a:avLst/>
          </a:prstGeom>
        </p:spPr>
      </p:pic>
      <p:sp>
        <p:nvSpPr>
          <p:cNvPr id="12" name="Rectangle 11">
            <a:extLst>
              <a:ext uri="{FF2B5EF4-FFF2-40B4-BE49-F238E27FC236}">
                <a16:creationId xmlns:a16="http://schemas.microsoft.com/office/drawing/2014/main" id="{9A6307D7-22AD-16EF-7508-46B65F0C93F5}"/>
              </a:ext>
              <a:ext uri="{C183D7F6-B498-43B3-948B-1728B52AA6E4}">
                <adec:decorative xmlns:adec="http://schemas.microsoft.com/office/drawing/2017/decorative" val="1"/>
              </a:ext>
            </a:extLst>
          </p:cNvPr>
          <p:cNvSpPr/>
          <p:nvPr userDrawn="1"/>
        </p:nvSpPr>
        <p:spPr bwMode="auto">
          <a:xfrm>
            <a:off x="7258050" y="1353237"/>
            <a:ext cx="4195766" cy="3953953"/>
          </a:xfrm>
          <a:prstGeom prst="rect">
            <a:avLst/>
          </a:prstGeom>
          <a:solidFill>
            <a:srgbClr val="0052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13" name="Content Placeholder 3">
            <a:extLst>
              <a:ext uri="{FF2B5EF4-FFF2-40B4-BE49-F238E27FC236}">
                <a16:creationId xmlns:a16="http://schemas.microsoft.com/office/drawing/2014/main" id="{4CC0ACF8-A65A-97ED-D378-8E5B2ED9293E}"/>
              </a:ext>
            </a:extLst>
          </p:cNvPr>
          <p:cNvSpPr>
            <a:spLocks noGrp="1"/>
          </p:cNvSpPr>
          <p:nvPr>
            <p:ph sz="half" idx="15" hasCustomPrompt="1"/>
          </p:nvPr>
        </p:nvSpPr>
        <p:spPr>
          <a:xfrm>
            <a:off x="7258050" y="1353236"/>
            <a:ext cx="4195761" cy="3953953"/>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pic>
        <p:nvPicPr>
          <p:cNvPr id="2" name="Picture 1">
            <a:extLst>
              <a:ext uri="{FF2B5EF4-FFF2-40B4-BE49-F238E27FC236}">
                <a16:creationId xmlns:a16="http://schemas.microsoft.com/office/drawing/2014/main" id="{0A03934D-3BA4-8DFF-AB64-B8FF9A4CEAD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3199421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tivity_Master_Option_2">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id="{7C9FD575-3B71-D545-976A-C7A029B05238}"/>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cxnSp>
        <p:nvCxnSpPr>
          <p:cNvPr id="2" name="Straight Connector 1">
            <a:extLst>
              <a:ext uri="{FF2B5EF4-FFF2-40B4-BE49-F238E27FC236}">
                <a16:creationId xmlns:a16="http://schemas.microsoft.com/office/drawing/2014/main" id="{CDB097CF-027F-9650-91BB-03BCA09F250C}"/>
              </a:ext>
              <a:ext uri="{C183D7F6-B498-43B3-948B-1728B52AA6E4}">
                <adec:decorative xmlns:adec="http://schemas.microsoft.com/office/drawing/2017/decorative" val="1"/>
              </a:ext>
            </a:extLst>
          </p:cNvPr>
          <p:cNvCxnSpPr>
            <a:cxnSpLocks/>
          </p:cNvCxnSpPr>
          <p:nvPr userDrawn="1"/>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5AB6FC2-4935-3199-4479-529A4C48FA6E}"/>
              </a:ext>
              <a:ext uri="{C183D7F6-B498-43B3-948B-1728B52AA6E4}">
                <adec:decorative xmlns:adec="http://schemas.microsoft.com/office/drawing/2017/decorative" val="1"/>
              </a:ext>
            </a:extLst>
          </p:cNvPr>
          <p:cNvSpPr/>
          <p:nvPr userDrawn="1"/>
        </p:nvSpPr>
        <p:spPr>
          <a:xfrm>
            <a:off x="1159940" y="2852614"/>
            <a:ext cx="1429226" cy="14329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3">
            <a:extLst>
              <a:ext uri="{FF2B5EF4-FFF2-40B4-BE49-F238E27FC236}">
                <a16:creationId xmlns:a16="http://schemas.microsoft.com/office/drawing/2014/main" id="{CA8B09D7-24C0-F924-70E4-68BDA33D8CA4}"/>
              </a:ext>
              <a:ext uri="{C183D7F6-B498-43B3-948B-1728B52AA6E4}">
                <adec:decorative xmlns:adec="http://schemas.microsoft.com/office/drawing/2017/decorative" val="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340315" y="3133129"/>
            <a:ext cx="1084952" cy="896795"/>
          </a:xfrm>
          <a:prstGeom prst="rect">
            <a:avLst/>
          </a:prstGeom>
        </p:spPr>
      </p:pic>
      <p:cxnSp>
        <p:nvCxnSpPr>
          <p:cNvPr id="6" name="Straight Connector 5">
            <a:extLst>
              <a:ext uri="{FF2B5EF4-FFF2-40B4-BE49-F238E27FC236}">
                <a16:creationId xmlns:a16="http://schemas.microsoft.com/office/drawing/2014/main" id="{DBA9E1DE-4A9A-0F64-384B-7E71F58FFBB9}"/>
              </a:ext>
              <a:ext uri="{C183D7F6-B498-43B3-948B-1728B52AA6E4}">
                <adec:decorative xmlns:adec="http://schemas.microsoft.com/office/drawing/2017/decorative" val="1"/>
              </a:ext>
            </a:extLst>
          </p:cNvPr>
          <p:cNvCxnSpPr>
            <a:cxnSpLocks/>
          </p:cNvCxnSpPr>
          <p:nvPr/>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21BD0D24-6675-F147-05BC-C1D7D25EECBB}"/>
              </a:ext>
              <a:ext uri="{C183D7F6-B498-43B3-948B-1728B52AA6E4}">
                <adec:decorative xmlns:adec="http://schemas.microsoft.com/office/drawing/2017/decorative" val="1"/>
              </a:ext>
            </a:extLst>
          </p:cNvPr>
          <p:cNvSpPr/>
          <p:nvPr/>
        </p:nvSpPr>
        <p:spPr>
          <a:xfrm>
            <a:off x="908319" y="2592085"/>
            <a:ext cx="1948944" cy="1953970"/>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4" name="Graphic 13">
            <a:extLst>
              <a:ext uri="{FF2B5EF4-FFF2-40B4-BE49-F238E27FC236}">
                <a16:creationId xmlns:a16="http://schemas.microsoft.com/office/drawing/2014/main" id="{76604133-3F9C-8898-5396-CC5351104D6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9397" y="2989385"/>
            <a:ext cx="1146788" cy="1146788"/>
          </a:xfrm>
          <a:prstGeom prst="rect">
            <a:avLst/>
          </a:prstGeom>
        </p:spPr>
      </p:pic>
      <p:sp>
        <p:nvSpPr>
          <p:cNvPr id="16" name="Rectangle 15">
            <a:extLst>
              <a:ext uri="{FF2B5EF4-FFF2-40B4-BE49-F238E27FC236}">
                <a16:creationId xmlns:a16="http://schemas.microsoft.com/office/drawing/2014/main" id="{749893D9-D4F5-FD8C-92F0-AD2D2BECAD30}"/>
              </a:ext>
              <a:ext uri="{C183D7F6-B498-43B3-948B-1728B52AA6E4}">
                <adec:decorative xmlns:adec="http://schemas.microsoft.com/office/drawing/2017/decorative" val="1"/>
              </a:ext>
            </a:extLst>
          </p:cNvPr>
          <p:cNvSpPr/>
          <p:nvPr/>
        </p:nvSpPr>
        <p:spPr>
          <a:xfrm>
            <a:off x="1948721" y="1857566"/>
            <a:ext cx="8360482" cy="3372786"/>
          </a:xfrm>
          <a:prstGeom prst="rect">
            <a:avLst/>
          </a:prstGeom>
          <a:solidFill>
            <a:srgbClr val="D6E3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4AB523F-06FF-D220-AEDC-25F1636AC345}"/>
              </a:ext>
              <a:ext uri="{C183D7F6-B498-43B3-948B-1728B52AA6E4}">
                <adec:decorative xmlns:adec="http://schemas.microsoft.com/office/drawing/2017/decorative" val="1"/>
              </a:ext>
            </a:extLst>
          </p:cNvPr>
          <p:cNvCxnSpPr>
            <a:cxnSpLocks/>
          </p:cNvCxnSpPr>
          <p:nvPr/>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8D63EC8-13B3-FCA4-2BF2-0A1A5A48830F}"/>
              </a:ext>
              <a:ext uri="{C183D7F6-B498-43B3-948B-1728B52AA6E4}">
                <adec:decorative xmlns:adec="http://schemas.microsoft.com/office/drawing/2017/decorative" val="1"/>
              </a:ext>
            </a:extLst>
          </p:cNvPr>
          <p:cNvSpPr/>
          <p:nvPr/>
        </p:nvSpPr>
        <p:spPr>
          <a:xfrm>
            <a:off x="908319" y="2592085"/>
            <a:ext cx="1948944" cy="1953970"/>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Oval 18">
            <a:extLst>
              <a:ext uri="{FF2B5EF4-FFF2-40B4-BE49-F238E27FC236}">
                <a16:creationId xmlns:a16="http://schemas.microsoft.com/office/drawing/2014/main" id="{C7E102D0-B804-D1B2-2F89-C03FDD54877C}"/>
              </a:ext>
              <a:ext uri="{C183D7F6-B498-43B3-948B-1728B52AA6E4}">
                <adec:decorative xmlns:adec="http://schemas.microsoft.com/office/drawing/2017/decorative" val="1"/>
              </a:ext>
            </a:extLst>
          </p:cNvPr>
          <p:cNvSpPr/>
          <p:nvPr/>
        </p:nvSpPr>
        <p:spPr>
          <a:xfrm>
            <a:off x="1159940" y="2852614"/>
            <a:ext cx="1429226" cy="14329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11">
            <a:extLst>
              <a:ext uri="{FF2B5EF4-FFF2-40B4-BE49-F238E27FC236}">
                <a16:creationId xmlns:a16="http://schemas.microsoft.com/office/drawing/2014/main" id="{322F0A8C-0015-048D-68C7-134FC5768141}"/>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tretch>
            <a:fillRect/>
          </a:stretch>
        </p:blipFill>
        <p:spPr>
          <a:xfrm>
            <a:off x="1340315" y="3133129"/>
            <a:ext cx="1084952" cy="896795"/>
          </a:xfrm>
          <a:prstGeom prst="rect">
            <a:avLst/>
          </a:prstGeom>
        </p:spPr>
      </p:pic>
      <p:pic>
        <p:nvPicPr>
          <p:cNvPr id="20" name="Picture 19">
            <a:extLst>
              <a:ext uri="{FF2B5EF4-FFF2-40B4-BE49-F238E27FC236}">
                <a16:creationId xmlns:a16="http://schemas.microsoft.com/office/drawing/2014/main" id="{E6351EE6-4C7F-065C-7F98-53D4951E2E1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999121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ster_Numbered lis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Footer Placeholder 10">
            <a:extLst>
              <a:ext uri="{FF2B5EF4-FFF2-40B4-BE49-F238E27FC236}">
                <a16:creationId xmlns:a16="http://schemas.microsoft.com/office/drawing/2014/main" id="{7C9FD575-3B71-D545-976A-C7A029B05238}"/>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9B76CF6F-0C6E-DB7C-5940-6F3499AFED1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3177896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Master_Group_Activit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id="{7C9FD575-3B71-D545-976A-C7A029B05238}"/>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15EB4500-39EE-DEF8-5596-2BAAA454525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4237111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ster_Chart with caption ">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3" name="Picture 2">
            <a:extLst>
              <a:ext uri="{FF2B5EF4-FFF2-40B4-BE49-F238E27FC236}">
                <a16:creationId xmlns:a16="http://schemas.microsoft.com/office/drawing/2014/main" id="{CA0EC08C-F192-4015-621B-0AF9BA2A207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3441524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Master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 uri="{C183D7F6-B498-43B3-948B-1728B52AA6E4}">
                <adec:decorative xmlns:adec="http://schemas.microsoft.com/office/drawing/2017/decorative" val="1"/>
              </a:ext>
            </a:extLst>
          </p:cNvPr>
          <p:cNvSpPr/>
          <p:nvPr userDrawn="1"/>
        </p:nvSpPr>
        <p:spPr>
          <a:xfrm>
            <a:off x="-3833" y="-2"/>
            <a:ext cx="12192000" cy="6858002"/>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950A1AC6-B6CD-9BF2-8642-AE5182D51082}"/>
              </a:ext>
              <a:ext uri="{C183D7F6-B498-43B3-948B-1728B52AA6E4}">
                <adec:decorative xmlns:adec="http://schemas.microsoft.com/office/drawing/2017/decorative" val="1"/>
              </a:ext>
            </a:extLst>
          </p:cNvPr>
          <p:cNvSpPr/>
          <p:nvPr userDrawn="1"/>
        </p:nvSpPr>
        <p:spPr>
          <a:xfrm>
            <a:off x="738189" y="3715151"/>
            <a:ext cx="3796489" cy="1464907"/>
          </a:xfrm>
          <a:prstGeom prst="rect">
            <a:avLst/>
          </a:prstGeom>
          <a:solidFill>
            <a:srgbClr val="00528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descr="Seal and Logo of FEMA">
            <a:extLst>
              <a:ext uri="{FF2B5EF4-FFF2-40B4-BE49-F238E27FC236}">
                <a16:creationId xmlns:a16="http://schemas.microsoft.com/office/drawing/2014/main" id="{4877AD55-8AE7-B04C-A183-19CD2864A015}"/>
              </a:ext>
            </a:extLst>
          </p:cNvPr>
          <p:cNvPicPr>
            <a:picLocks noChangeAspect="1"/>
          </p:cNvPicPr>
          <p:nvPr userDrawn="1"/>
        </p:nvPicPr>
        <p:blipFill>
          <a:blip r:embed="rId4"/>
          <a:stretch>
            <a:fillRect/>
          </a:stretch>
        </p:blipFill>
        <p:spPr>
          <a:xfrm>
            <a:off x="738189" y="3829059"/>
            <a:ext cx="3698875" cy="1318085"/>
          </a:xfrm>
          <a:prstGeom prst="rect">
            <a:avLst/>
          </a:prstGeom>
        </p:spPr>
      </p:pic>
    </p:spTree>
    <p:custDataLst>
      <p:tags r:id="rId1"/>
    </p:custDataLst>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Master_Knowledge_Check">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2">
            <a:extLst>
              <a:ext uri="{FF2B5EF4-FFF2-40B4-BE49-F238E27FC236}">
                <a16:creationId xmlns:a16="http://schemas.microsoft.com/office/drawing/2014/main" id="{46BF0C62-E604-56B9-23EB-516851C23389}"/>
              </a:ext>
              <a:ext uri="{C183D7F6-B498-43B3-948B-1728B52AA6E4}">
                <adec:decorative xmlns:adec="http://schemas.microsoft.com/office/drawing/2017/decorative" val="1"/>
              </a:ext>
            </a:extLst>
          </p:cNvPr>
          <p:cNvPicPr>
            <a:picLocks noChangeAspect="1" noChangeArrowheads="1"/>
          </p:cNvPicPr>
          <p:nvPr userDrawn="1"/>
        </p:nvPicPr>
        <p:blipFill rotWithShape="1">
          <a:blip r:embed="rId3"/>
          <a:srcRect l="4729" r="12054"/>
          <a:stretch/>
        </p:blipFill>
        <p:spPr bwMode="auto">
          <a:xfrm>
            <a:off x="7042505" y="1549402"/>
            <a:ext cx="4411311" cy="38807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9269B1-E904-FF58-DB5E-65AC7C67A74C}"/>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581152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aster_Self_Reflection">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6" name="Text Placeholder 3"/>
          <p:cNvSpPr>
            <a:spLocks noGrp="1"/>
          </p:cNvSpPr>
          <p:nvPr>
            <p:ph type="body" sz="half" idx="10" hasCustomPrompt="1"/>
          </p:nvPr>
        </p:nvSpPr>
        <p:spPr>
          <a:xfrm>
            <a:off x="763008"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5" name="Picture 4">
            <a:extLst>
              <a:ext uri="{FF2B5EF4-FFF2-40B4-BE49-F238E27FC236}">
                <a16:creationId xmlns:a16="http://schemas.microsoft.com/office/drawing/2014/main" id="{EBF5A715-22EB-2496-3AA2-FB36E9866C4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305782" y="1525826"/>
            <a:ext cx="5889655" cy="3925749"/>
          </a:xfrm>
          <a:prstGeom prst="rect">
            <a:avLst/>
          </a:prstGeom>
        </p:spPr>
      </p:pic>
      <p:pic>
        <p:nvPicPr>
          <p:cNvPr id="2" name="Picture 1">
            <a:extLst>
              <a:ext uri="{FF2B5EF4-FFF2-40B4-BE49-F238E27FC236}">
                <a16:creationId xmlns:a16="http://schemas.microsoft.com/office/drawing/2014/main" id="{B90EDD16-FD6F-2E2B-D5E1-B3AE987176D0}"/>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245945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Master_Summary">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C3BF5CC0-58B8-A56B-EB32-73BBFC455DD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440131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Master_Summar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1E42D00-E910-817B-A938-9AF9CD6F932F}"/>
              </a:ext>
              <a:ext uri="{C183D7F6-B498-43B3-948B-1728B52AA6E4}">
                <adec:decorative xmlns:adec="http://schemas.microsoft.com/office/drawing/2017/decorative" val="1"/>
              </a:ext>
            </a:extLst>
          </p:cNvPr>
          <p:cNvSpPr/>
          <p:nvPr/>
        </p:nvSpPr>
        <p:spPr>
          <a:xfrm>
            <a:off x="889901" y="1566419"/>
            <a:ext cx="9795207" cy="3934009"/>
          </a:xfrm>
          <a:prstGeom prst="rect">
            <a:avLst/>
          </a:prstGeom>
          <a:solidFill>
            <a:srgbClr val="D6E3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D87C86A-0A46-4041-7834-772F684CDC80}"/>
              </a:ext>
              <a:ext uri="{C183D7F6-B498-43B3-948B-1728B52AA6E4}">
                <adec:decorative xmlns:adec="http://schemas.microsoft.com/office/drawing/2017/decorative" val="1"/>
              </a:ext>
            </a:extLst>
          </p:cNvPr>
          <p:cNvCxnSpPr>
            <a:cxnSpLocks/>
          </p:cNvCxnSpPr>
          <p:nvPr/>
        </p:nvCxnSpPr>
        <p:spPr>
          <a:xfrm>
            <a:off x="823972" y="1566419"/>
            <a:ext cx="0" cy="3934009"/>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902024A1-18F8-F2B5-05E4-BE3FD8617821}"/>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61103" y="1566419"/>
            <a:ext cx="2124020" cy="3934008"/>
          </a:xfrm>
          <a:prstGeom prst="rect">
            <a:avLst/>
          </a:prstGeom>
          <a:noFill/>
          <a:extLst>
            <a:ext uri="{909E8E84-426E-40DD-AFC4-6F175D3DCCD1}">
              <a14:hiddenFill xmlns:a14="http://schemas.microsoft.com/office/drawing/2010/main">
                <a:solidFill>
                  <a:srgbClr val="FFFFFF"/>
                </a:solidFill>
              </a14:hiddenFill>
            </a:ext>
          </a:extLst>
        </p:spPr>
      </p:pic>
      <p:sp>
        <p:nvSpPr>
          <p:cNvPr id="2" name="Parallelogram 1">
            <a:extLst>
              <a:ext uri="{FF2B5EF4-FFF2-40B4-BE49-F238E27FC236}">
                <a16:creationId xmlns:a16="http://schemas.microsoft.com/office/drawing/2014/main" id="{22B15233-7382-BC10-B72A-0A90B27EA11F}"/>
              </a:ext>
              <a:ext uri="{C183D7F6-B498-43B3-948B-1728B52AA6E4}">
                <adec:decorative xmlns:adec="http://schemas.microsoft.com/office/drawing/2017/decorative" val="1"/>
              </a:ext>
            </a:extLst>
          </p:cNvPr>
          <p:cNvSpPr/>
          <p:nvPr userDrawn="1"/>
        </p:nvSpPr>
        <p:spPr bwMode="auto">
          <a:xfrm rot="120000">
            <a:off x="8352313" y="1566546"/>
            <a:ext cx="658298" cy="3933559"/>
          </a:xfrm>
          <a:prstGeom prst="parallelogram">
            <a:avLst>
              <a:gd name="adj" fmla="val 73641"/>
            </a:avLst>
          </a:prstGeom>
          <a:solidFill>
            <a:srgbClr val="3D7F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8" name="Title Placeholder 1"/>
          <p:cNvSpPr>
            <a:spLocks noGrp="1"/>
          </p:cNvSpPr>
          <p:nvPr userDrawn="1">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userDrawn="1">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userDrawn="1">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20" name="Content Placeholder 18"/>
          <p:cNvSpPr>
            <a:spLocks noGrp="1"/>
          </p:cNvSpPr>
          <p:nvPr userDrawn="1">
            <p:ph sz="quarter" idx="11" hasCustomPrompt="1"/>
          </p:nvPr>
        </p:nvSpPr>
        <p:spPr>
          <a:xfrm>
            <a:off x="1109837" y="1774740"/>
            <a:ext cx="7251844" cy="3642832"/>
          </a:xfrm>
        </p:spPr>
        <p:txBody>
          <a:bodyPr/>
          <a:lstStyle>
            <a:lvl1pPr marL="0" indent="0">
              <a:buNone/>
              <a:defRPr/>
            </a:lvl1pPr>
          </a:lstStyle>
          <a:p>
            <a:pPr lvl="0"/>
            <a:r>
              <a:rPr lang="en-US"/>
              <a:t>Insert chart here</a:t>
            </a:r>
          </a:p>
        </p:txBody>
      </p:sp>
      <p:pic>
        <p:nvPicPr>
          <p:cNvPr id="3" name="Picture 2">
            <a:extLst>
              <a:ext uri="{FF2B5EF4-FFF2-40B4-BE49-F238E27FC236}">
                <a16:creationId xmlns:a16="http://schemas.microsoft.com/office/drawing/2014/main" id="{9648C657-9CFE-1DC8-EC6C-650FCE5B4A6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1626098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ster_Chart with title (1)">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0" name="Footer Placeholder 10">
            <a:extLst>
              <a:ext uri="{FF2B5EF4-FFF2-40B4-BE49-F238E27FC236}">
                <a16:creationId xmlns:a16="http://schemas.microsoft.com/office/drawing/2014/main" id="{614777EF-720C-A944-907E-CE1C292CBCD5}"/>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CB0C4446-A1BE-2F41-A56C-FB26F13381B5}"/>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108D7A9E-4886-D67C-AFF0-6409B61FF2A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3367621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aster_Chart with title (3)">
    <p:spTree>
      <p:nvGrpSpPr>
        <p:cNvPr id="1" name=""/>
        <p:cNvGrpSpPr/>
        <p:nvPr/>
      </p:nvGrpSpPr>
      <p:grpSpPr>
        <a:xfrm>
          <a:off x="0" y="0"/>
          <a:ext cx="0" cy="0"/>
          <a:chOff x="0" y="0"/>
          <a:chExt cx="0" cy="0"/>
        </a:xfrm>
      </p:grpSpPr>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8" name="Footer Placeholder 10">
            <a:extLst>
              <a:ext uri="{FF2B5EF4-FFF2-40B4-BE49-F238E27FC236}">
                <a16:creationId xmlns:a16="http://schemas.microsoft.com/office/drawing/2014/main" id="{95B45AF5-26D0-3042-B0AB-CA5EF015C532}"/>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774B317E-21C5-1745-BE88-290F56726B70}"/>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B00C6353-C2D6-E8D0-A397-A0039B14219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4101529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Master_Closing Slid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7" name="Footer Placeholder 10">
            <a:extLst>
              <a:ext uri="{FF2B5EF4-FFF2-40B4-BE49-F238E27FC236}">
                <a16:creationId xmlns:a16="http://schemas.microsoft.com/office/drawing/2014/main" id="{E1E1D0CB-6F0F-9847-9A71-AE64C40341EF}"/>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id="{2A921306-A16B-8445-A6DC-4327BF9E505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B7625F3F-ED2E-E334-3119-08CB475E3D4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2789156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Unit Title Slide (low ink) new">
    <p:bg>
      <p:bgPr>
        <a:solidFill>
          <a:srgbClr val="00528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3"/>
          <a:srcRect/>
          <a:stretch/>
        </p:blipFill>
        <p:spPr>
          <a:xfrm>
            <a:off x="752725" y="4375198"/>
            <a:ext cx="3254404" cy="1159425"/>
          </a:xfrm>
          <a:prstGeom prst="rect">
            <a:avLst/>
          </a:prstGeom>
        </p:spPr>
      </p:pic>
      <p:sp>
        <p:nvSpPr>
          <p:cNvPr id="3" name="Title 2"/>
          <p:cNvSpPr>
            <a:spLocks noGrp="1"/>
          </p:cNvSpPr>
          <p:nvPr>
            <p:ph type="title" hasCustomPrompt="1"/>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Unit #: Unit Title</a:t>
            </a:r>
          </a:p>
        </p:txBody>
      </p:sp>
    </p:spTree>
    <p:custDataLst>
      <p:tags r:id="rId1"/>
    </p:custDataLst>
    <p:extLst>
      <p:ext uri="{BB962C8B-B14F-4D97-AF65-F5344CB8AC3E}">
        <p14:creationId xmlns:p14="http://schemas.microsoft.com/office/powerpoint/2010/main" val="3922425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853084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Master_Custom_Layout">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919607-8AD0-4466-BC03-467A0DAC819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6729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_Title and 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 uri="{C183D7F6-B498-43B3-948B-1728B52AA6E4}">
                <adec:decorative xmlns:adec="http://schemas.microsoft.com/office/drawing/2017/decorative" val="1"/>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3113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Master_Title and Content_Video">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8" name="Text Placeholder 2"/>
          <p:cNvSpPr>
            <a:spLocks noGrp="1"/>
          </p:cNvSpPr>
          <p:nvPr>
            <p:ph idx="1"/>
          </p:nvPr>
        </p:nvSpPr>
        <p:spPr>
          <a:xfrm>
            <a:off x="2010084" y="1667965"/>
            <a:ext cx="8102103" cy="40121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 uri="{C183D7F6-B498-43B3-948B-1728B52AA6E4}">
                <adec:decorative xmlns:adec="http://schemas.microsoft.com/office/drawing/2017/decorative" val="1"/>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
        <p:nvSpPr>
          <p:cNvPr id="2" name="Rounded Rectangle 1">
            <a:extLst>
              <a:ext uri="{FF2B5EF4-FFF2-40B4-BE49-F238E27FC236}">
                <a16:creationId xmlns:a16="http://schemas.microsoft.com/office/drawing/2014/main" id="{9B6692D7-FF73-D093-9AB8-6609A8E22C60}"/>
              </a:ext>
              <a:ext uri="{C183D7F6-B498-43B3-948B-1728B52AA6E4}">
                <adec:decorative xmlns:adec="http://schemas.microsoft.com/office/drawing/2017/decorative" val="1"/>
              </a:ext>
            </a:extLst>
          </p:cNvPr>
          <p:cNvSpPr/>
          <p:nvPr userDrawn="1"/>
        </p:nvSpPr>
        <p:spPr>
          <a:xfrm>
            <a:off x="1821619" y="1506882"/>
            <a:ext cx="8510756" cy="4354237"/>
          </a:xfrm>
          <a:prstGeom prst="roundRect">
            <a:avLst>
              <a:gd name="adj" fmla="val 5979"/>
            </a:avLst>
          </a:prstGeom>
          <a:noFill/>
          <a:ln w="5715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308BC30-220C-37AB-57A8-BF145C51BE60}"/>
              </a:ext>
              <a:ext uri="{C183D7F6-B498-43B3-948B-1728B52AA6E4}">
                <adec:decorative xmlns:adec="http://schemas.microsoft.com/office/drawing/2017/decorative" val="1"/>
              </a:ext>
            </a:extLst>
          </p:cNvPr>
          <p:cNvCxnSpPr>
            <a:cxnSpLocks/>
          </p:cNvCxnSpPr>
          <p:nvPr userDrawn="1"/>
        </p:nvCxnSpPr>
        <p:spPr>
          <a:xfrm>
            <a:off x="10572698" y="2338692"/>
            <a:ext cx="0" cy="2797734"/>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9C95366-8591-9D57-470A-E6854502E444}"/>
              </a:ext>
              <a:ext uri="{C183D7F6-B498-43B3-948B-1728B52AA6E4}">
                <adec:decorative xmlns:adec="http://schemas.microsoft.com/office/drawing/2017/decorative" val="1"/>
              </a:ext>
            </a:extLst>
          </p:cNvPr>
          <p:cNvCxnSpPr>
            <a:cxnSpLocks/>
          </p:cNvCxnSpPr>
          <p:nvPr userDrawn="1"/>
        </p:nvCxnSpPr>
        <p:spPr>
          <a:xfrm>
            <a:off x="10793533" y="2637150"/>
            <a:ext cx="0" cy="2200816"/>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C3DE167-7330-5F0B-6561-E3D1F2B15F99}"/>
              </a:ext>
              <a:ext uri="{C183D7F6-B498-43B3-948B-1728B52AA6E4}">
                <adec:decorative xmlns:adec="http://schemas.microsoft.com/office/drawing/2017/decorative" val="1"/>
              </a:ext>
            </a:extLst>
          </p:cNvPr>
          <p:cNvCxnSpPr>
            <a:cxnSpLocks/>
          </p:cNvCxnSpPr>
          <p:nvPr userDrawn="1"/>
        </p:nvCxnSpPr>
        <p:spPr>
          <a:xfrm rot="10800000">
            <a:off x="1582858" y="2338691"/>
            <a:ext cx="0" cy="2797734"/>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FEF21F5-121A-DE89-F881-1540794BC77C}"/>
              </a:ext>
              <a:ext uri="{C183D7F6-B498-43B3-948B-1728B52AA6E4}">
                <adec:decorative xmlns:adec="http://schemas.microsoft.com/office/drawing/2017/decorative" val="1"/>
              </a:ext>
            </a:extLst>
          </p:cNvPr>
          <p:cNvCxnSpPr>
            <a:cxnSpLocks/>
          </p:cNvCxnSpPr>
          <p:nvPr userDrawn="1"/>
        </p:nvCxnSpPr>
        <p:spPr>
          <a:xfrm rot="10800000">
            <a:off x="1362025" y="2637151"/>
            <a:ext cx="0" cy="2200816"/>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8A52802F-3194-339E-4444-D97A7DC0A98F}"/>
              </a:ext>
              <a:ext uri="{C183D7F6-B498-43B3-948B-1728B52AA6E4}">
                <adec:decorative xmlns:adec="http://schemas.microsoft.com/office/drawing/2017/decorative" val="1"/>
              </a:ext>
            </a:extLst>
          </p:cNvPr>
          <p:cNvSpPr/>
          <p:nvPr userDrawn="1"/>
        </p:nvSpPr>
        <p:spPr>
          <a:xfrm>
            <a:off x="5726475" y="5814340"/>
            <a:ext cx="739050" cy="715748"/>
          </a:xfrm>
          <a:prstGeom prst="ellipse">
            <a:avLst/>
          </a:prstGeom>
          <a:solidFill>
            <a:schemeClr val="bg1"/>
          </a:solidFill>
          <a:ln w="7620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7" name="Triangle 36">
            <a:extLst>
              <a:ext uri="{FF2B5EF4-FFF2-40B4-BE49-F238E27FC236}">
                <a16:creationId xmlns:a16="http://schemas.microsoft.com/office/drawing/2014/main" id="{23861C40-94C2-BF2A-F07C-13924B2CF847}"/>
              </a:ext>
              <a:ext uri="{C183D7F6-B498-43B3-948B-1728B52AA6E4}">
                <adec:decorative xmlns:adec="http://schemas.microsoft.com/office/drawing/2017/decorative" val="1"/>
              </a:ext>
            </a:extLst>
          </p:cNvPr>
          <p:cNvSpPr/>
          <p:nvPr userDrawn="1"/>
        </p:nvSpPr>
        <p:spPr>
          <a:xfrm rot="5400000">
            <a:off x="5993992" y="6066348"/>
            <a:ext cx="273355" cy="224986"/>
          </a:xfrm>
          <a:prstGeom prst="triangle">
            <a:avLst/>
          </a:prstGeom>
          <a:solidFill>
            <a:schemeClr val="accent3">
              <a:lumMod val="60000"/>
              <a:lumOff val="40000"/>
            </a:schemeClr>
          </a:solidFill>
          <a:ln w="7620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88523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aster_Middle_Screen_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2" name="Text Placeholder 2">
            <a:extLst>
              <a:ext uri="{FF2B5EF4-FFF2-40B4-BE49-F238E27FC236}">
                <a16:creationId xmlns:a16="http://schemas.microsoft.com/office/drawing/2014/main" id="{7AC4C4DB-74F6-7602-3942-FBA26D4B8B4C}"/>
              </a:ext>
            </a:extLst>
          </p:cNvPr>
          <p:cNvSpPr>
            <a:spLocks noGrp="1"/>
          </p:cNvSpPr>
          <p:nvPr>
            <p:ph idx="1"/>
          </p:nvPr>
        </p:nvSpPr>
        <p:spPr>
          <a:xfrm>
            <a:off x="2028826" y="1619786"/>
            <a:ext cx="8134350" cy="46767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 uri="{C183D7F6-B498-43B3-948B-1728B52AA6E4}">
                <adec:decorative xmlns:adec="http://schemas.microsoft.com/office/drawing/2017/decorative" val="1"/>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240801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id="{8CDF2BF6-D194-1343-93BA-82E52542D36B}"/>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8" name="Slide Number Placeholder 7">
            <a:extLst>
              <a:ext uri="{FF2B5EF4-FFF2-40B4-BE49-F238E27FC236}">
                <a16:creationId xmlns:a16="http://schemas.microsoft.com/office/drawing/2014/main" id="{2506CF50-EC7F-7045-8A7E-444D3AE997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id="{CC62EF53-F675-B345-BC80-8CCA23A8FCD2}"/>
              </a:ext>
              <a:ext uri="{C183D7F6-B498-43B3-948B-1728B52AA6E4}">
                <adec:decorative xmlns:adec="http://schemas.microsoft.com/office/drawing/2017/decorative" val="1"/>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 uri="{C183D7F6-B498-43B3-948B-1728B52AA6E4}">
                <adec:decorative xmlns:adec="http://schemas.microsoft.com/office/drawing/2017/decorative" val="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a:solidFill>
                <a:srgbClr val="5A5B5D"/>
              </a:solidFill>
            </a:endParaRPr>
          </a:p>
        </p:txBody>
      </p:sp>
      <p:pic>
        <p:nvPicPr>
          <p:cNvPr id="10" name="Picture 9">
            <a:extLst>
              <a:ext uri="{FF2B5EF4-FFF2-40B4-BE49-F238E27FC236}">
                <a16:creationId xmlns:a16="http://schemas.microsoft.com/office/drawing/2014/main" id="{EB4236FD-D275-D549-B0E5-35B58EAE678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151882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Master_Rename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2" name="Picture 1">
            <a:extLst>
              <a:ext uri="{FF2B5EF4-FFF2-40B4-BE49-F238E27FC236}">
                <a16:creationId xmlns:a16="http://schemas.microsoft.com/office/drawing/2014/main" id="{32846AD2-1C09-7724-F315-147CEB84B43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
        <p:nvSpPr>
          <p:cNvPr id="4" name="Footer Placeholder 10">
            <a:extLst>
              <a:ext uri="{FF2B5EF4-FFF2-40B4-BE49-F238E27FC236}">
                <a16:creationId xmlns:a16="http://schemas.microsoft.com/office/drawing/2014/main" id="{C0AE9DA4-8E80-B997-DA56-AEF4F8D7CB5A}"/>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chemeClr val="bg1"/>
                </a:solidFill>
              </a:defRPr>
            </a:lvl1pPr>
          </a:lstStyle>
          <a:p>
            <a:r>
              <a:rPr lang="en-US"/>
              <a:t>Federal Emergency Management Agency</a:t>
            </a:r>
          </a:p>
        </p:txBody>
      </p:sp>
      <p:sp>
        <p:nvSpPr>
          <p:cNvPr id="5" name="Slide Number Placeholder 11">
            <a:extLst>
              <a:ext uri="{FF2B5EF4-FFF2-40B4-BE49-F238E27FC236}">
                <a16:creationId xmlns:a16="http://schemas.microsoft.com/office/drawing/2014/main" id="{8045408E-7542-0DA0-AFD9-5BB87EE97AE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4033641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C183D7F6-B498-43B3-948B-1728B52AA6E4}">
                <adec:decorative xmlns:adec="http://schemas.microsoft.com/office/drawing/2017/decorative" val="1"/>
              </a:ext>
            </a:extLst>
          </p:cNvPr>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12/15/2023</a:t>
            </a:fld>
            <a:endParaRPr lang="en-US" dirty="0"/>
          </a:p>
        </p:txBody>
      </p:sp>
      <p:sp>
        <p:nvSpPr>
          <p:cNvPr id="7" name="Title Placeholder 1">
            <a:extLst>
              <a:ext uri="{C183D7F6-B498-43B3-948B-1728B52AA6E4}">
                <adec:decorative xmlns:adec="http://schemas.microsoft.com/office/drawing/2017/decorative" val="0"/>
              </a:ext>
            </a:extLst>
          </p:cNvPr>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a:extLst>
              <a:ext uri="{C183D7F6-B498-43B3-948B-1728B52AA6E4}">
                <adec:decorative xmlns:adec="http://schemas.microsoft.com/office/drawing/2017/decorative" val="1"/>
              </a:ext>
            </a:extLst>
          </p:cNvPr>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a:extLst>
              <a:ext uri="{C183D7F6-B498-43B3-948B-1728B52AA6E4}">
                <adec:decorative xmlns:adec="http://schemas.microsoft.com/office/drawing/2017/decorative" val="1"/>
              </a:ext>
            </a:extLst>
          </p:cNvPr>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dirty="0"/>
              <a:t>Federal Emergency Management Agency</a:t>
            </a:r>
          </a:p>
        </p:txBody>
      </p:sp>
      <p:sp>
        <p:nvSpPr>
          <p:cNvPr id="2" name="Slide Number Placeholder 1">
            <a:extLst>
              <a:ext uri="{FF2B5EF4-FFF2-40B4-BE49-F238E27FC236}">
                <a16:creationId xmlns:a16="http://schemas.microsoft.com/office/drawing/2014/main" id="{6BB46968-E1B9-AE4F-9DEE-EDC8D5B1D4DF}"/>
              </a:ext>
              <a:ext uri="{C183D7F6-B498-43B3-948B-1728B52AA6E4}">
                <adec:decorative xmlns:adec="http://schemas.microsoft.com/office/drawing/2017/decorative" val="1"/>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dirty="0"/>
          </a:p>
        </p:txBody>
      </p:sp>
    </p:spTree>
    <p:custDataLst>
      <p:tags r:id="rId29"/>
    </p:custDataLst>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650" r:id="rId5"/>
    <p:sldLayoutId id="2147483679" r:id="rId6"/>
    <p:sldLayoutId id="2147483672" r:id="rId7"/>
    <p:sldLayoutId id="2147483651" r:id="rId8"/>
    <p:sldLayoutId id="2147483670" r:id="rId9"/>
    <p:sldLayoutId id="2147483652" r:id="rId10"/>
    <p:sldLayoutId id="2147483678" r:id="rId11"/>
    <p:sldLayoutId id="2147483668" r:id="rId12"/>
    <p:sldLayoutId id="2147483653" r:id="rId13"/>
    <p:sldLayoutId id="2147483669" r:id="rId14"/>
    <p:sldLayoutId id="2147483654" r:id="rId15"/>
    <p:sldLayoutId id="2147483681" r:id="rId16"/>
    <p:sldLayoutId id="2147483659" r:id="rId17"/>
    <p:sldLayoutId id="2147483674" r:id="rId18"/>
    <p:sldLayoutId id="2147483658" r:id="rId19"/>
    <p:sldLayoutId id="2147483677" r:id="rId20"/>
    <p:sldLayoutId id="2147483676" r:id="rId21"/>
    <p:sldLayoutId id="2147483675" r:id="rId22"/>
    <p:sldLayoutId id="2147483680" r:id="rId23"/>
    <p:sldLayoutId id="2147483657" r:id="rId24"/>
    <p:sldLayoutId id="2147483662" r:id="rId25"/>
    <p:sldLayoutId id="2147483660" r:id="rId26"/>
    <p:sldLayoutId id="2147483682" r:id="rId27"/>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3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39.xml"/><Relationship Id="rId6" Type="http://schemas.openxmlformats.org/officeDocument/2006/relationships/hyperlink" Target="http://www.fema.gov/floodplain-management/community-rating-system"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40.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4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4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43.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hyperlink" Target="https://www.fema.gov/sites/default/files/documents/fema_riskmap-nature-based-solutions-guide_2021.pdf" TargetMode="External"/><Relationship Id="rId3" Type="http://schemas.openxmlformats.org/officeDocument/2006/relationships/notesSlide" Target="../notesSlides/notesSlide14.xml"/><Relationship Id="rId7" Type="http://schemas.openxmlformats.org/officeDocument/2006/relationships/hyperlink" Target="https://www.fema.gov/floodplain-management/community-rating-system/case-studies-fact-sheets-blogs" TargetMode="External"/><Relationship Id="rId2" Type="http://schemas.openxmlformats.org/officeDocument/2006/relationships/slideLayout" Target="../slideLayouts/slideLayout10.xml"/><Relationship Id="rId1" Type="http://schemas.openxmlformats.org/officeDocument/2006/relationships/tags" Target="../tags/tag44.xml"/><Relationship Id="rId6" Type="http://schemas.openxmlformats.org/officeDocument/2006/relationships/hyperlink" Target="https://www.fema.gov/sites/default/files/documents/fema_crs-brochure_032023.pdf" TargetMode="External"/><Relationship Id="rId5" Type="http://schemas.openxmlformats.org/officeDocument/2006/relationships/hyperlink" Target="https://www.fema.gov/sites/default/files/documents/fema_community-rating-system_coordinator-manual_addendum-2021_FAQs.pdf" TargetMode="External"/><Relationship Id="rId4" Type="http://schemas.openxmlformats.org/officeDocument/2006/relationships/hyperlink" Target="https://www.fema.gov/sites/default/files/documents/fema_community-rating-system_coordinators-manual_2017.pdf" TargetMode="External"/><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4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4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31.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32.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3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34.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35.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36.xml"/><Relationship Id="rId5" Type="http://schemas.microsoft.com/office/2007/relationships/hdphoto" Target="../media/hdphoto1.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3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38.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BFDE4-248B-C143-50A9-34890E3F2A28}"/>
              </a:ext>
            </a:extLst>
          </p:cNvPr>
          <p:cNvSpPr>
            <a:spLocks noGrp="1"/>
          </p:cNvSpPr>
          <p:nvPr>
            <p:ph type="title"/>
          </p:nvPr>
        </p:nvSpPr>
        <p:spPr/>
        <p:txBody>
          <a:bodyPr>
            <a:normAutofit fontScale="90000"/>
          </a:bodyPr>
          <a:lstStyle/>
          <a:p>
            <a:r>
              <a:rPr lang="en-US">
                <a:solidFill>
                  <a:schemeClr val="bg1"/>
                </a:solidFill>
              </a:rPr>
              <a:t>Topic 5: Community Rating System (CRS) Overview</a:t>
            </a:r>
          </a:p>
        </p:txBody>
      </p:sp>
    </p:spTree>
    <p:custDataLst>
      <p:tags r:id="rId1"/>
    </p:custDataLst>
    <p:extLst>
      <p:ext uri="{BB962C8B-B14F-4D97-AF65-F5344CB8AC3E}">
        <p14:creationId xmlns:p14="http://schemas.microsoft.com/office/powerpoint/2010/main" val="3238678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AC640E-3686-09EB-A832-E24EF5341D00}"/>
              </a:ext>
            </a:extLst>
          </p:cNvPr>
          <p:cNvSpPr>
            <a:spLocks noGrp="1"/>
          </p:cNvSpPr>
          <p:nvPr>
            <p:ph type="title"/>
          </p:nvPr>
        </p:nvSpPr>
        <p:spPr/>
        <p:txBody>
          <a:bodyPr/>
          <a:lstStyle/>
          <a:p>
            <a:r>
              <a:rPr lang="en-US"/>
              <a:t>CRS Participation</a:t>
            </a:r>
          </a:p>
        </p:txBody>
      </p:sp>
      <p:sp>
        <p:nvSpPr>
          <p:cNvPr id="5" name="Text Placeholder 4">
            <a:extLst>
              <a:ext uri="{FF2B5EF4-FFF2-40B4-BE49-F238E27FC236}">
                <a16:creationId xmlns:a16="http://schemas.microsoft.com/office/drawing/2014/main" id="{CA24DAA4-E608-85ED-B4EA-32222E1AB88E}"/>
              </a:ext>
            </a:extLst>
          </p:cNvPr>
          <p:cNvSpPr>
            <a:spLocks noGrp="1"/>
          </p:cNvSpPr>
          <p:nvPr>
            <p:ph type="body" sz="quarter" idx="12"/>
          </p:nvPr>
        </p:nvSpPr>
        <p:spPr/>
        <p:txBody>
          <a:bodyPr/>
          <a:lstStyle/>
          <a:p>
            <a:r>
              <a:rPr lang="en-US" b="0"/>
              <a:t>Community Geography</a:t>
            </a:r>
          </a:p>
        </p:txBody>
      </p:sp>
      <p:pic>
        <p:nvPicPr>
          <p:cNvPr id="22" name="Content Placeholder 21" descr="Visual of CRS participation in the United States.">
            <a:extLst>
              <a:ext uri="{FF2B5EF4-FFF2-40B4-BE49-F238E27FC236}">
                <a16:creationId xmlns:a16="http://schemas.microsoft.com/office/drawing/2014/main" id="{0F9473CA-6DF1-4315-C59C-2F76722CB67B}"/>
              </a:ext>
            </a:extLst>
          </p:cNvPr>
          <p:cNvPicPr>
            <a:picLocks noGrp="1" noChangeAspect="1"/>
          </p:cNvPicPr>
          <p:nvPr>
            <p:ph sz="half" idx="2"/>
          </p:nvPr>
        </p:nvPicPr>
        <p:blipFill>
          <a:blip r:embed="rId4"/>
          <a:stretch>
            <a:fillRect/>
          </a:stretch>
        </p:blipFill>
        <p:spPr>
          <a:xfrm>
            <a:off x="738188" y="2288566"/>
            <a:ext cx="5129212" cy="3093668"/>
          </a:xfrm>
        </p:spPr>
      </p:pic>
      <p:sp>
        <p:nvSpPr>
          <p:cNvPr id="3" name="Text Placeholder 2">
            <a:extLst>
              <a:ext uri="{FF2B5EF4-FFF2-40B4-BE49-F238E27FC236}">
                <a16:creationId xmlns:a16="http://schemas.microsoft.com/office/drawing/2014/main" id="{5170B65C-74CA-C5C2-C4FC-81DD70A27114}"/>
              </a:ext>
            </a:extLst>
          </p:cNvPr>
          <p:cNvSpPr>
            <a:spLocks noGrp="1"/>
          </p:cNvSpPr>
          <p:nvPr>
            <p:ph type="body" sz="quarter" idx="3"/>
          </p:nvPr>
        </p:nvSpPr>
        <p:spPr/>
        <p:txBody>
          <a:bodyPr/>
          <a:lstStyle/>
          <a:p>
            <a:r>
              <a:rPr lang="en-US" b="0"/>
              <a:t>Communities by Class</a:t>
            </a:r>
          </a:p>
        </p:txBody>
      </p:sp>
      <p:pic>
        <p:nvPicPr>
          <p:cNvPr id="18" name="Content Placeholder 15" descr="Visual of CRS Participation by State and by community classification.">
            <a:extLst>
              <a:ext uri="{FF2B5EF4-FFF2-40B4-BE49-F238E27FC236}">
                <a16:creationId xmlns:a16="http://schemas.microsoft.com/office/drawing/2014/main" id="{C8C2F11A-2CF6-9097-EC36-59CEE5DAA23C}"/>
              </a:ext>
            </a:extLst>
          </p:cNvPr>
          <p:cNvPicPr>
            <a:picLocks noGrp="1" noChangeAspect="1"/>
          </p:cNvPicPr>
          <p:nvPr>
            <p:ph sz="quarter" idx="4"/>
          </p:nvPr>
        </p:nvPicPr>
        <p:blipFill>
          <a:blip r:embed="rId5"/>
          <a:stretch>
            <a:fillRect/>
          </a:stretch>
        </p:blipFill>
        <p:spPr>
          <a:xfrm>
            <a:off x="6321425" y="2185704"/>
            <a:ext cx="5132388" cy="3299392"/>
          </a:xfrm>
        </p:spPr>
      </p:pic>
      <p:sp>
        <p:nvSpPr>
          <p:cNvPr id="2" name="TextBox 1">
            <a:extLst>
              <a:ext uri="{FF2B5EF4-FFF2-40B4-BE49-F238E27FC236}">
                <a16:creationId xmlns:a16="http://schemas.microsoft.com/office/drawing/2014/main" id="{8815FAFD-976A-35CE-FA29-E17B7A78569A}"/>
              </a:ext>
            </a:extLst>
          </p:cNvPr>
          <p:cNvSpPr txBox="1"/>
          <p:nvPr/>
        </p:nvSpPr>
        <p:spPr>
          <a:xfrm>
            <a:off x="738184" y="5373572"/>
            <a:ext cx="6549081" cy="523220"/>
          </a:xfrm>
          <a:prstGeom prst="rect">
            <a:avLst/>
          </a:prstGeom>
          <a:noFill/>
        </p:spPr>
        <p:txBody>
          <a:bodyPr wrap="square" rtlCol="0">
            <a:spAutoFit/>
          </a:bodyPr>
          <a:lstStyle/>
          <a:p>
            <a:r>
              <a:rPr lang="en-US" sz="1400" i="1"/>
              <a:t>Source: FEMA at </a:t>
            </a:r>
            <a:r>
              <a:rPr lang="en-US" sz="1400" i="1">
                <a:hlinkClick r:id="rId6"/>
              </a:rPr>
              <a:t>www.fema.gov/floodplain-management/community-rating-system</a:t>
            </a:r>
            <a:br>
              <a:rPr lang="en-US" sz="1400" i="1"/>
            </a:br>
            <a:r>
              <a:rPr lang="en-US" sz="1400" i="1"/>
              <a:t>Date: April 2023</a:t>
            </a:r>
            <a:endParaRPr lang="en-US"/>
          </a:p>
        </p:txBody>
      </p:sp>
      <p:sp>
        <p:nvSpPr>
          <p:cNvPr id="7" name="Footer Placeholder 6">
            <a:extLst>
              <a:ext uri="{FF2B5EF4-FFF2-40B4-BE49-F238E27FC236}">
                <a16:creationId xmlns:a16="http://schemas.microsoft.com/office/drawing/2014/main" id="{1D1B1161-9330-527A-1150-A87C2E3713CD}"/>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8" name="Slide Number Placeholder 7">
            <a:extLst>
              <a:ext uri="{FF2B5EF4-FFF2-40B4-BE49-F238E27FC236}">
                <a16:creationId xmlns:a16="http://schemas.microsoft.com/office/drawing/2014/main" id="{86F8B3FE-8FB5-6016-414B-6EAF8DF70DED}"/>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10</a:t>
            </a:fld>
            <a:endParaRPr lang="en-US"/>
          </a:p>
        </p:txBody>
      </p:sp>
    </p:spTree>
    <p:custDataLst>
      <p:tags r:id="rId1"/>
    </p:custDataLst>
    <p:extLst>
      <p:ext uri="{BB962C8B-B14F-4D97-AF65-F5344CB8AC3E}">
        <p14:creationId xmlns:p14="http://schemas.microsoft.com/office/powerpoint/2010/main" val="1591586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204009-036E-4C01-9F92-0347C5A2F18D}"/>
              </a:ext>
            </a:extLst>
          </p:cNvPr>
          <p:cNvSpPr>
            <a:spLocks noGrp="1"/>
          </p:cNvSpPr>
          <p:nvPr>
            <p:ph type="title"/>
          </p:nvPr>
        </p:nvSpPr>
        <p:spPr/>
        <p:txBody>
          <a:bodyPr/>
          <a:lstStyle/>
          <a:p>
            <a:r>
              <a:rPr lang="en-US"/>
              <a:t>Benefits of Higher Standards</a:t>
            </a:r>
          </a:p>
        </p:txBody>
      </p:sp>
      <p:sp>
        <p:nvSpPr>
          <p:cNvPr id="7" name="Content Placeholder 1">
            <a:extLst>
              <a:ext uri="{FF2B5EF4-FFF2-40B4-BE49-F238E27FC236}">
                <a16:creationId xmlns:a16="http://schemas.microsoft.com/office/drawing/2014/main" id="{5A32E89F-F751-311D-6D66-23414C8EC66B}"/>
              </a:ext>
            </a:extLst>
          </p:cNvPr>
          <p:cNvSpPr txBox="1">
            <a:spLocks/>
          </p:cNvSpPr>
          <p:nvPr/>
        </p:nvSpPr>
        <p:spPr>
          <a:xfrm>
            <a:off x="738189" y="1950285"/>
            <a:ext cx="4653783" cy="3473276"/>
          </a:xfrm>
          <a:prstGeom prst="rect">
            <a:avLst/>
          </a:prstGeom>
        </p:spPr>
        <p:txBody>
          <a:bodyPr vert="horz" lIns="91440" tIns="45720" rIns="91440" bIns="45720" rtlCol="0" anchor="t">
            <a:noAutofit/>
          </a:bodyPr>
          <a:lstStyle>
            <a:lvl1pPr marL="342900" indent="-347472" algn="l" defTabSz="457200" rtl="0" eaLnBrk="1" latinLnBrk="0" hangingPunct="1">
              <a:lnSpc>
                <a:spcPts val="2400"/>
              </a:lnSpc>
              <a:spcBef>
                <a:spcPts val="1000"/>
              </a:spcBef>
              <a:buClr>
                <a:schemeClr val="accent3">
                  <a:lumMod val="75000"/>
                </a:schemeClr>
              </a:buClr>
              <a:buFont typeface="Wingdings" charset="2"/>
              <a:buChar char="§"/>
              <a:defRPr sz="2000" kern="1200" baseline="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baseline="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indent="-347345">
              <a:lnSpc>
                <a:spcPct val="100000"/>
              </a:lnSpc>
            </a:pPr>
            <a:r>
              <a:rPr lang="en-US"/>
              <a:t>Less damage from flooding and faster recovery</a:t>
            </a:r>
          </a:p>
          <a:p>
            <a:pPr indent="-347345">
              <a:lnSpc>
                <a:spcPct val="100000"/>
              </a:lnSpc>
              <a:buClr>
                <a:srgbClr val="8A8C8F"/>
              </a:buClr>
            </a:pPr>
            <a:r>
              <a:rPr lang="en-US"/>
              <a:t>More affordable flood insurance</a:t>
            </a:r>
          </a:p>
          <a:p>
            <a:pPr indent="-347345">
              <a:lnSpc>
                <a:spcPct val="100000"/>
              </a:lnSpc>
              <a:buClr>
                <a:srgbClr val="8A8C8F"/>
              </a:buClr>
            </a:pPr>
            <a:r>
              <a:rPr lang="en-US"/>
              <a:t>Safer places to live</a:t>
            </a:r>
          </a:p>
          <a:p>
            <a:pPr indent="-347345">
              <a:lnSpc>
                <a:spcPct val="100000"/>
              </a:lnSpc>
            </a:pPr>
            <a:r>
              <a:rPr lang="en-US"/>
              <a:t>Economic growth</a:t>
            </a:r>
          </a:p>
        </p:txBody>
      </p:sp>
      <p:pic>
        <p:nvPicPr>
          <p:cNvPr id="9" name="Content Placeholder 16" descr="A yellow ruler in water reaching just below the one-inch mark with Just 1 inch of water can cause twenty-five thousand dollars in damage to your home.&#10;&#10;">
            <a:extLst>
              <a:ext uri="{FF2B5EF4-FFF2-40B4-BE49-F238E27FC236}">
                <a16:creationId xmlns:a16="http://schemas.microsoft.com/office/drawing/2014/main" id="{BC1C9CE9-212F-7420-B544-DA5C30560CB6}"/>
              </a:ext>
            </a:extLst>
          </p:cNvPr>
          <p:cNvPicPr>
            <a:picLocks noChangeAspect="1"/>
          </p:cNvPicPr>
          <p:nvPr/>
        </p:nvPicPr>
        <p:blipFill>
          <a:blip r:embed="rId4"/>
          <a:stretch>
            <a:fillRect/>
          </a:stretch>
        </p:blipFill>
        <p:spPr>
          <a:xfrm>
            <a:off x="7262019" y="1547019"/>
            <a:ext cx="3763962" cy="3763962"/>
          </a:xfrm>
          <a:prstGeom prst="rect">
            <a:avLst/>
          </a:prstGeom>
        </p:spPr>
      </p:pic>
      <p:sp>
        <p:nvSpPr>
          <p:cNvPr id="5" name="Footer Placeholder 4">
            <a:extLst>
              <a:ext uri="{FF2B5EF4-FFF2-40B4-BE49-F238E27FC236}">
                <a16:creationId xmlns:a16="http://schemas.microsoft.com/office/drawing/2014/main" id="{6A4AD910-8F17-451C-8835-5D6528EC69F6}"/>
              </a:ext>
              <a:ext uri="{C183D7F6-B498-43B3-948B-1728B52AA6E4}">
                <adec:decorative xmlns:adec="http://schemas.microsoft.com/office/drawing/2017/decorative" val="1"/>
              </a:ext>
            </a:extLst>
          </p:cNvPr>
          <p:cNvSpPr>
            <a:spLocks noGrp="1"/>
          </p:cNvSpPr>
          <p:nvPr>
            <p:ph type="ftr" sz="quarter" idx="11"/>
          </p:nvPr>
        </p:nvSpPr>
        <p:spPr>
          <a:xfrm>
            <a:off x="6587490" y="6299521"/>
            <a:ext cx="4443413" cy="365125"/>
          </a:xfrm>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61998B44-559A-4706-9EF2-FF122B4FFFC2}"/>
              </a:ext>
              <a:ext uri="{C183D7F6-B498-43B3-948B-1728B52AA6E4}">
                <adec:decorative xmlns:adec="http://schemas.microsoft.com/office/drawing/2017/decorative" val="1"/>
              </a:ext>
            </a:extLst>
          </p:cNvPr>
          <p:cNvSpPr>
            <a:spLocks noGrp="1"/>
          </p:cNvSpPr>
          <p:nvPr>
            <p:ph type="sldNum" sz="quarter" idx="12"/>
          </p:nvPr>
        </p:nvSpPr>
        <p:spPr>
          <a:xfrm>
            <a:off x="11030903" y="6299521"/>
            <a:ext cx="914403" cy="365125"/>
          </a:xfrm>
        </p:spPr>
        <p:txBody>
          <a:bodyPr/>
          <a:lstStyle/>
          <a:p>
            <a:fld id="{8FCC257D-A786-9244-9E17-CE618C8B9275}" type="slidenum">
              <a:rPr lang="en-US" smtClean="0"/>
              <a:pPr/>
              <a:t>11</a:t>
            </a:fld>
            <a:endParaRPr lang="en-US"/>
          </a:p>
        </p:txBody>
      </p:sp>
    </p:spTree>
    <p:custDataLst>
      <p:tags r:id="rId1"/>
    </p:custDataLst>
    <p:extLst>
      <p:ext uri="{BB962C8B-B14F-4D97-AF65-F5344CB8AC3E}">
        <p14:creationId xmlns:p14="http://schemas.microsoft.com/office/powerpoint/2010/main" val="517907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306A6AB-6404-545C-1DBF-CDE62975F163}"/>
              </a:ext>
            </a:extLst>
          </p:cNvPr>
          <p:cNvSpPr>
            <a:spLocks noGrp="1"/>
          </p:cNvSpPr>
          <p:nvPr>
            <p:ph type="title"/>
          </p:nvPr>
        </p:nvSpPr>
        <p:spPr/>
        <p:txBody>
          <a:bodyPr/>
          <a:lstStyle/>
          <a:p>
            <a:r>
              <a:rPr lang="en-US"/>
              <a:t>Common Higher Standards</a:t>
            </a:r>
          </a:p>
        </p:txBody>
      </p:sp>
      <p:pic>
        <p:nvPicPr>
          <p:cNvPr id="4" name="Picture 3" descr="A collage of four images, a view of a house on stilts half-flooded labeled Freeboard, a dirt pile labeled fill restrictions, an aerial view of a subdivision entrance pond labeled no-rise requirements, and a sunrise over a meandering river through a forest labeled open space preservation ">
            <a:extLst>
              <a:ext uri="{FF2B5EF4-FFF2-40B4-BE49-F238E27FC236}">
                <a16:creationId xmlns:a16="http://schemas.microsoft.com/office/drawing/2014/main" id="{9D6D841D-06FF-3462-1DAC-74D6FB4293C1}"/>
              </a:ext>
            </a:extLst>
          </p:cNvPr>
          <p:cNvPicPr>
            <a:picLocks noChangeAspect="1"/>
          </p:cNvPicPr>
          <p:nvPr/>
        </p:nvPicPr>
        <p:blipFill>
          <a:blip r:embed="rId4"/>
          <a:srcRect/>
          <a:stretch/>
        </p:blipFill>
        <p:spPr>
          <a:xfrm>
            <a:off x="1291914" y="1351007"/>
            <a:ext cx="9608172" cy="4155987"/>
          </a:xfrm>
          <a:prstGeom prst="rect">
            <a:avLst/>
          </a:prstGeom>
        </p:spPr>
      </p:pic>
      <p:sp>
        <p:nvSpPr>
          <p:cNvPr id="2" name="Footer Placeholder 1">
            <a:extLst>
              <a:ext uri="{FF2B5EF4-FFF2-40B4-BE49-F238E27FC236}">
                <a16:creationId xmlns:a16="http://schemas.microsoft.com/office/drawing/2014/main" id="{2F0DF9B3-6E16-3611-449B-0687BF1750D6}"/>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3" name="Slide Number Placeholder 2">
            <a:extLst>
              <a:ext uri="{FF2B5EF4-FFF2-40B4-BE49-F238E27FC236}">
                <a16:creationId xmlns:a16="http://schemas.microsoft.com/office/drawing/2014/main" id="{9F2AA972-E9A9-2C09-EA18-80D50F6153D1}"/>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12</a:t>
            </a:fld>
            <a:endParaRPr lang="en-US"/>
          </a:p>
        </p:txBody>
      </p:sp>
    </p:spTree>
    <p:custDataLst>
      <p:tags r:id="rId1"/>
    </p:custDataLst>
    <p:extLst>
      <p:ext uri="{BB962C8B-B14F-4D97-AF65-F5344CB8AC3E}">
        <p14:creationId xmlns:p14="http://schemas.microsoft.com/office/powerpoint/2010/main" val="1185556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9FDD1F-DC2B-8467-8FB6-9AD8B62A3332}"/>
              </a:ext>
            </a:extLst>
          </p:cNvPr>
          <p:cNvSpPr>
            <a:spLocks noGrp="1"/>
          </p:cNvSpPr>
          <p:nvPr>
            <p:ph type="title"/>
          </p:nvPr>
        </p:nvSpPr>
        <p:spPr>
          <a:xfrm>
            <a:off x="738189" y="452440"/>
            <a:ext cx="10715627" cy="935604"/>
          </a:xfrm>
        </p:spPr>
        <p:txBody>
          <a:bodyPr>
            <a:noAutofit/>
          </a:bodyPr>
          <a:lstStyle/>
          <a:p>
            <a:r>
              <a:rPr lang="en-US" sz="2300"/>
              <a:t>Recommended Higher Standards for Substantial Improvement/Substantial Damage</a:t>
            </a:r>
          </a:p>
        </p:txBody>
      </p:sp>
      <p:graphicFrame>
        <p:nvGraphicFramePr>
          <p:cNvPr id="11" name="Table 5" descr="Table of further details regarding Recommended Higher Standards for Substantial Improvement/Substantial Damage">
            <a:extLst>
              <a:ext uri="{FF2B5EF4-FFF2-40B4-BE49-F238E27FC236}">
                <a16:creationId xmlns:a16="http://schemas.microsoft.com/office/drawing/2014/main" id="{E5B2B33E-D0BA-006C-0ABD-0D2723A8E884}"/>
              </a:ext>
            </a:extLst>
          </p:cNvPr>
          <p:cNvGraphicFramePr>
            <a:graphicFrameLocks noGrp="1"/>
          </p:cNvGraphicFramePr>
          <p:nvPr>
            <p:ph sz="half" idx="1"/>
            <p:extLst>
              <p:ext uri="{D42A27DB-BD31-4B8C-83A1-F6EECF244321}">
                <p14:modId xmlns:p14="http://schemas.microsoft.com/office/powerpoint/2010/main" val="368762476"/>
              </p:ext>
            </p:extLst>
          </p:nvPr>
        </p:nvGraphicFramePr>
        <p:xfrm>
          <a:off x="738189" y="1533093"/>
          <a:ext cx="10715627" cy="4171696"/>
        </p:xfrm>
        <a:graphic>
          <a:graphicData uri="http://schemas.openxmlformats.org/drawingml/2006/table">
            <a:tbl>
              <a:tblPr firstRow="1" bandRow="1">
                <a:tableStyleId>{0660B408-B3CF-4A94-85FC-2B1E0A45F4A2}</a:tableStyleId>
              </a:tblPr>
              <a:tblGrid>
                <a:gridCol w="3984124">
                  <a:extLst>
                    <a:ext uri="{9D8B030D-6E8A-4147-A177-3AD203B41FA5}">
                      <a16:colId xmlns:a16="http://schemas.microsoft.com/office/drawing/2014/main" val="2819353149"/>
                    </a:ext>
                  </a:extLst>
                </a:gridCol>
                <a:gridCol w="6731503">
                  <a:extLst>
                    <a:ext uri="{9D8B030D-6E8A-4147-A177-3AD203B41FA5}">
                      <a16:colId xmlns:a16="http://schemas.microsoft.com/office/drawing/2014/main" val="613074359"/>
                    </a:ext>
                  </a:extLst>
                </a:gridCol>
              </a:tblGrid>
              <a:tr h="0">
                <a:tc>
                  <a:txBody>
                    <a:bodyPr/>
                    <a:lstStyle/>
                    <a:p>
                      <a:pPr algn="l"/>
                      <a:r>
                        <a:rPr lang="en-US" sz="1600" b="1">
                          <a:solidFill>
                            <a:schemeClr val="bg1"/>
                          </a:solidFill>
                          <a:latin typeface="+mn-lt"/>
                        </a:rPr>
                        <a:t>Higher Standard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Wingdings" panose="05000000000000000000" pitchFamily="2" charset="2"/>
                        <a:buNone/>
                      </a:pPr>
                      <a:r>
                        <a:rPr lang="en-US" sz="1600" b="1" u="none" strike="noStrike" baseline="0">
                          <a:solidFill>
                            <a:schemeClr val="bg1"/>
                          </a:solidFill>
                          <a:latin typeface="+mn-lt"/>
                        </a:rPr>
                        <a:t>Further Details</a:t>
                      </a:r>
                      <a:endParaRPr lang="en-US" sz="1600" b="1" i="0" u="none" strike="noStrike" baseline="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742629"/>
                  </a:ext>
                </a:extLst>
              </a:tr>
              <a:tr h="0">
                <a:tc>
                  <a:txBody>
                    <a:bodyPr/>
                    <a:lstStyle/>
                    <a:p>
                      <a:pPr algn="l"/>
                      <a:r>
                        <a:rPr lang="en-US" sz="1600" b="1" u="none" strike="noStrike" baseline="0">
                          <a:solidFill>
                            <a:srgbClr val="000000"/>
                          </a:solidFill>
                          <a:latin typeface="+mn-lt"/>
                        </a:rPr>
                        <a:t>Cumulative Substantial Improvement </a:t>
                      </a:r>
                      <a:endParaRPr lang="en-US" sz="1600" b="1">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r>
                        <a:rPr lang="en-US" sz="1600">
                          <a:effectLst/>
                          <a:latin typeface="+mn-lt"/>
                          <a:ea typeface="Calibri" panose="020F0502020204030204" pitchFamily="34" charset="0"/>
                          <a:cs typeface="Times New Roman" panose="02020603050405020304" pitchFamily="18" charset="0"/>
                        </a:rPr>
                        <a:t>Require compliance when the total value of all improvements or repairs over a specified period equals or exceeds 50% of the value of the 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7648009"/>
                  </a:ext>
                </a:extLst>
              </a:tr>
              <a:tr h="299971">
                <a:tc>
                  <a:txBody>
                    <a:bodyPr/>
                    <a:lstStyle/>
                    <a:p>
                      <a:pPr algn="l"/>
                      <a:r>
                        <a:rPr lang="en-US" sz="1600" b="1">
                          <a:latin typeface="+mn-lt"/>
                        </a:rPr>
                        <a:t>Cumulative Substantial Damage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r>
                        <a:rPr lang="en-US" sz="1600">
                          <a:effectLst/>
                          <a:latin typeface="+mn-lt"/>
                          <a:ea typeface="Calibri" panose="020F0502020204030204" pitchFamily="34" charset="0"/>
                          <a:cs typeface="Times New Roman" panose="02020603050405020304" pitchFamily="18" charset="0"/>
                        </a:rPr>
                        <a:t>Apply Substantial Damage requirements when multiple damage events add up to 50% over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242021"/>
                  </a:ext>
                </a:extLst>
              </a:tr>
              <a:tr h="299971">
                <a:tc>
                  <a:txBody>
                    <a:bodyPr/>
                    <a:lstStyle/>
                    <a:p>
                      <a:pPr algn="l"/>
                      <a:r>
                        <a:rPr lang="en-US" sz="1600" b="1" u="none" strike="noStrike" baseline="0">
                          <a:solidFill>
                            <a:srgbClr val="000000"/>
                          </a:solidFill>
                          <a:latin typeface="+mn-lt"/>
                        </a:rPr>
                        <a:t>Repetitive Loss Property</a:t>
                      </a:r>
                      <a:endParaRPr lang="en-US" sz="1600" b="1">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r>
                        <a:rPr lang="en-US" sz="1600">
                          <a:effectLst/>
                          <a:latin typeface="+mn-lt"/>
                          <a:ea typeface="Calibri" panose="020F0502020204030204" pitchFamily="34" charset="0"/>
                          <a:cs typeface="Times New Roman" panose="02020603050405020304" pitchFamily="18" charset="0"/>
                        </a:rPr>
                        <a:t>Properties that meet the NFIP definition of repetitive loss must comply with current regulations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2808273"/>
                  </a:ext>
                </a:extLst>
              </a:tr>
              <a:tr h="29997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rPr>
                        <a:t>Lower threshold for Substantial Improvement and/or Substantial Damage</a:t>
                      </a:r>
                      <a:endParaRPr lang="en-US" sz="1600" b="1">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r>
                        <a:rPr lang="en-US" sz="1600">
                          <a:effectLst/>
                          <a:latin typeface="+mn-lt"/>
                          <a:ea typeface="Calibri" panose="020F0502020204030204" pitchFamily="34" charset="0"/>
                          <a:cs typeface="Times New Roman" panose="02020603050405020304" pitchFamily="18" charset="0"/>
                        </a:rPr>
                        <a:t>Set the threshold for Substantial Improvement and/or Substantial Damage lower than 50%. Increases the number of older homes brought into compliance with smaller improvements or after less severe damage.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601619"/>
                  </a:ext>
                </a:extLst>
              </a:tr>
              <a:tr h="29997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a:latin typeface="+mn-lt"/>
                        </a:rPr>
                        <a:t>Historic structures</a:t>
                      </a:r>
                    </a:p>
                    <a:p>
                      <a:pPr algn="l"/>
                      <a:endParaRPr lang="en-US" sz="1600" b="1">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r>
                        <a:rPr lang="en-US" sz="1600">
                          <a:effectLst/>
                          <a:latin typeface="+mn-lt"/>
                          <a:ea typeface="Calibri" panose="020F0502020204030204" pitchFamily="34" charset="0"/>
                          <a:cs typeface="Times New Roman" panose="02020603050405020304" pitchFamily="18" charset="0"/>
                        </a:rPr>
                        <a:t>Require historic structures to comply with Substantial Improvement and/or Substantial Damage requirements. Or require to the extent that buildings can still be deemed historic.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29682"/>
                  </a:ext>
                </a:extLst>
              </a:tr>
            </a:tbl>
          </a:graphicData>
        </a:graphic>
      </p:graphicFrame>
      <p:sp>
        <p:nvSpPr>
          <p:cNvPr id="5" name="Footer Placeholder 4">
            <a:extLst>
              <a:ext uri="{FF2B5EF4-FFF2-40B4-BE49-F238E27FC236}">
                <a16:creationId xmlns:a16="http://schemas.microsoft.com/office/drawing/2014/main" id="{7D84B552-C3B8-5C36-6483-88D4F1FBC6D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501BC217-CA7E-D531-C1B4-4FDF0C39EFCD}"/>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13</a:t>
            </a:fld>
            <a:endParaRPr lang="en-US"/>
          </a:p>
        </p:txBody>
      </p:sp>
    </p:spTree>
    <p:custDataLst>
      <p:tags r:id="rId1"/>
    </p:custDataLst>
    <p:extLst>
      <p:ext uri="{BB962C8B-B14F-4D97-AF65-F5344CB8AC3E}">
        <p14:creationId xmlns:p14="http://schemas.microsoft.com/office/powerpoint/2010/main" val="2759863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718F2C-63D6-081D-F4BA-19BAB466FB24}"/>
              </a:ext>
            </a:extLst>
          </p:cNvPr>
          <p:cNvSpPr>
            <a:spLocks noGrp="1"/>
          </p:cNvSpPr>
          <p:nvPr>
            <p:ph type="title"/>
          </p:nvPr>
        </p:nvSpPr>
        <p:spPr/>
        <p:txBody>
          <a:bodyPr/>
          <a:lstStyle/>
          <a:p>
            <a:r>
              <a:rPr lang="en-US"/>
              <a:t>Investing in Your Community</a:t>
            </a:r>
          </a:p>
        </p:txBody>
      </p:sp>
      <p:sp>
        <p:nvSpPr>
          <p:cNvPr id="3" name="Content Placeholder 2">
            <a:extLst>
              <a:ext uri="{FF2B5EF4-FFF2-40B4-BE49-F238E27FC236}">
                <a16:creationId xmlns:a16="http://schemas.microsoft.com/office/drawing/2014/main" id="{F860D6E8-8B68-28B8-2AB9-964F2FEC82DC}"/>
              </a:ext>
            </a:extLst>
          </p:cNvPr>
          <p:cNvSpPr>
            <a:spLocks noGrp="1"/>
          </p:cNvSpPr>
          <p:nvPr>
            <p:ph sz="half" idx="13"/>
          </p:nvPr>
        </p:nvSpPr>
        <p:spPr>
          <a:xfrm>
            <a:off x="866746" y="1913367"/>
            <a:ext cx="4860325" cy="3764177"/>
          </a:xfrm>
        </p:spPr>
        <p:txBody>
          <a:bodyPr vert="horz" lIns="91440" tIns="45720" rIns="91440" bIns="45720" rtlCol="0" anchor="t">
            <a:noAutofit/>
          </a:bodyPr>
          <a:lstStyle/>
          <a:p>
            <a:pPr marL="342900" marR="0" lvl="0" indent="-347345">
              <a:lnSpc>
                <a:spcPct val="100000"/>
              </a:lnSpc>
              <a:spcAft>
                <a:spcPts val="1200"/>
              </a:spcAft>
              <a:buFont typeface="Wingdings" charset="2"/>
              <a:buChar char="§"/>
            </a:pPr>
            <a:r>
              <a:rPr lang="en-US">
                <a:solidFill>
                  <a:schemeClr val="tx1"/>
                </a:solidFill>
              </a:rPr>
              <a:t>Higher standards, building code minimums, and public mitigation grant projects save more than they cost.</a:t>
            </a:r>
          </a:p>
          <a:p>
            <a:pPr marL="342900" marR="0" lvl="0" indent="-347345">
              <a:lnSpc>
                <a:spcPct val="100000"/>
              </a:lnSpc>
              <a:spcAft>
                <a:spcPts val="1200"/>
              </a:spcAft>
              <a:buFont typeface="Wingdings" charset="2"/>
              <a:buChar char="§"/>
            </a:pPr>
            <a:r>
              <a:rPr lang="en-US">
                <a:solidFill>
                  <a:schemeClr val="tx1"/>
                </a:solidFill>
              </a:rPr>
              <a:t>Case Study: The Left Hand Creek Flood Project saved Longmont, CO an estimated $22 million.</a:t>
            </a:r>
          </a:p>
        </p:txBody>
      </p:sp>
      <p:pic>
        <p:nvPicPr>
          <p:cNvPr id="8" name="Content Placeholder 7" descr="A poster with a plus sign next to a pile of money titled Smart investing mitigation saves, every one dollar spent on mitigation saves six dollars on future disaster losses.">
            <a:extLst>
              <a:ext uri="{FF2B5EF4-FFF2-40B4-BE49-F238E27FC236}">
                <a16:creationId xmlns:a16="http://schemas.microsoft.com/office/drawing/2014/main" id="{10608F28-8F78-EECA-D00D-FFEAF9ABAF3B}"/>
              </a:ext>
            </a:extLst>
          </p:cNvPr>
          <p:cNvPicPr>
            <a:picLocks noGrp="1" noChangeAspect="1"/>
          </p:cNvPicPr>
          <p:nvPr>
            <p:ph sz="half" idx="2"/>
          </p:nvPr>
        </p:nvPicPr>
        <p:blipFill>
          <a:blip r:embed="rId4"/>
          <a:stretch>
            <a:fillRect/>
          </a:stretch>
        </p:blipFill>
        <p:spPr>
          <a:xfrm>
            <a:off x="6563740" y="815949"/>
            <a:ext cx="5202351" cy="5202351"/>
          </a:xfrm>
        </p:spPr>
      </p:pic>
      <p:sp>
        <p:nvSpPr>
          <p:cNvPr id="5" name="Footer Placeholder 4">
            <a:extLst>
              <a:ext uri="{FF2B5EF4-FFF2-40B4-BE49-F238E27FC236}">
                <a16:creationId xmlns:a16="http://schemas.microsoft.com/office/drawing/2014/main" id="{75E2053C-5C14-81B1-6111-60146C04EE16}"/>
              </a:ext>
              <a:ext uri="{C183D7F6-B498-43B3-948B-1728B52AA6E4}">
                <adec:decorative xmlns:adec="http://schemas.microsoft.com/office/drawing/2017/decorative" val="1"/>
              </a:ext>
            </a:extLst>
          </p:cNvPr>
          <p:cNvSpPr>
            <a:spLocks noGrp="1"/>
          </p:cNvSpPr>
          <p:nvPr>
            <p:ph type="ftr" sz="quarter" idx="11"/>
          </p:nvPr>
        </p:nvSpPr>
        <p:spPr>
          <a:xfrm>
            <a:off x="6587490" y="6299521"/>
            <a:ext cx="4443413" cy="365125"/>
          </a:xfrm>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ED00B011-A0B4-7E0B-3CFC-C73745A3C62D}"/>
              </a:ext>
              <a:ext uri="{C183D7F6-B498-43B3-948B-1728B52AA6E4}">
                <adec:decorative xmlns:adec="http://schemas.microsoft.com/office/drawing/2017/decorative" val="1"/>
              </a:ext>
            </a:extLst>
          </p:cNvPr>
          <p:cNvSpPr>
            <a:spLocks noGrp="1"/>
          </p:cNvSpPr>
          <p:nvPr>
            <p:ph type="sldNum" sz="quarter" idx="12"/>
          </p:nvPr>
        </p:nvSpPr>
        <p:spPr>
          <a:xfrm>
            <a:off x="11030903" y="6299521"/>
            <a:ext cx="914403" cy="365125"/>
          </a:xfrm>
        </p:spPr>
        <p:txBody>
          <a:bodyPr/>
          <a:lstStyle/>
          <a:p>
            <a:fld id="{8FCC257D-A786-9244-9E17-CE618C8B9275}" type="slidenum">
              <a:rPr lang="en-US" smtClean="0"/>
              <a:pPr/>
              <a:t>14</a:t>
            </a:fld>
            <a:endParaRPr lang="en-US"/>
          </a:p>
        </p:txBody>
      </p:sp>
    </p:spTree>
    <p:custDataLst>
      <p:tags r:id="rId1"/>
    </p:custDataLst>
    <p:extLst>
      <p:ext uri="{BB962C8B-B14F-4D97-AF65-F5344CB8AC3E}">
        <p14:creationId xmlns:p14="http://schemas.microsoft.com/office/powerpoint/2010/main" val="2190451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715746-4A96-4BCA-A418-D77453312F6D}"/>
              </a:ext>
            </a:extLst>
          </p:cNvPr>
          <p:cNvSpPr>
            <a:spLocks noGrp="1"/>
          </p:cNvSpPr>
          <p:nvPr>
            <p:ph type="title"/>
          </p:nvPr>
        </p:nvSpPr>
        <p:spPr/>
        <p:txBody>
          <a:bodyPr/>
          <a:lstStyle/>
          <a:p>
            <a:r>
              <a:rPr lang="en-US"/>
              <a:t>Resources</a:t>
            </a:r>
          </a:p>
        </p:txBody>
      </p:sp>
      <p:sp>
        <p:nvSpPr>
          <p:cNvPr id="2" name="Content Placeholder 1">
            <a:extLst>
              <a:ext uri="{FF2B5EF4-FFF2-40B4-BE49-F238E27FC236}">
                <a16:creationId xmlns:a16="http://schemas.microsoft.com/office/drawing/2014/main" id="{3EB1280C-9BE1-4F64-922C-013A626DE058}"/>
              </a:ext>
            </a:extLst>
          </p:cNvPr>
          <p:cNvSpPr>
            <a:spLocks noGrp="1"/>
          </p:cNvSpPr>
          <p:nvPr>
            <p:ph sz="half" idx="1"/>
          </p:nvPr>
        </p:nvSpPr>
        <p:spPr>
          <a:xfrm>
            <a:off x="726018" y="1549400"/>
            <a:ext cx="6093882" cy="3994150"/>
          </a:xfrm>
        </p:spPr>
        <p:txBody>
          <a:bodyPr/>
          <a:lstStyle/>
          <a:p>
            <a:r>
              <a:rPr lang="en-US">
                <a:hlinkClick r:id="rId4" tooltip="Go to NFIP CRS Coordinator's Manual"/>
              </a:rPr>
              <a:t>NFIP CRS Coordinator’s Manual</a:t>
            </a:r>
            <a:endParaRPr lang="en-US"/>
          </a:p>
          <a:p>
            <a:r>
              <a:rPr lang="en-US">
                <a:hlinkClick r:id="rId5" tooltip="Go to Addendum to the CRS Coordinator’s Manual"/>
              </a:rPr>
              <a:t>Addendum to the CRS Coordinator’s Manual</a:t>
            </a:r>
            <a:endParaRPr lang="en-US"/>
          </a:p>
          <a:p>
            <a:r>
              <a:rPr lang="en-US">
                <a:hlinkClick r:id="rId6" tooltip="Go to Brochure for the Community Rating System"/>
              </a:rPr>
              <a:t>Brochure for the Community Rating System</a:t>
            </a:r>
            <a:endParaRPr lang="en-US"/>
          </a:p>
          <a:p>
            <a:r>
              <a:rPr lang="en-US">
                <a:hlinkClick r:id="rId7" tooltip="Go to Community Stories and Case Studies"/>
              </a:rPr>
              <a:t>Community Stories and Case Studies</a:t>
            </a:r>
            <a:endParaRPr lang="en-US"/>
          </a:p>
          <a:p>
            <a:r>
              <a:rPr lang="en-US">
                <a:hlinkClick r:id="rId8" tooltip="Go to Building Community Resilience with Nature-Based Solutions"/>
              </a:rPr>
              <a:t>Building Community Resilience with Nature-Based Solutions</a:t>
            </a:r>
            <a:endParaRPr lang="en-US"/>
          </a:p>
        </p:txBody>
      </p:sp>
      <p:pic>
        <p:nvPicPr>
          <p:cNvPr id="3" name="Picture 2" descr="Cover of the Community Rating System A Local Official's Guide to Saving Lives, Preventing Property Damage, and Reducing the Cost of Flood Insurance FEMA B 573 March 2023">
            <a:extLst>
              <a:ext uri="{FF2B5EF4-FFF2-40B4-BE49-F238E27FC236}">
                <a16:creationId xmlns:a16="http://schemas.microsoft.com/office/drawing/2014/main" id="{5D10C9BC-777F-FFA6-EF51-FB26A07C77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02912" y="1549400"/>
            <a:ext cx="3338407" cy="4114800"/>
          </a:xfrm>
          <a:prstGeom prst="rect">
            <a:avLst/>
          </a:prstGeom>
        </p:spPr>
      </p:pic>
      <p:sp>
        <p:nvSpPr>
          <p:cNvPr id="5" name="Footer Placeholder 4">
            <a:extLst>
              <a:ext uri="{FF2B5EF4-FFF2-40B4-BE49-F238E27FC236}">
                <a16:creationId xmlns:a16="http://schemas.microsoft.com/office/drawing/2014/main" id="{F8630978-30CB-42AA-BDBF-C2330362CDDD}"/>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B467CC32-9352-4A59-B893-EF477FEC264D}"/>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15</a:t>
            </a:fld>
            <a:endParaRPr lang="en-US"/>
          </a:p>
        </p:txBody>
      </p:sp>
    </p:spTree>
    <p:custDataLst>
      <p:tags r:id="rId1"/>
    </p:custDataLst>
    <p:extLst>
      <p:ext uri="{BB962C8B-B14F-4D97-AF65-F5344CB8AC3E}">
        <p14:creationId xmlns:p14="http://schemas.microsoft.com/office/powerpoint/2010/main" val="1070263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2C74C-8E94-4051-902D-16EF8637020C}"/>
              </a:ext>
            </a:extLst>
          </p:cNvPr>
          <p:cNvSpPr>
            <a:spLocks noGrp="1"/>
          </p:cNvSpPr>
          <p:nvPr>
            <p:ph type="title"/>
          </p:nvPr>
        </p:nvSpPr>
        <p:spPr/>
        <p:txBody>
          <a:bodyPr/>
          <a:lstStyle/>
          <a:p>
            <a:r>
              <a:rPr lang="en-US"/>
              <a:t>Activity: CRS and Higher Standards Discussion</a:t>
            </a:r>
          </a:p>
        </p:txBody>
      </p:sp>
      <p:sp>
        <p:nvSpPr>
          <p:cNvPr id="5" name="Content Placeholder 1">
            <a:extLst>
              <a:ext uri="{FF2B5EF4-FFF2-40B4-BE49-F238E27FC236}">
                <a16:creationId xmlns:a16="http://schemas.microsoft.com/office/drawing/2014/main" id="{94361A78-B5D5-0531-8ED8-A4DBA76DE183}"/>
              </a:ext>
            </a:extLst>
          </p:cNvPr>
          <p:cNvSpPr txBox="1">
            <a:spLocks/>
          </p:cNvSpPr>
          <p:nvPr/>
        </p:nvSpPr>
        <p:spPr>
          <a:xfrm>
            <a:off x="3037217" y="1989468"/>
            <a:ext cx="7161276" cy="3086100"/>
          </a:xfrm>
          <a:prstGeom prst="rect">
            <a:avLst/>
          </a:prstGeom>
        </p:spPr>
        <p:txBody>
          <a:bodyPr>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a:effectLst/>
                <a:ea typeface="Calibri" panose="020F0502020204030204" pitchFamily="34" charset="0"/>
                <a:cs typeface="Times New Roman" panose="02020603050405020304" pitchFamily="18" charset="0"/>
              </a:rPr>
              <a:t>Which of these higher standards do you think your community should adopt and why?</a:t>
            </a:r>
          </a:p>
          <a:p>
            <a:r>
              <a:rPr lang="en-US" sz="2000"/>
              <a:t>Freeboard</a:t>
            </a:r>
          </a:p>
          <a:p>
            <a:r>
              <a:rPr lang="en-US" sz="2000"/>
              <a:t>No-rise requirements</a:t>
            </a:r>
          </a:p>
          <a:p>
            <a:r>
              <a:rPr lang="en-US" sz="2000"/>
              <a:t>Fill restrictions</a:t>
            </a:r>
          </a:p>
          <a:p>
            <a:r>
              <a:rPr lang="en-US" sz="2000"/>
              <a:t>Open space preservation</a:t>
            </a:r>
          </a:p>
          <a:p>
            <a:r>
              <a:rPr lang="en-US" sz="2000"/>
              <a:t>Lower thresholds for SI/SD</a:t>
            </a:r>
          </a:p>
        </p:txBody>
      </p:sp>
      <p:sp>
        <p:nvSpPr>
          <p:cNvPr id="3" name="Footer Placeholder 2">
            <a:extLst>
              <a:ext uri="{FF2B5EF4-FFF2-40B4-BE49-F238E27FC236}">
                <a16:creationId xmlns:a16="http://schemas.microsoft.com/office/drawing/2014/main" id="{C49BC8EF-C0CE-4063-8C7B-70DE8A935C2E}"/>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C43FD625-0E96-4E70-AD9E-405F6D173D70}"/>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16</a:t>
            </a:fld>
            <a:endParaRPr lang="en-US"/>
          </a:p>
        </p:txBody>
      </p:sp>
    </p:spTree>
    <p:custDataLst>
      <p:tags r:id="rId1"/>
    </p:custDataLst>
    <p:extLst>
      <p:ext uri="{BB962C8B-B14F-4D97-AF65-F5344CB8AC3E}">
        <p14:creationId xmlns:p14="http://schemas.microsoft.com/office/powerpoint/2010/main" val="1944462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9E3ED-46D5-FA03-A53C-7FA98F45E98B}"/>
              </a:ext>
            </a:extLst>
          </p:cNvPr>
          <p:cNvSpPr>
            <a:spLocks noGrp="1"/>
          </p:cNvSpPr>
          <p:nvPr>
            <p:ph type="title"/>
          </p:nvPr>
        </p:nvSpPr>
        <p:spPr/>
        <p:txBody>
          <a:bodyPr/>
          <a:lstStyle/>
          <a:p>
            <a:r>
              <a:rPr lang="en-US"/>
              <a:t>Topic Summary</a:t>
            </a:r>
          </a:p>
        </p:txBody>
      </p:sp>
      <p:sp>
        <p:nvSpPr>
          <p:cNvPr id="5" name="Content Placeholder 4">
            <a:extLst>
              <a:ext uri="{FF2B5EF4-FFF2-40B4-BE49-F238E27FC236}">
                <a16:creationId xmlns:a16="http://schemas.microsoft.com/office/drawing/2014/main" id="{F6D92B72-CA9E-6DBB-220B-1B09AA8B0068}"/>
              </a:ext>
            </a:extLst>
          </p:cNvPr>
          <p:cNvSpPr>
            <a:spLocks noGrp="1"/>
          </p:cNvSpPr>
          <p:nvPr>
            <p:ph sz="quarter" idx="11"/>
          </p:nvPr>
        </p:nvSpPr>
        <p:spPr>
          <a:xfrm>
            <a:off x="1065862" y="1693849"/>
            <a:ext cx="7251844" cy="3642832"/>
          </a:xfrm>
        </p:spPr>
        <p:txBody>
          <a:bodyPr>
            <a:noAutofit/>
          </a:bodyPr>
          <a:lstStyle/>
          <a:p>
            <a:pPr marL="0" marR="0">
              <a:lnSpc>
                <a:spcPct val="120000"/>
              </a:lnSpc>
              <a:spcBef>
                <a:spcPts val="0"/>
              </a:spcBef>
              <a:spcAft>
                <a:spcPts val="1200"/>
              </a:spcAft>
            </a:pPr>
            <a:r>
              <a:rPr lang="en-US" sz="2000">
                <a:effectLst/>
                <a:ea typeface="Calibri" panose="020F0502020204030204" pitchFamily="34" charset="0"/>
                <a:cs typeface="Times New Roman" panose="02020603050405020304" pitchFamily="18" charset="0"/>
              </a:rPr>
              <a:t>CRS is a voluntary incentive program that encourages floodplain management that exceeds the minimum requirements of the NFIP.</a:t>
            </a:r>
          </a:p>
          <a:p>
            <a:pPr marL="0" marR="0">
              <a:lnSpc>
                <a:spcPct val="120000"/>
              </a:lnSpc>
              <a:spcBef>
                <a:spcPts val="0"/>
              </a:spcBef>
              <a:spcAft>
                <a:spcPts val="1200"/>
              </a:spcAft>
            </a:pPr>
            <a:r>
              <a:rPr lang="en-US" sz="2000">
                <a:effectLst/>
                <a:ea typeface="Calibri" panose="020F0502020204030204" pitchFamily="34" charset="0"/>
                <a:cs typeface="Times New Roman" panose="02020603050405020304" pitchFamily="18" charset="0"/>
              </a:rPr>
              <a:t>Benefits of higher standards:</a:t>
            </a:r>
          </a:p>
          <a:p>
            <a:pPr marL="342900" indent="-342900">
              <a:buFont typeface="Arial" panose="020B0604020202020204" pitchFamily="34" charset="0"/>
              <a:buChar char="•"/>
            </a:pPr>
            <a:r>
              <a:rPr lang="en-US" sz="2000"/>
              <a:t>Less damage from flooding and faster recovery</a:t>
            </a:r>
          </a:p>
          <a:p>
            <a:pPr marL="342900" indent="-342900">
              <a:buFont typeface="Arial" panose="020B0604020202020204" pitchFamily="34" charset="0"/>
              <a:buChar char="•"/>
            </a:pPr>
            <a:r>
              <a:rPr lang="en-US" sz="2000"/>
              <a:t>More affordable flood insurance</a:t>
            </a:r>
          </a:p>
          <a:p>
            <a:pPr marL="342900" indent="-342900">
              <a:buFont typeface="Arial" panose="020B0604020202020204" pitchFamily="34" charset="0"/>
              <a:buChar char="•"/>
            </a:pPr>
            <a:r>
              <a:rPr lang="en-US" sz="2000"/>
              <a:t>Safer places to live</a:t>
            </a:r>
          </a:p>
          <a:p>
            <a:pPr marL="342900" indent="-342900">
              <a:buFont typeface="Arial" panose="020B0604020202020204" pitchFamily="34" charset="0"/>
              <a:buChar char="•"/>
            </a:pPr>
            <a:r>
              <a:rPr lang="en-US" sz="2000"/>
              <a:t>Economic growth</a:t>
            </a:r>
          </a:p>
          <a:p>
            <a:endParaRPr lang="en-US" sz="2000"/>
          </a:p>
        </p:txBody>
      </p:sp>
      <p:sp>
        <p:nvSpPr>
          <p:cNvPr id="3" name="Footer Placeholder 2">
            <a:extLst>
              <a:ext uri="{FF2B5EF4-FFF2-40B4-BE49-F238E27FC236}">
                <a16:creationId xmlns:a16="http://schemas.microsoft.com/office/drawing/2014/main" id="{F66D78E9-9E5D-3E10-C647-08866381BD50}"/>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FFB84E3C-0A2F-0F52-9D62-E1791787450A}"/>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17</a:t>
            </a:fld>
            <a:endParaRPr lang="en-US"/>
          </a:p>
        </p:txBody>
      </p:sp>
    </p:spTree>
    <p:custDataLst>
      <p:tags r:id="rId1"/>
    </p:custDataLst>
    <p:extLst>
      <p:ext uri="{BB962C8B-B14F-4D97-AF65-F5344CB8AC3E}">
        <p14:creationId xmlns:p14="http://schemas.microsoft.com/office/powerpoint/2010/main" val="338002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7F604E-C44C-53F6-AFBC-3B1D131412F7}"/>
              </a:ext>
            </a:extLst>
          </p:cNvPr>
          <p:cNvSpPr>
            <a:spLocks noGrp="1"/>
          </p:cNvSpPr>
          <p:nvPr>
            <p:ph type="title"/>
          </p:nvPr>
        </p:nvSpPr>
        <p:spPr/>
        <p:txBody>
          <a:bodyPr/>
          <a:lstStyle/>
          <a:p>
            <a:r>
              <a:rPr lang="en-US"/>
              <a:t>Topic 5 Objectives</a:t>
            </a:r>
          </a:p>
        </p:txBody>
      </p:sp>
      <p:sp>
        <p:nvSpPr>
          <p:cNvPr id="2" name="Content Placeholder 1">
            <a:extLst>
              <a:ext uri="{FF2B5EF4-FFF2-40B4-BE49-F238E27FC236}">
                <a16:creationId xmlns:a16="http://schemas.microsoft.com/office/drawing/2014/main" id="{E3080F9C-3DDD-10E8-0218-210BCDD9CA12}"/>
              </a:ext>
            </a:extLst>
          </p:cNvPr>
          <p:cNvSpPr>
            <a:spLocks noGrp="1"/>
          </p:cNvSpPr>
          <p:nvPr>
            <p:ph sz="half" idx="1"/>
          </p:nvPr>
        </p:nvSpPr>
        <p:spPr/>
        <p:txBody>
          <a:bodyPr vert="horz" lIns="91440" tIns="45720" rIns="91440" bIns="45720" rtlCol="0" anchor="t">
            <a:normAutofit/>
          </a:bodyPr>
          <a:lstStyle/>
          <a:p>
            <a:pPr marL="342900" marR="0" lvl="0" indent="-342900">
              <a:lnSpc>
                <a:spcPct val="120000"/>
              </a:lnSpc>
              <a:spcBef>
                <a:spcPts val="0"/>
              </a:spcBef>
              <a:spcAft>
                <a:spcPts val="1200"/>
              </a:spcAft>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Know the benefits of NFIP’s higher standards and the Community Rating System (CRS)</a:t>
            </a:r>
            <a:r>
              <a:rPr lang="en-US">
                <a:latin typeface="Franklin Gothic Book" panose="020B0503020102020204" pitchFamily="34" charset="0"/>
                <a:ea typeface="Calibri" panose="020F0502020204030204" pitchFamily="34" charset="0"/>
                <a:cs typeface="Times New Roman" panose="02020603050405020304" pitchFamily="18" charset="0"/>
              </a:rPr>
              <a:t>.</a:t>
            </a:r>
            <a:endParaRPr lang="en-US" sz="2000">
              <a:effectLst/>
              <a:latin typeface="Franklin Gothic Book" panose="020B0503020102020204" pitchFamily="34" charset="0"/>
              <a:ea typeface="Calibri" panose="020F0502020204030204" pitchFamily="34" charset="0"/>
              <a:cs typeface="Times New Roman" panose="02020603050405020304" pitchFamily="18" charset="0"/>
            </a:endParaRPr>
          </a:p>
        </p:txBody>
      </p:sp>
      <p:pic>
        <p:nvPicPr>
          <p:cNvPr id="8" name="Content Placeholder 7" descr="A blue and white circular target with blue and white arrows hitting the center of the target.&#10;&#10;">
            <a:extLst>
              <a:ext uri="{FF2B5EF4-FFF2-40B4-BE49-F238E27FC236}">
                <a16:creationId xmlns:a16="http://schemas.microsoft.com/office/drawing/2014/main" id="{EDD6FD8A-4FD5-57A1-C8D8-109BE5DA5CB8}"/>
              </a:ext>
            </a:extLst>
          </p:cNvPr>
          <p:cNvPicPr>
            <a:picLocks noGrp="1" noChangeAspect="1"/>
          </p:cNvPicPr>
          <p:nvPr>
            <p:ph sz="half" idx="2"/>
          </p:nvPr>
        </p:nvPicPr>
        <p:blipFill>
          <a:blip r:embed="rId4"/>
          <a:stretch>
            <a:fillRect/>
          </a:stretch>
        </p:blipFill>
        <p:spPr>
          <a:xfrm>
            <a:off x="6313488" y="1560724"/>
            <a:ext cx="5268912" cy="3971501"/>
          </a:xfrm>
        </p:spPr>
      </p:pic>
      <p:sp>
        <p:nvSpPr>
          <p:cNvPr id="5" name="Footer Placeholder 4">
            <a:extLst>
              <a:ext uri="{FF2B5EF4-FFF2-40B4-BE49-F238E27FC236}">
                <a16:creationId xmlns:a16="http://schemas.microsoft.com/office/drawing/2014/main" id="{F6291EDD-E85B-FE68-545A-BAA68D7AA01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B3CD681E-AE96-C252-74C9-C65129F92280}"/>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2</a:t>
            </a:fld>
            <a:endParaRPr lang="en-US"/>
          </a:p>
        </p:txBody>
      </p:sp>
    </p:spTree>
    <p:custDataLst>
      <p:tags r:id="rId1"/>
    </p:custDataLst>
    <p:extLst>
      <p:ext uri="{BB962C8B-B14F-4D97-AF65-F5344CB8AC3E}">
        <p14:creationId xmlns:p14="http://schemas.microsoft.com/office/powerpoint/2010/main" val="2480642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FDCC21-A595-4E04-96D7-AAC2BEAFEC8B}"/>
              </a:ext>
            </a:extLst>
          </p:cNvPr>
          <p:cNvSpPr>
            <a:spLocks noGrp="1"/>
          </p:cNvSpPr>
          <p:nvPr>
            <p:ph type="title"/>
          </p:nvPr>
        </p:nvSpPr>
        <p:spPr/>
        <p:txBody>
          <a:bodyPr>
            <a:normAutofit/>
          </a:bodyPr>
          <a:lstStyle/>
          <a:p>
            <a:r>
              <a:rPr lang="en-US"/>
              <a:t>CRS Program with Community Flood Insurance Discounts</a:t>
            </a:r>
          </a:p>
        </p:txBody>
      </p:sp>
      <p:sp>
        <p:nvSpPr>
          <p:cNvPr id="2" name="Content Placeholder 1">
            <a:extLst>
              <a:ext uri="{FF2B5EF4-FFF2-40B4-BE49-F238E27FC236}">
                <a16:creationId xmlns:a16="http://schemas.microsoft.com/office/drawing/2014/main" id="{B6013F3E-6111-4475-B968-B7A91BA41AF6}"/>
              </a:ext>
            </a:extLst>
          </p:cNvPr>
          <p:cNvSpPr>
            <a:spLocks noGrp="1"/>
          </p:cNvSpPr>
          <p:nvPr>
            <p:ph sz="half" idx="1"/>
          </p:nvPr>
        </p:nvSpPr>
        <p:spPr>
          <a:xfrm>
            <a:off x="738189" y="1431925"/>
            <a:ext cx="5587470" cy="3994150"/>
          </a:xfrm>
        </p:spPr>
        <p:txBody>
          <a:bodyPr vert="horz" lIns="91440" tIns="45720" rIns="91440" bIns="45720" rtlCol="0" anchor="t">
            <a:noAutofit/>
          </a:bodyPr>
          <a:lstStyle/>
          <a:p>
            <a:pPr marL="342900" marR="0" lvl="0" indent="-342900">
              <a:lnSpc>
                <a:spcPct val="120000"/>
              </a:lnSpc>
              <a:spcBef>
                <a:spcPts val="0"/>
              </a:spcBef>
              <a:spcAft>
                <a:spcPts val="1200"/>
              </a:spcAft>
              <a:buFont typeface="Wingdings" panose="05000000000000000000" pitchFamily="2" charset="2"/>
              <a:buChar char=""/>
            </a:pPr>
            <a:r>
              <a:rPr lang="en-US">
                <a:effectLst/>
                <a:latin typeface="Franklin Gothic Book" panose="020B0503020102020204" pitchFamily="34" charset="0"/>
                <a:ea typeface="Calibri" panose="020F0502020204030204" pitchFamily="34" charset="0"/>
                <a:cs typeface="Times New Roman" panose="02020603050405020304" pitchFamily="18" charset="0"/>
              </a:rPr>
              <a:t>Communities can get CRS credits for applying higher standards, mitigation actions, and outreach activities.</a:t>
            </a:r>
          </a:p>
          <a:p>
            <a:pPr marL="342900" marR="0" lvl="0" indent="-342900">
              <a:lnSpc>
                <a:spcPct val="120000"/>
              </a:lnSpc>
              <a:spcBef>
                <a:spcPts val="0"/>
              </a:spcBef>
              <a:spcAft>
                <a:spcPts val="1200"/>
              </a:spcAft>
              <a:buFont typeface="Wingdings" panose="05000000000000000000" pitchFamily="2" charset="2"/>
              <a:buChar char=""/>
            </a:pPr>
            <a:r>
              <a:rPr lang="en-US">
                <a:effectLst/>
                <a:latin typeface="Franklin Gothic Book" panose="020B0503020102020204" pitchFamily="34" charset="0"/>
                <a:ea typeface="Calibri" panose="020F0502020204030204" pitchFamily="34" charset="0"/>
                <a:cs typeface="Times New Roman" panose="02020603050405020304" pitchFamily="18" charset="0"/>
              </a:rPr>
              <a:t>CRS credits lead to flood insurance premiums savings. </a:t>
            </a:r>
          </a:p>
          <a:p>
            <a:pPr marL="342900" marR="0" lvl="0" indent="-342900">
              <a:lnSpc>
                <a:spcPct val="120000"/>
              </a:lnSpc>
              <a:spcBef>
                <a:spcPts val="0"/>
              </a:spcBef>
              <a:spcAft>
                <a:spcPts val="1200"/>
              </a:spcAft>
              <a:buFont typeface="Wingdings" panose="05000000000000000000" pitchFamily="2" charset="2"/>
              <a:buChar char=""/>
            </a:pPr>
            <a:r>
              <a:rPr lang="en-US">
                <a:effectLst/>
                <a:latin typeface="Franklin Gothic Book" panose="020B0503020102020204" pitchFamily="34" charset="0"/>
                <a:ea typeface="Calibri" panose="020F0502020204030204" pitchFamily="34" charset="0"/>
                <a:cs typeface="Times New Roman" panose="02020603050405020304" pitchFamily="18" charset="0"/>
              </a:rPr>
              <a:t>All NFIP-insured structures receive discounts.</a:t>
            </a:r>
          </a:p>
          <a:p>
            <a:pPr marL="342900" marR="0" lvl="0" indent="-342900">
              <a:lnSpc>
                <a:spcPct val="120000"/>
              </a:lnSpc>
              <a:spcBef>
                <a:spcPts val="0"/>
              </a:spcBef>
              <a:spcAft>
                <a:spcPts val="1200"/>
              </a:spcAft>
              <a:buFont typeface="Wingdings" panose="05000000000000000000" pitchFamily="2" charset="2"/>
              <a:buChar char=""/>
            </a:pPr>
            <a:r>
              <a:rPr lang="en-US">
                <a:effectLst/>
                <a:latin typeface="Franklin Gothic Book" panose="020B0503020102020204" pitchFamily="34" charset="0"/>
                <a:ea typeface="Calibri" panose="020F0502020204030204" pitchFamily="34" charset="0"/>
                <a:cs typeface="Times New Roman" panose="02020603050405020304" pitchFamily="18" charset="0"/>
              </a:rPr>
              <a:t>~40% of flood insurance claims come from structures not in mapped high-risk flood areas.</a:t>
            </a:r>
          </a:p>
        </p:txBody>
      </p:sp>
      <p:pic>
        <p:nvPicPr>
          <p:cNvPr id="8" name="Content Placeholder 7" descr="A person filling out a flood insurance policy">
            <a:extLst>
              <a:ext uri="{FF2B5EF4-FFF2-40B4-BE49-F238E27FC236}">
                <a16:creationId xmlns:a16="http://schemas.microsoft.com/office/drawing/2014/main" id="{B0212A8A-E44A-7D2B-0882-191AA124C850}"/>
              </a:ext>
            </a:extLst>
          </p:cNvPr>
          <p:cNvPicPr>
            <a:picLocks noGrp="1" noChangeAspect="1"/>
          </p:cNvPicPr>
          <p:nvPr>
            <p:ph sz="half" idx="2"/>
          </p:nvPr>
        </p:nvPicPr>
        <p:blipFill>
          <a:blip r:embed="rId4"/>
          <a:srcRect/>
          <a:stretch/>
        </p:blipFill>
        <p:spPr>
          <a:xfrm>
            <a:off x="6783268" y="1833196"/>
            <a:ext cx="4799131" cy="3191609"/>
          </a:xfrm>
        </p:spPr>
      </p:pic>
      <p:sp>
        <p:nvSpPr>
          <p:cNvPr id="5" name="Footer Placeholder 4">
            <a:extLst>
              <a:ext uri="{FF2B5EF4-FFF2-40B4-BE49-F238E27FC236}">
                <a16:creationId xmlns:a16="http://schemas.microsoft.com/office/drawing/2014/main" id="{F76B4D7B-8F58-426D-997E-C3BD9F97EF0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0F11D29C-82B5-404A-B3D9-B9B2F43990CE}"/>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3</a:t>
            </a:fld>
            <a:endParaRPr lang="en-US"/>
          </a:p>
        </p:txBody>
      </p:sp>
    </p:spTree>
    <p:custDataLst>
      <p:tags r:id="rId1"/>
    </p:custDataLst>
    <p:extLst>
      <p:ext uri="{BB962C8B-B14F-4D97-AF65-F5344CB8AC3E}">
        <p14:creationId xmlns:p14="http://schemas.microsoft.com/office/powerpoint/2010/main" val="655708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F448A7-DA47-46A2-8493-F85F9C4C1C76}"/>
              </a:ext>
            </a:extLst>
          </p:cNvPr>
          <p:cNvSpPr>
            <a:spLocks noGrp="1"/>
          </p:cNvSpPr>
          <p:nvPr>
            <p:ph type="title"/>
          </p:nvPr>
        </p:nvSpPr>
        <p:spPr/>
        <p:txBody>
          <a:bodyPr/>
          <a:lstStyle/>
          <a:p>
            <a:r>
              <a:rPr lang="en-US"/>
              <a:t>CRS Classes and Their Discounts</a:t>
            </a:r>
          </a:p>
        </p:txBody>
      </p:sp>
      <p:sp>
        <p:nvSpPr>
          <p:cNvPr id="2" name="Content Placeholder 1">
            <a:extLst>
              <a:ext uri="{FF2B5EF4-FFF2-40B4-BE49-F238E27FC236}">
                <a16:creationId xmlns:a16="http://schemas.microsoft.com/office/drawing/2014/main" id="{8F22EB46-D8FC-4092-B092-00A775B4D77D}"/>
              </a:ext>
            </a:extLst>
          </p:cNvPr>
          <p:cNvSpPr>
            <a:spLocks noGrp="1"/>
          </p:cNvSpPr>
          <p:nvPr>
            <p:ph sz="half" idx="1"/>
          </p:nvPr>
        </p:nvSpPr>
        <p:spPr/>
        <p:txBody>
          <a:bodyPr vert="horz" lIns="91440" tIns="45720" rIns="91440" bIns="45720" rtlCol="0" anchor="t">
            <a:normAutofit/>
          </a:bodyPr>
          <a:lstStyle/>
          <a:p>
            <a:pPr marL="342900" marR="0" lvl="0" indent="-342900">
              <a:lnSpc>
                <a:spcPct val="120000"/>
              </a:lnSpc>
              <a:spcBef>
                <a:spcPts val="0"/>
              </a:spcBef>
              <a:spcAft>
                <a:spcPts val="1200"/>
              </a:spcAft>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CRS rates communities from 9 to 1.</a:t>
            </a:r>
          </a:p>
          <a:p>
            <a:pPr marL="342900" marR="0" lvl="0" indent="-342900">
              <a:lnSpc>
                <a:spcPct val="120000"/>
              </a:lnSpc>
              <a:spcBef>
                <a:spcPts val="0"/>
              </a:spcBef>
              <a:spcAft>
                <a:spcPts val="1200"/>
              </a:spcAft>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Each CRS class earns an additional 5% discount on flood insurance premiums.</a:t>
            </a:r>
          </a:p>
          <a:p>
            <a:pPr marL="342900" marR="0" lvl="0" indent="-342900">
              <a:lnSpc>
                <a:spcPct val="120000"/>
              </a:lnSpc>
              <a:spcBef>
                <a:spcPts val="0"/>
              </a:spcBef>
              <a:spcAft>
                <a:spcPts val="1200"/>
              </a:spcAft>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Class 1 communities receive the highest discount.</a:t>
            </a:r>
          </a:p>
        </p:txBody>
      </p:sp>
      <p:graphicFrame>
        <p:nvGraphicFramePr>
          <p:cNvPr id="7" name="Table 7" descr="Table showing the CRS class and associated discount percentage">
            <a:extLst>
              <a:ext uri="{FF2B5EF4-FFF2-40B4-BE49-F238E27FC236}">
                <a16:creationId xmlns:a16="http://schemas.microsoft.com/office/drawing/2014/main" id="{A8594DD3-E8DD-D775-3B1B-BC8E2F623265}"/>
              </a:ext>
            </a:extLst>
          </p:cNvPr>
          <p:cNvGraphicFramePr>
            <a:graphicFrameLocks noGrp="1"/>
          </p:cNvGraphicFramePr>
          <p:nvPr>
            <p:ph sz="half" idx="2"/>
            <p:extLst>
              <p:ext uri="{D42A27DB-BD31-4B8C-83A1-F6EECF244321}">
                <p14:modId xmlns:p14="http://schemas.microsoft.com/office/powerpoint/2010/main" val="3845386040"/>
              </p:ext>
            </p:extLst>
          </p:nvPr>
        </p:nvGraphicFramePr>
        <p:xfrm>
          <a:off x="6567055" y="1602509"/>
          <a:ext cx="4558145" cy="3708400"/>
        </p:xfrm>
        <a:graphic>
          <a:graphicData uri="http://schemas.openxmlformats.org/drawingml/2006/table">
            <a:tbl>
              <a:tblPr firstRow="1" bandRow="1">
                <a:tableStyleId>{5C22544A-7EE6-4342-B048-85BDC9FD1C3A}</a:tableStyleId>
              </a:tblPr>
              <a:tblGrid>
                <a:gridCol w="1773381">
                  <a:extLst>
                    <a:ext uri="{9D8B030D-6E8A-4147-A177-3AD203B41FA5}">
                      <a16:colId xmlns:a16="http://schemas.microsoft.com/office/drawing/2014/main" val="3223982868"/>
                    </a:ext>
                  </a:extLst>
                </a:gridCol>
                <a:gridCol w="2784764">
                  <a:extLst>
                    <a:ext uri="{9D8B030D-6E8A-4147-A177-3AD203B41FA5}">
                      <a16:colId xmlns:a16="http://schemas.microsoft.com/office/drawing/2014/main" val="1040167483"/>
                    </a:ext>
                  </a:extLst>
                </a:gridCol>
              </a:tblGrid>
              <a:tr h="370840">
                <a:tc>
                  <a:txBody>
                    <a:bodyPr/>
                    <a:lstStyle/>
                    <a:p>
                      <a:pPr algn="ctr"/>
                      <a:r>
                        <a:rPr lang="en-US"/>
                        <a:t>CRS Class</a:t>
                      </a:r>
                    </a:p>
                  </a:txBody>
                  <a:tcPr/>
                </a:tc>
                <a:tc>
                  <a:txBody>
                    <a:bodyPr/>
                    <a:lstStyle/>
                    <a:p>
                      <a:pPr algn="ctr"/>
                      <a:r>
                        <a:rPr lang="en-US"/>
                        <a:t>Discount Percentage</a:t>
                      </a:r>
                    </a:p>
                  </a:txBody>
                  <a:tcPr/>
                </a:tc>
                <a:extLst>
                  <a:ext uri="{0D108BD9-81ED-4DB2-BD59-A6C34878D82A}">
                    <a16:rowId xmlns:a16="http://schemas.microsoft.com/office/drawing/2014/main" val="1504087587"/>
                  </a:ext>
                </a:extLst>
              </a:tr>
              <a:tr h="370840">
                <a:tc>
                  <a:txBody>
                    <a:bodyPr/>
                    <a:lstStyle/>
                    <a:p>
                      <a:pPr algn="ctr"/>
                      <a:r>
                        <a:rPr lang="en-US"/>
                        <a:t>9</a:t>
                      </a:r>
                    </a:p>
                  </a:txBody>
                  <a:tcPr/>
                </a:tc>
                <a:tc>
                  <a:txBody>
                    <a:bodyPr/>
                    <a:lstStyle/>
                    <a:p>
                      <a:pPr algn="ctr"/>
                      <a:r>
                        <a:rPr lang="en-US"/>
                        <a:t>5%</a:t>
                      </a:r>
                    </a:p>
                  </a:txBody>
                  <a:tcPr/>
                </a:tc>
                <a:extLst>
                  <a:ext uri="{0D108BD9-81ED-4DB2-BD59-A6C34878D82A}">
                    <a16:rowId xmlns:a16="http://schemas.microsoft.com/office/drawing/2014/main" val="696655410"/>
                  </a:ext>
                </a:extLst>
              </a:tr>
              <a:tr h="370840">
                <a:tc>
                  <a:txBody>
                    <a:bodyPr/>
                    <a:lstStyle/>
                    <a:p>
                      <a:pPr algn="ctr"/>
                      <a:r>
                        <a:rPr lang="en-US"/>
                        <a:t>8</a:t>
                      </a:r>
                    </a:p>
                  </a:txBody>
                  <a:tcPr/>
                </a:tc>
                <a:tc>
                  <a:txBody>
                    <a:bodyPr/>
                    <a:lstStyle/>
                    <a:p>
                      <a:pPr algn="ctr"/>
                      <a:r>
                        <a:rPr lang="en-US"/>
                        <a:t>10%</a:t>
                      </a:r>
                    </a:p>
                  </a:txBody>
                  <a:tcPr/>
                </a:tc>
                <a:extLst>
                  <a:ext uri="{0D108BD9-81ED-4DB2-BD59-A6C34878D82A}">
                    <a16:rowId xmlns:a16="http://schemas.microsoft.com/office/drawing/2014/main" val="4179729285"/>
                  </a:ext>
                </a:extLst>
              </a:tr>
              <a:tr h="370840">
                <a:tc>
                  <a:txBody>
                    <a:bodyPr/>
                    <a:lstStyle/>
                    <a:p>
                      <a:pPr algn="ctr"/>
                      <a:r>
                        <a:rPr lang="en-US"/>
                        <a:t>7</a:t>
                      </a:r>
                    </a:p>
                  </a:txBody>
                  <a:tcPr/>
                </a:tc>
                <a:tc>
                  <a:txBody>
                    <a:bodyPr/>
                    <a:lstStyle/>
                    <a:p>
                      <a:pPr algn="ctr"/>
                      <a:r>
                        <a:rPr lang="en-US"/>
                        <a:t>15%</a:t>
                      </a:r>
                    </a:p>
                  </a:txBody>
                  <a:tcPr/>
                </a:tc>
                <a:extLst>
                  <a:ext uri="{0D108BD9-81ED-4DB2-BD59-A6C34878D82A}">
                    <a16:rowId xmlns:a16="http://schemas.microsoft.com/office/drawing/2014/main" val="1815054357"/>
                  </a:ext>
                </a:extLst>
              </a:tr>
              <a:tr h="370840">
                <a:tc>
                  <a:txBody>
                    <a:bodyPr/>
                    <a:lstStyle/>
                    <a:p>
                      <a:pPr algn="ctr"/>
                      <a:r>
                        <a:rPr lang="en-US"/>
                        <a:t>6</a:t>
                      </a:r>
                    </a:p>
                  </a:txBody>
                  <a:tcPr/>
                </a:tc>
                <a:tc>
                  <a:txBody>
                    <a:bodyPr/>
                    <a:lstStyle/>
                    <a:p>
                      <a:pPr algn="ctr"/>
                      <a:r>
                        <a:rPr lang="en-US"/>
                        <a:t>20%</a:t>
                      </a:r>
                    </a:p>
                  </a:txBody>
                  <a:tcPr/>
                </a:tc>
                <a:extLst>
                  <a:ext uri="{0D108BD9-81ED-4DB2-BD59-A6C34878D82A}">
                    <a16:rowId xmlns:a16="http://schemas.microsoft.com/office/drawing/2014/main" val="1899135584"/>
                  </a:ext>
                </a:extLst>
              </a:tr>
              <a:tr h="370840">
                <a:tc>
                  <a:txBody>
                    <a:bodyPr/>
                    <a:lstStyle/>
                    <a:p>
                      <a:pPr algn="ctr"/>
                      <a:r>
                        <a:rPr lang="en-US"/>
                        <a:t>5</a:t>
                      </a:r>
                    </a:p>
                  </a:txBody>
                  <a:tcPr/>
                </a:tc>
                <a:tc>
                  <a:txBody>
                    <a:bodyPr/>
                    <a:lstStyle/>
                    <a:p>
                      <a:pPr algn="ctr"/>
                      <a:r>
                        <a:rPr lang="en-US"/>
                        <a:t>25%</a:t>
                      </a:r>
                    </a:p>
                  </a:txBody>
                  <a:tcPr/>
                </a:tc>
                <a:extLst>
                  <a:ext uri="{0D108BD9-81ED-4DB2-BD59-A6C34878D82A}">
                    <a16:rowId xmlns:a16="http://schemas.microsoft.com/office/drawing/2014/main" val="2209248633"/>
                  </a:ext>
                </a:extLst>
              </a:tr>
              <a:tr h="370840">
                <a:tc>
                  <a:txBody>
                    <a:bodyPr/>
                    <a:lstStyle/>
                    <a:p>
                      <a:pPr algn="ctr"/>
                      <a:r>
                        <a:rPr lang="en-US"/>
                        <a:t>4</a:t>
                      </a:r>
                    </a:p>
                  </a:txBody>
                  <a:tcPr/>
                </a:tc>
                <a:tc>
                  <a:txBody>
                    <a:bodyPr/>
                    <a:lstStyle/>
                    <a:p>
                      <a:pPr algn="ctr"/>
                      <a:r>
                        <a:rPr lang="en-US"/>
                        <a:t>30%</a:t>
                      </a:r>
                    </a:p>
                  </a:txBody>
                  <a:tcPr/>
                </a:tc>
                <a:extLst>
                  <a:ext uri="{0D108BD9-81ED-4DB2-BD59-A6C34878D82A}">
                    <a16:rowId xmlns:a16="http://schemas.microsoft.com/office/drawing/2014/main" val="767680264"/>
                  </a:ext>
                </a:extLst>
              </a:tr>
              <a:tr h="370840">
                <a:tc>
                  <a:txBody>
                    <a:bodyPr/>
                    <a:lstStyle/>
                    <a:p>
                      <a:pPr algn="ctr"/>
                      <a:r>
                        <a:rPr lang="en-US"/>
                        <a:t>3</a:t>
                      </a:r>
                    </a:p>
                  </a:txBody>
                  <a:tcPr/>
                </a:tc>
                <a:tc>
                  <a:txBody>
                    <a:bodyPr/>
                    <a:lstStyle/>
                    <a:p>
                      <a:pPr algn="ctr"/>
                      <a:r>
                        <a:rPr lang="en-US"/>
                        <a:t>35%</a:t>
                      </a:r>
                    </a:p>
                  </a:txBody>
                  <a:tcPr/>
                </a:tc>
                <a:extLst>
                  <a:ext uri="{0D108BD9-81ED-4DB2-BD59-A6C34878D82A}">
                    <a16:rowId xmlns:a16="http://schemas.microsoft.com/office/drawing/2014/main" val="3748902253"/>
                  </a:ext>
                </a:extLst>
              </a:tr>
              <a:tr h="370840">
                <a:tc>
                  <a:txBody>
                    <a:bodyPr/>
                    <a:lstStyle/>
                    <a:p>
                      <a:pPr algn="ctr"/>
                      <a:r>
                        <a:rPr lang="en-US"/>
                        <a:t>2</a:t>
                      </a:r>
                    </a:p>
                  </a:txBody>
                  <a:tcPr/>
                </a:tc>
                <a:tc>
                  <a:txBody>
                    <a:bodyPr/>
                    <a:lstStyle/>
                    <a:p>
                      <a:pPr algn="ctr"/>
                      <a:r>
                        <a:rPr lang="en-US"/>
                        <a:t>40%</a:t>
                      </a:r>
                    </a:p>
                  </a:txBody>
                  <a:tcPr/>
                </a:tc>
                <a:extLst>
                  <a:ext uri="{0D108BD9-81ED-4DB2-BD59-A6C34878D82A}">
                    <a16:rowId xmlns:a16="http://schemas.microsoft.com/office/drawing/2014/main" val="2966228990"/>
                  </a:ext>
                </a:extLst>
              </a:tr>
              <a:tr h="370840">
                <a:tc>
                  <a:txBody>
                    <a:bodyPr/>
                    <a:lstStyle/>
                    <a:p>
                      <a:pPr algn="ctr"/>
                      <a:r>
                        <a:rPr lang="en-US"/>
                        <a:t>1</a:t>
                      </a:r>
                    </a:p>
                  </a:txBody>
                  <a:tcPr/>
                </a:tc>
                <a:tc>
                  <a:txBody>
                    <a:bodyPr/>
                    <a:lstStyle/>
                    <a:p>
                      <a:pPr algn="ctr"/>
                      <a:r>
                        <a:rPr lang="en-US"/>
                        <a:t>45%</a:t>
                      </a:r>
                    </a:p>
                  </a:txBody>
                  <a:tcPr/>
                </a:tc>
                <a:extLst>
                  <a:ext uri="{0D108BD9-81ED-4DB2-BD59-A6C34878D82A}">
                    <a16:rowId xmlns:a16="http://schemas.microsoft.com/office/drawing/2014/main" val="1830525530"/>
                  </a:ext>
                </a:extLst>
              </a:tr>
            </a:tbl>
          </a:graphicData>
        </a:graphic>
      </p:graphicFrame>
      <p:sp>
        <p:nvSpPr>
          <p:cNvPr id="5" name="Footer Placeholder 4">
            <a:extLst>
              <a:ext uri="{FF2B5EF4-FFF2-40B4-BE49-F238E27FC236}">
                <a16:creationId xmlns:a16="http://schemas.microsoft.com/office/drawing/2014/main" id="{2927107E-1DFB-429C-A42F-85367EE90A0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C1BF547F-7E96-4AAF-AFFA-A60B8EF725D4}"/>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4</a:t>
            </a:fld>
            <a:endParaRPr lang="en-US"/>
          </a:p>
        </p:txBody>
      </p:sp>
    </p:spTree>
    <p:custDataLst>
      <p:tags r:id="rId1"/>
    </p:custDataLst>
    <p:extLst>
      <p:ext uri="{BB962C8B-B14F-4D97-AF65-F5344CB8AC3E}">
        <p14:creationId xmlns:p14="http://schemas.microsoft.com/office/powerpoint/2010/main" val="1353277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FDCC21-A595-4E04-96D7-AAC2BEAFEC8B}"/>
              </a:ext>
            </a:extLst>
          </p:cNvPr>
          <p:cNvSpPr>
            <a:spLocks noGrp="1"/>
          </p:cNvSpPr>
          <p:nvPr>
            <p:ph type="title"/>
          </p:nvPr>
        </p:nvSpPr>
        <p:spPr>
          <a:xfrm>
            <a:off x="630189" y="741111"/>
            <a:ext cx="5117441" cy="743347"/>
          </a:xfrm>
        </p:spPr>
        <p:txBody>
          <a:bodyPr anchor="ctr">
            <a:normAutofit/>
          </a:bodyPr>
          <a:lstStyle/>
          <a:p>
            <a:r>
              <a:rPr lang="en-US" sz="2600"/>
              <a:t>Earn Discounts Through Activities</a:t>
            </a:r>
          </a:p>
        </p:txBody>
      </p:sp>
      <p:sp>
        <p:nvSpPr>
          <p:cNvPr id="2" name="Content Placeholder 1">
            <a:extLst>
              <a:ext uri="{FF2B5EF4-FFF2-40B4-BE49-F238E27FC236}">
                <a16:creationId xmlns:a16="http://schemas.microsoft.com/office/drawing/2014/main" id="{B6013F3E-6111-4475-B968-B7A91BA41AF6}"/>
              </a:ext>
            </a:extLst>
          </p:cNvPr>
          <p:cNvSpPr>
            <a:spLocks noGrp="1"/>
          </p:cNvSpPr>
          <p:nvPr>
            <p:ph sz="half" idx="2"/>
          </p:nvPr>
        </p:nvSpPr>
        <p:spPr>
          <a:xfrm>
            <a:off x="617837" y="1677812"/>
            <a:ext cx="5129793" cy="3473276"/>
          </a:xfrm>
        </p:spPr>
        <p:txBody>
          <a:bodyPr vert="horz" lIns="91440" tIns="45720" rIns="91440" bIns="45720" rtlCol="0">
            <a:noAutofit/>
          </a:bodyPr>
          <a:lstStyle/>
          <a:p>
            <a:pPr indent="-342900">
              <a:lnSpc>
                <a:spcPct val="120000"/>
              </a:lnSpc>
              <a:spcBef>
                <a:spcPts val="0"/>
              </a:spcBef>
              <a:spcAft>
                <a:spcPts val="1200"/>
              </a:spcAft>
            </a:pPr>
            <a:r>
              <a:rPr lang="en-US">
                <a:effectLst/>
                <a:latin typeface="Franklin Gothic Book" panose="020B0503020102020204" pitchFamily="34" charset="0"/>
                <a:ea typeface="Calibri" panose="020F0502020204030204" pitchFamily="34" charset="0"/>
                <a:cs typeface="Times New Roman" panose="02020603050405020304" pitchFamily="18" charset="0"/>
              </a:rPr>
              <a:t>Public Information (300 series):</a:t>
            </a:r>
          </a:p>
          <a:p>
            <a:pPr lvl="1">
              <a:lnSpc>
                <a:spcPct val="120000"/>
              </a:lnSpc>
              <a:spcBef>
                <a:spcPts val="0"/>
              </a:spcBef>
              <a:spcAft>
                <a:spcPts val="1200"/>
              </a:spcAft>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Teaching the community about flood protection</a:t>
            </a:r>
          </a:p>
          <a:p>
            <a:pPr lvl="1">
              <a:lnSpc>
                <a:spcPct val="120000"/>
              </a:lnSpc>
              <a:spcBef>
                <a:spcPts val="0"/>
              </a:spcBef>
              <a:spcAft>
                <a:spcPts val="1200"/>
              </a:spcAft>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Conducting outreach </a:t>
            </a:r>
          </a:p>
          <a:p>
            <a:pPr marR="0" lvl="0" indent="-342900">
              <a:lnSpc>
                <a:spcPct val="130000"/>
              </a:lnSpc>
              <a:spcBef>
                <a:spcPts val="0"/>
              </a:spcBef>
              <a:spcAft>
                <a:spcPts val="1200"/>
              </a:spcAft>
            </a:pPr>
            <a:r>
              <a:rPr lang="en-US">
                <a:latin typeface="Franklin Gothic Book" panose="020B0503020102020204" pitchFamily="34" charset="0"/>
                <a:ea typeface="Calibri" panose="020F0502020204030204" pitchFamily="34" charset="0"/>
                <a:cs typeface="Times New Roman" panose="02020603050405020304" pitchFamily="18" charset="0"/>
              </a:rPr>
              <a:t>Mapping and Regulations (400 series):</a:t>
            </a:r>
          </a:p>
          <a:p>
            <a:pPr marR="0" lvl="1">
              <a:lnSpc>
                <a:spcPct val="130000"/>
              </a:lnSpc>
              <a:spcBef>
                <a:spcPts val="0"/>
              </a:spcBef>
              <a:spcAft>
                <a:spcPts val="1200"/>
              </a:spcAft>
            </a:pPr>
            <a:r>
              <a:rPr lang="en-US" sz="2000">
                <a:latin typeface="Franklin Gothic Book" panose="020B0503020102020204" pitchFamily="34" charset="0"/>
                <a:ea typeface="Calibri" panose="020F0502020204030204" pitchFamily="34" charset="0"/>
                <a:cs typeface="Times New Roman" panose="02020603050405020304" pitchFamily="18" charset="0"/>
              </a:rPr>
              <a:t>Adopting higher standards</a:t>
            </a:r>
          </a:p>
          <a:p>
            <a:pPr marR="0" lvl="1">
              <a:lnSpc>
                <a:spcPct val="130000"/>
              </a:lnSpc>
              <a:spcBef>
                <a:spcPts val="0"/>
              </a:spcBef>
              <a:spcAft>
                <a:spcPts val="1200"/>
              </a:spcAft>
            </a:pPr>
            <a:r>
              <a:rPr lang="en-US" sz="2000">
                <a:latin typeface="Franklin Gothic Book" panose="020B0503020102020204" pitchFamily="34" charset="0"/>
                <a:ea typeface="Calibri" panose="020F0502020204030204" pitchFamily="34" charset="0"/>
                <a:cs typeface="Times New Roman" panose="02020603050405020304" pitchFamily="18" charset="0"/>
              </a:rPr>
              <a:t>Preserving open space in the floodplain</a:t>
            </a:r>
          </a:p>
          <a:p>
            <a:pPr indent="-347345"/>
            <a:endParaRPr lang="en-US"/>
          </a:p>
        </p:txBody>
      </p:sp>
      <p:pic>
        <p:nvPicPr>
          <p:cNvPr id="11" name="Picture 10" descr="Close-up view of a pencil on a piece of paper titled Emergency Preparedness Checklist">
            <a:extLst>
              <a:ext uri="{FF2B5EF4-FFF2-40B4-BE49-F238E27FC236}">
                <a16:creationId xmlns:a16="http://schemas.microsoft.com/office/drawing/2014/main" id="{8454E988-4DAD-0A22-800A-EEE8191E19EB}"/>
              </a:ext>
            </a:extLst>
          </p:cNvPr>
          <p:cNvPicPr>
            <a:picLocks noChangeAspect="1"/>
          </p:cNvPicPr>
          <p:nvPr/>
        </p:nvPicPr>
        <p:blipFill>
          <a:blip r:embed="rId4"/>
          <a:srcRect t="1995" b="1995"/>
          <a:stretch/>
        </p:blipFill>
        <p:spPr>
          <a:xfrm>
            <a:off x="6713838" y="1871590"/>
            <a:ext cx="4860325" cy="3114821"/>
          </a:xfrm>
          <a:prstGeom prst="rect">
            <a:avLst/>
          </a:prstGeom>
          <a:noFill/>
        </p:spPr>
      </p:pic>
      <p:sp>
        <p:nvSpPr>
          <p:cNvPr id="5" name="Footer Placeholder 4">
            <a:extLst>
              <a:ext uri="{FF2B5EF4-FFF2-40B4-BE49-F238E27FC236}">
                <a16:creationId xmlns:a16="http://schemas.microsoft.com/office/drawing/2014/main" id="{F76B4D7B-8F58-426D-997E-C3BD9F97EF05}"/>
              </a:ext>
              <a:ext uri="{C183D7F6-B498-43B3-948B-1728B52AA6E4}">
                <adec:decorative xmlns:adec="http://schemas.microsoft.com/office/drawing/2017/decorative" val="1"/>
              </a:ext>
            </a:extLst>
          </p:cNvPr>
          <p:cNvSpPr>
            <a:spLocks noGrp="1"/>
          </p:cNvSpPr>
          <p:nvPr>
            <p:ph type="ftr" sz="quarter" idx="11"/>
          </p:nvPr>
        </p:nvSpPr>
        <p:spPr>
          <a:xfrm>
            <a:off x="6587490" y="6299521"/>
            <a:ext cx="4443413" cy="365125"/>
          </a:xfrm>
        </p:spPr>
        <p:txBody>
          <a:bodyPr anchor="ctr">
            <a:normAutofit/>
          </a:bodyPr>
          <a:lstStyle/>
          <a:p>
            <a:pPr>
              <a:spcAft>
                <a:spcPts val="600"/>
              </a:spcAft>
            </a:pPr>
            <a:r>
              <a:rPr lang="en-US"/>
              <a:t>Federal Emergency Management Agency</a:t>
            </a:r>
          </a:p>
        </p:txBody>
      </p:sp>
      <p:sp>
        <p:nvSpPr>
          <p:cNvPr id="6" name="Slide Number Placeholder 5">
            <a:extLst>
              <a:ext uri="{FF2B5EF4-FFF2-40B4-BE49-F238E27FC236}">
                <a16:creationId xmlns:a16="http://schemas.microsoft.com/office/drawing/2014/main" id="{0F11D29C-82B5-404A-B3D9-B9B2F43990CE}"/>
              </a:ext>
              <a:ext uri="{C183D7F6-B498-43B3-948B-1728B52AA6E4}">
                <adec:decorative xmlns:adec="http://schemas.microsoft.com/office/drawing/2017/decorative" val="1"/>
              </a:ext>
            </a:extLst>
          </p:cNvPr>
          <p:cNvSpPr>
            <a:spLocks noGrp="1"/>
          </p:cNvSpPr>
          <p:nvPr>
            <p:ph type="sldNum" sz="quarter" idx="12"/>
          </p:nvPr>
        </p:nvSpPr>
        <p:spPr>
          <a:xfrm>
            <a:off x="11030903" y="6299521"/>
            <a:ext cx="914403" cy="365125"/>
          </a:xfrm>
        </p:spPr>
        <p:txBody>
          <a:bodyPr anchor="ctr">
            <a:normAutofit/>
          </a:bodyPr>
          <a:lstStyle/>
          <a:p>
            <a:pPr>
              <a:spcAft>
                <a:spcPts val="600"/>
              </a:spcAft>
            </a:pPr>
            <a:fld id="{8FCC257D-A786-9244-9E17-CE618C8B9275}" type="slidenum">
              <a:rPr lang="en-US" smtClean="0"/>
              <a:pPr>
                <a:spcAft>
                  <a:spcPts val="600"/>
                </a:spcAft>
              </a:pPr>
              <a:t>5</a:t>
            </a:fld>
            <a:endParaRPr lang="en-US"/>
          </a:p>
        </p:txBody>
      </p:sp>
    </p:spTree>
    <p:custDataLst>
      <p:tags r:id="rId1"/>
    </p:custDataLst>
    <p:extLst>
      <p:ext uri="{BB962C8B-B14F-4D97-AF65-F5344CB8AC3E}">
        <p14:creationId xmlns:p14="http://schemas.microsoft.com/office/powerpoint/2010/main" val="4022821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FDCC21-A595-4E04-96D7-AAC2BEAFEC8B}"/>
              </a:ext>
            </a:extLst>
          </p:cNvPr>
          <p:cNvSpPr>
            <a:spLocks noGrp="1"/>
          </p:cNvSpPr>
          <p:nvPr>
            <p:ph type="title"/>
          </p:nvPr>
        </p:nvSpPr>
        <p:spPr>
          <a:xfrm>
            <a:off x="393600" y="733784"/>
            <a:ext cx="5117441" cy="743347"/>
          </a:xfrm>
        </p:spPr>
        <p:txBody>
          <a:bodyPr>
            <a:noAutofit/>
          </a:bodyPr>
          <a:lstStyle/>
          <a:p>
            <a:r>
              <a:rPr lang="en-US" sz="2500"/>
              <a:t>Earn Discounts Through Activities (cont.)</a:t>
            </a:r>
          </a:p>
        </p:txBody>
      </p:sp>
      <p:sp>
        <p:nvSpPr>
          <p:cNvPr id="2" name="Content Placeholder 1">
            <a:extLst>
              <a:ext uri="{FF2B5EF4-FFF2-40B4-BE49-F238E27FC236}">
                <a16:creationId xmlns:a16="http://schemas.microsoft.com/office/drawing/2014/main" id="{B6013F3E-6111-4475-B968-B7A91BA41AF6}"/>
              </a:ext>
            </a:extLst>
          </p:cNvPr>
          <p:cNvSpPr>
            <a:spLocks noGrp="1"/>
          </p:cNvSpPr>
          <p:nvPr>
            <p:ph sz="half" idx="2"/>
          </p:nvPr>
        </p:nvSpPr>
        <p:spPr>
          <a:xfrm>
            <a:off x="393600" y="1619744"/>
            <a:ext cx="5129793" cy="4255910"/>
          </a:xfrm>
        </p:spPr>
        <p:txBody>
          <a:bodyPr vert="horz" lIns="91440" tIns="45720" rIns="91440" bIns="45720" rtlCol="0" anchor="t">
            <a:normAutofit/>
          </a:bodyPr>
          <a:lstStyle/>
          <a:p>
            <a:pPr indent="-347345"/>
            <a:r>
              <a:rPr lang="en-US"/>
              <a:t>Flood Damage Reduction (500 series):</a:t>
            </a:r>
          </a:p>
          <a:p>
            <a:pPr marR="0" lvl="1">
              <a:lnSpc>
                <a:spcPct val="120000"/>
              </a:lnSpc>
              <a:spcAft>
                <a:spcPts val="1200"/>
              </a:spcAft>
            </a:pPr>
            <a:r>
              <a:rPr lang="en-US" sz="2000"/>
              <a:t>Regularly maintaining drainage systems</a:t>
            </a:r>
          </a:p>
          <a:p>
            <a:pPr marR="0" lvl="1">
              <a:lnSpc>
                <a:spcPct val="120000"/>
              </a:lnSpc>
              <a:spcAft>
                <a:spcPts val="1200"/>
              </a:spcAft>
            </a:pPr>
            <a:r>
              <a:rPr lang="en-US" sz="2000"/>
              <a:t>Completing repetitive loss area analysis</a:t>
            </a:r>
          </a:p>
          <a:p>
            <a:pPr indent="-347345"/>
            <a:r>
              <a:rPr lang="en-US"/>
              <a:t>Warning and Response (600 series):</a:t>
            </a:r>
          </a:p>
          <a:p>
            <a:pPr lvl="1"/>
            <a:r>
              <a:rPr lang="en-US" sz="2000"/>
              <a:t>Creating dam safety plans</a:t>
            </a:r>
          </a:p>
          <a:p>
            <a:pPr lvl="1"/>
            <a:r>
              <a:rPr lang="en-US" sz="2000"/>
              <a:t>Emergency warning dissemination</a:t>
            </a:r>
          </a:p>
        </p:txBody>
      </p:sp>
      <p:pic>
        <p:nvPicPr>
          <p:cNvPr id="8" name="Content Placeholder 7" descr="Aerial view over a tropical forest with a river">
            <a:extLst>
              <a:ext uri="{FF2B5EF4-FFF2-40B4-BE49-F238E27FC236}">
                <a16:creationId xmlns:a16="http://schemas.microsoft.com/office/drawing/2014/main" id="{1ADFE994-4C09-C99E-1111-97F3C07B9403}"/>
              </a:ext>
            </a:extLst>
          </p:cNvPr>
          <p:cNvPicPr>
            <a:picLocks noGrp="1" noChangeAspect="1"/>
          </p:cNvPicPr>
          <p:nvPr>
            <p:ph sz="half" idx="13"/>
          </p:nvPr>
        </p:nvPicPr>
        <p:blipFill>
          <a:blip r:embed="rId4"/>
          <a:srcRect/>
          <a:stretch/>
        </p:blipFill>
        <p:spPr>
          <a:xfrm>
            <a:off x="6967028" y="1979103"/>
            <a:ext cx="4353945" cy="2899795"/>
          </a:xfrm>
        </p:spPr>
      </p:pic>
      <p:sp>
        <p:nvSpPr>
          <p:cNvPr id="5" name="Footer Placeholder 4">
            <a:extLst>
              <a:ext uri="{FF2B5EF4-FFF2-40B4-BE49-F238E27FC236}">
                <a16:creationId xmlns:a16="http://schemas.microsoft.com/office/drawing/2014/main" id="{F76B4D7B-8F58-426D-997E-C3BD9F97EF05}"/>
              </a:ext>
              <a:ext uri="{C183D7F6-B498-43B3-948B-1728B52AA6E4}">
                <adec:decorative xmlns:adec="http://schemas.microsoft.com/office/drawing/2017/decorative" val="1"/>
              </a:ext>
            </a:extLst>
          </p:cNvPr>
          <p:cNvSpPr>
            <a:spLocks noGrp="1"/>
          </p:cNvSpPr>
          <p:nvPr>
            <p:ph type="ftr" sz="quarter" idx="11"/>
          </p:nvPr>
        </p:nvSpPr>
        <p:spPr>
          <a:xfrm>
            <a:off x="6587490" y="6299521"/>
            <a:ext cx="4443413" cy="365125"/>
          </a:xfrm>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0F11D29C-82B5-404A-B3D9-B9B2F43990CE}"/>
              </a:ext>
              <a:ext uri="{C183D7F6-B498-43B3-948B-1728B52AA6E4}">
                <adec:decorative xmlns:adec="http://schemas.microsoft.com/office/drawing/2017/decorative" val="1"/>
              </a:ext>
            </a:extLst>
          </p:cNvPr>
          <p:cNvSpPr>
            <a:spLocks noGrp="1"/>
          </p:cNvSpPr>
          <p:nvPr>
            <p:ph type="sldNum" sz="quarter" idx="12"/>
          </p:nvPr>
        </p:nvSpPr>
        <p:spPr>
          <a:xfrm>
            <a:off x="11030903" y="6299521"/>
            <a:ext cx="914403" cy="365125"/>
          </a:xfrm>
        </p:spPr>
        <p:txBody>
          <a:bodyPr/>
          <a:lstStyle/>
          <a:p>
            <a:fld id="{8FCC257D-A786-9244-9E17-CE618C8B9275}" type="slidenum">
              <a:rPr lang="en-US" smtClean="0"/>
              <a:pPr/>
              <a:t>6</a:t>
            </a:fld>
            <a:endParaRPr lang="en-US"/>
          </a:p>
        </p:txBody>
      </p:sp>
    </p:spTree>
    <p:custDataLst>
      <p:tags r:id="rId1"/>
    </p:custDataLst>
    <p:extLst>
      <p:ext uri="{BB962C8B-B14F-4D97-AF65-F5344CB8AC3E}">
        <p14:creationId xmlns:p14="http://schemas.microsoft.com/office/powerpoint/2010/main" val="2403687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7B43B3-CEF3-4091-BB12-3829ED952FE0}"/>
              </a:ext>
            </a:extLst>
          </p:cNvPr>
          <p:cNvSpPr>
            <a:spLocks noGrp="1"/>
          </p:cNvSpPr>
          <p:nvPr>
            <p:ph type="title"/>
          </p:nvPr>
        </p:nvSpPr>
        <p:spPr>
          <a:xfrm>
            <a:off x="738189" y="452440"/>
            <a:ext cx="10715627" cy="743347"/>
          </a:xfrm>
        </p:spPr>
        <p:txBody>
          <a:bodyPr anchor="ctr">
            <a:normAutofit/>
          </a:bodyPr>
          <a:lstStyle/>
          <a:p>
            <a:r>
              <a:rPr lang="en-US"/>
              <a:t>Steps to Join the Community Rating System (CRS)</a:t>
            </a:r>
          </a:p>
        </p:txBody>
      </p:sp>
      <p:sp>
        <p:nvSpPr>
          <p:cNvPr id="2" name="Content Placeholder 1">
            <a:extLst>
              <a:ext uri="{FF2B5EF4-FFF2-40B4-BE49-F238E27FC236}">
                <a16:creationId xmlns:a16="http://schemas.microsoft.com/office/drawing/2014/main" id="{DD0BAA06-9512-4AFC-A652-922F663D4AFD}"/>
              </a:ext>
            </a:extLst>
          </p:cNvPr>
          <p:cNvSpPr>
            <a:spLocks noGrp="1"/>
          </p:cNvSpPr>
          <p:nvPr>
            <p:ph sz="half" idx="1"/>
          </p:nvPr>
        </p:nvSpPr>
        <p:spPr>
          <a:xfrm>
            <a:off x="726018" y="1776970"/>
            <a:ext cx="7003250" cy="3876676"/>
          </a:xfrm>
        </p:spPr>
        <p:txBody>
          <a:bodyPr vert="horz" lIns="91440" tIns="45720" rIns="91440" bIns="45720" rtlCol="0" anchor="t">
            <a:normAutofit/>
          </a:bodyPr>
          <a:lstStyle/>
          <a:p>
            <a:pPr indent="-347345">
              <a:lnSpc>
                <a:spcPct val="90000"/>
              </a:lnSpc>
              <a:spcAft>
                <a:spcPts val="1200"/>
              </a:spcAft>
            </a:pPr>
            <a:r>
              <a:rPr lang="en-US"/>
              <a:t>Meet prerequisites for joining CRS:</a:t>
            </a:r>
          </a:p>
          <a:p>
            <a:pPr lvl="1">
              <a:lnSpc>
                <a:spcPct val="90000"/>
              </a:lnSpc>
              <a:spcAft>
                <a:spcPts val="1200"/>
              </a:spcAft>
            </a:pPr>
            <a:r>
              <a:rPr lang="en-US" sz="2000"/>
              <a:t>Be NFIP-compliant.</a:t>
            </a:r>
          </a:p>
          <a:p>
            <a:pPr lvl="1">
              <a:lnSpc>
                <a:spcPct val="90000"/>
              </a:lnSpc>
              <a:spcAft>
                <a:spcPts val="1200"/>
              </a:spcAft>
            </a:pPr>
            <a:r>
              <a:rPr lang="en-US" sz="2000"/>
              <a:t>Maintain construction documentation permanently. </a:t>
            </a:r>
          </a:p>
          <a:p>
            <a:pPr lvl="1">
              <a:lnSpc>
                <a:spcPct val="90000"/>
              </a:lnSpc>
              <a:spcAft>
                <a:spcPts val="1200"/>
              </a:spcAft>
            </a:pPr>
            <a:r>
              <a:rPr lang="en-US" sz="2000"/>
              <a:t>Take flood insurance and mitigation actions.</a:t>
            </a:r>
          </a:p>
          <a:p>
            <a:pPr marR="0" lvl="0" indent="-347345">
              <a:lnSpc>
                <a:spcPct val="90000"/>
              </a:lnSpc>
              <a:spcAft>
                <a:spcPts val="1200"/>
              </a:spcAft>
            </a:pPr>
            <a:r>
              <a:rPr lang="en-US"/>
              <a:t>Submit a letter of interest to your FEMA Regional Office.</a:t>
            </a:r>
          </a:p>
          <a:p>
            <a:pPr marR="0" lvl="0" indent="-347345">
              <a:lnSpc>
                <a:spcPct val="90000"/>
              </a:lnSpc>
              <a:spcAft>
                <a:spcPts val="1200"/>
              </a:spcAft>
            </a:pPr>
            <a:r>
              <a:rPr lang="en-US"/>
              <a:t>Submit a CRS application.</a:t>
            </a:r>
          </a:p>
        </p:txBody>
      </p:sp>
      <p:pic>
        <p:nvPicPr>
          <p:cNvPr id="7" name="Picture 6" descr="Stairs with blue arrow ascending &#10;&#10;">
            <a:extLst>
              <a:ext uri="{FF2B5EF4-FFF2-40B4-BE49-F238E27FC236}">
                <a16:creationId xmlns:a16="http://schemas.microsoft.com/office/drawing/2014/main" id="{1EA66CAE-94D8-A43C-6D9A-0DB36CC293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7723" y1="89958" x2="27723" y2="89958"/>
                      </a14:backgroundRemoval>
                    </a14:imgEffect>
                  </a14:imgLayer>
                </a14:imgProps>
              </a:ext>
            </a:extLst>
          </a:blip>
          <a:srcRect l="6394" r="23278" b="-2"/>
          <a:stretch/>
        </p:blipFill>
        <p:spPr>
          <a:xfrm>
            <a:off x="7257837" y="1431925"/>
            <a:ext cx="4208145" cy="3994150"/>
          </a:xfrm>
          <a:prstGeom prst="rect">
            <a:avLst/>
          </a:prstGeom>
          <a:noFill/>
        </p:spPr>
      </p:pic>
      <p:sp>
        <p:nvSpPr>
          <p:cNvPr id="5" name="Footer Placeholder 4">
            <a:extLst>
              <a:ext uri="{FF2B5EF4-FFF2-40B4-BE49-F238E27FC236}">
                <a16:creationId xmlns:a16="http://schemas.microsoft.com/office/drawing/2014/main" id="{F30C9126-DBB4-4746-9CF8-C0A868A42105}"/>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nchor="ctr">
            <a:normAutofit/>
          </a:bodyPr>
          <a:lstStyle/>
          <a:p>
            <a:pPr>
              <a:spcAft>
                <a:spcPts val="600"/>
              </a:spcAft>
            </a:pPr>
            <a:r>
              <a:rPr lang="en-US"/>
              <a:t>Federal Emergency Management Agency</a:t>
            </a:r>
          </a:p>
        </p:txBody>
      </p:sp>
      <p:sp>
        <p:nvSpPr>
          <p:cNvPr id="6" name="Slide Number Placeholder 5">
            <a:extLst>
              <a:ext uri="{FF2B5EF4-FFF2-40B4-BE49-F238E27FC236}">
                <a16:creationId xmlns:a16="http://schemas.microsoft.com/office/drawing/2014/main" id="{FAE9A0B6-3FFD-4824-A31D-69D1C5B82AFD}"/>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nchor="ctr">
            <a:normAutofit/>
          </a:bodyPr>
          <a:lstStyle/>
          <a:p>
            <a:pPr>
              <a:spcAft>
                <a:spcPts val="600"/>
              </a:spcAft>
            </a:pPr>
            <a:fld id="{8FCC257D-A786-9244-9E17-CE618C8B9275}" type="slidenum">
              <a:rPr lang="en-US" smtClean="0"/>
              <a:pPr>
                <a:spcAft>
                  <a:spcPts val="600"/>
                </a:spcAft>
              </a:pPr>
              <a:t>7</a:t>
            </a:fld>
            <a:endParaRPr lang="en-US"/>
          </a:p>
        </p:txBody>
      </p:sp>
    </p:spTree>
    <p:custDataLst>
      <p:tags r:id="rId1"/>
    </p:custDataLst>
    <p:extLst>
      <p:ext uri="{BB962C8B-B14F-4D97-AF65-F5344CB8AC3E}">
        <p14:creationId xmlns:p14="http://schemas.microsoft.com/office/powerpoint/2010/main" val="2391092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7B43B3-CEF3-4091-BB12-3829ED952FE0}"/>
              </a:ext>
            </a:extLst>
          </p:cNvPr>
          <p:cNvSpPr>
            <a:spLocks noGrp="1"/>
          </p:cNvSpPr>
          <p:nvPr>
            <p:ph type="title"/>
          </p:nvPr>
        </p:nvSpPr>
        <p:spPr/>
        <p:txBody>
          <a:bodyPr/>
          <a:lstStyle/>
          <a:p>
            <a:r>
              <a:rPr lang="en-US"/>
              <a:t>Maintaining CRS Participation</a:t>
            </a:r>
          </a:p>
        </p:txBody>
      </p:sp>
      <p:sp>
        <p:nvSpPr>
          <p:cNvPr id="2" name="Content Placeholder 1">
            <a:extLst>
              <a:ext uri="{FF2B5EF4-FFF2-40B4-BE49-F238E27FC236}">
                <a16:creationId xmlns:a16="http://schemas.microsoft.com/office/drawing/2014/main" id="{DD0BAA06-9512-4AFC-A652-922F663D4AFD}"/>
              </a:ext>
            </a:extLst>
          </p:cNvPr>
          <p:cNvSpPr>
            <a:spLocks noGrp="1"/>
          </p:cNvSpPr>
          <p:nvPr>
            <p:ph sz="half" idx="1"/>
          </p:nvPr>
        </p:nvSpPr>
        <p:spPr>
          <a:xfrm>
            <a:off x="726018" y="1549400"/>
            <a:ext cx="6198657" cy="3994150"/>
          </a:xfrm>
        </p:spPr>
        <p:txBody>
          <a:bodyPr vert="horz" lIns="91440" tIns="45720" rIns="91440" bIns="45720" rtlCol="0" anchor="t">
            <a:normAutofit/>
          </a:bodyPr>
          <a:lstStyle/>
          <a:p>
            <a:pPr marL="342900" marR="0" lvl="0" indent="-342900">
              <a:lnSpc>
                <a:spcPct val="120000"/>
              </a:lnSpc>
              <a:spcBef>
                <a:spcPts val="0"/>
              </a:spcBef>
              <a:spcAft>
                <a:spcPts val="1200"/>
              </a:spcAft>
              <a:buFont typeface="Wingdings" panose="05000000000000000000" pitchFamily="2" charset="2"/>
              <a:buChar char=""/>
            </a:pPr>
            <a:r>
              <a:rPr lang="en-US">
                <a:effectLst/>
                <a:ea typeface="Calibri" panose="020F0502020204030204" pitchFamily="34" charset="0"/>
                <a:cs typeface="Times New Roman" panose="02020603050405020304" pitchFamily="18" charset="0"/>
              </a:rPr>
              <a:t>Your community must recertify that you are doing your credited activities.</a:t>
            </a:r>
          </a:p>
          <a:p>
            <a:pPr indent="-342900">
              <a:lnSpc>
                <a:spcPct val="120000"/>
              </a:lnSpc>
              <a:spcBef>
                <a:spcPts val="0"/>
              </a:spcBef>
              <a:spcAft>
                <a:spcPts val="1200"/>
              </a:spcAft>
              <a:buFont typeface="Wingdings" panose="05000000000000000000" pitchFamily="2" charset="2"/>
              <a:buChar char=""/>
            </a:pPr>
            <a:r>
              <a:rPr lang="en-US">
                <a:effectLst/>
                <a:ea typeface="Calibri"/>
                <a:cs typeface="Times New Roman"/>
              </a:rPr>
              <a:t>Every three or five years the</a:t>
            </a:r>
            <a:r>
              <a:rPr lang="en-US">
                <a:ea typeface="Calibri"/>
                <a:cs typeface="Times New Roman"/>
              </a:rPr>
              <a:t> </a:t>
            </a:r>
            <a:r>
              <a:rPr lang="en-US">
                <a:effectLst/>
                <a:ea typeface="Calibri"/>
                <a:cs typeface="Times New Roman"/>
              </a:rPr>
              <a:t>CRS Specialists visit.</a:t>
            </a:r>
            <a:r>
              <a:rPr lang="en-US">
                <a:ea typeface="Calibri"/>
                <a:cs typeface="Times New Roman"/>
              </a:rPr>
              <a:t> </a:t>
            </a:r>
            <a:endParaRPr lang="en-US">
              <a:effectLst/>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Font typeface="Wingdings" panose="05000000000000000000" pitchFamily="2" charset="2"/>
              <a:buChar char=""/>
              <a:tabLst>
                <a:tab pos="3176270" algn="l"/>
              </a:tabLst>
            </a:pPr>
            <a:r>
              <a:rPr lang="en-US">
                <a:effectLst/>
                <a:ea typeface="Calibri" panose="020F0502020204030204" pitchFamily="34" charset="0"/>
                <a:cs typeface="Times New Roman" panose="02020603050405020304" pitchFamily="18" charset="0"/>
              </a:rPr>
              <a:t>CRS Specialists help your community compile documentation</a:t>
            </a:r>
            <a:r>
              <a:rPr lang="en-US">
                <a:ea typeface="Calibri" panose="020F0502020204030204" pitchFamily="34" charset="0"/>
                <a:cs typeface="Times New Roman" panose="02020603050405020304" pitchFamily="18" charset="0"/>
              </a:rPr>
              <a:t>.</a:t>
            </a:r>
            <a:endParaRPr lang="en-US">
              <a:effectLst/>
              <a:ea typeface="Calibri" panose="020F0502020204030204" pitchFamily="34" charset="0"/>
              <a:cs typeface="Times New Roman" panose="02020603050405020304" pitchFamily="18" charset="0"/>
            </a:endParaRPr>
          </a:p>
        </p:txBody>
      </p:sp>
      <p:pic>
        <p:nvPicPr>
          <p:cNvPr id="7" name="Picture 6" descr="Cover of National Flood Insurance Program Community Rating System Coordinator's Manual FEMA FLA-15 2017">
            <a:extLst>
              <a:ext uri="{FF2B5EF4-FFF2-40B4-BE49-F238E27FC236}">
                <a16:creationId xmlns:a16="http://schemas.microsoft.com/office/drawing/2014/main" id="{6454B861-4EE3-5EB8-7125-EF21DA05A84D}"/>
              </a:ext>
            </a:extLst>
          </p:cNvPr>
          <p:cNvPicPr>
            <a:picLocks noChangeAspect="1"/>
          </p:cNvPicPr>
          <p:nvPr/>
        </p:nvPicPr>
        <p:blipFill>
          <a:blip r:embed="rId4"/>
          <a:srcRect/>
          <a:stretch/>
        </p:blipFill>
        <p:spPr>
          <a:xfrm>
            <a:off x="7612830" y="1627389"/>
            <a:ext cx="3137794" cy="4114800"/>
          </a:xfrm>
          <a:prstGeom prst="rect">
            <a:avLst/>
          </a:prstGeom>
        </p:spPr>
      </p:pic>
      <p:sp>
        <p:nvSpPr>
          <p:cNvPr id="5" name="Footer Placeholder 4">
            <a:extLst>
              <a:ext uri="{FF2B5EF4-FFF2-40B4-BE49-F238E27FC236}">
                <a16:creationId xmlns:a16="http://schemas.microsoft.com/office/drawing/2014/main" id="{F30C9126-DBB4-4746-9CF8-C0A868A4210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FAE9A0B6-3FFD-4824-A31D-69D1C5B82AFD}"/>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8</a:t>
            </a:fld>
            <a:endParaRPr lang="en-US"/>
          </a:p>
        </p:txBody>
      </p:sp>
    </p:spTree>
    <p:custDataLst>
      <p:tags r:id="rId1"/>
    </p:custDataLst>
    <p:extLst>
      <p:ext uri="{BB962C8B-B14F-4D97-AF65-F5344CB8AC3E}">
        <p14:creationId xmlns:p14="http://schemas.microsoft.com/office/powerpoint/2010/main" val="601318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32E1FA-ECFD-4750-BB5B-E36AFCC4A0ED}"/>
              </a:ext>
            </a:extLst>
          </p:cNvPr>
          <p:cNvSpPr>
            <a:spLocks noGrp="1"/>
          </p:cNvSpPr>
          <p:nvPr>
            <p:ph type="title"/>
          </p:nvPr>
        </p:nvSpPr>
        <p:spPr/>
        <p:txBody>
          <a:bodyPr/>
          <a:lstStyle/>
          <a:p>
            <a:r>
              <a:rPr lang="en-US"/>
              <a:t>Other Programs Similar to CRS</a:t>
            </a:r>
          </a:p>
        </p:txBody>
      </p:sp>
      <p:sp>
        <p:nvSpPr>
          <p:cNvPr id="2" name="Content Placeholder 1">
            <a:extLst>
              <a:ext uri="{FF2B5EF4-FFF2-40B4-BE49-F238E27FC236}">
                <a16:creationId xmlns:a16="http://schemas.microsoft.com/office/drawing/2014/main" id="{530F1531-937D-49AC-8218-F43577BE43E8}"/>
              </a:ext>
            </a:extLst>
          </p:cNvPr>
          <p:cNvSpPr>
            <a:spLocks noGrp="1"/>
          </p:cNvSpPr>
          <p:nvPr>
            <p:ph sz="half" idx="1"/>
          </p:nvPr>
        </p:nvSpPr>
        <p:spPr>
          <a:xfrm>
            <a:off x="738189" y="1762125"/>
            <a:ext cx="6131982" cy="3333750"/>
          </a:xfrm>
        </p:spPr>
        <p:txBody>
          <a:bodyPr vert="horz" lIns="91440" tIns="45720" rIns="91440" bIns="45720" rtlCol="0" anchor="t">
            <a:normAutofit/>
          </a:bodyPr>
          <a:lstStyle/>
          <a:p>
            <a:pPr marL="342900" marR="0" lvl="0" indent="-342900">
              <a:lnSpc>
                <a:spcPct val="120000"/>
              </a:lnSpc>
              <a:spcBef>
                <a:spcPts val="0"/>
              </a:spcBef>
              <a:spcAft>
                <a:spcPts val="1200"/>
              </a:spcAft>
              <a:buFont typeface="Wingdings" panose="05000000000000000000" pitchFamily="2" charset="2"/>
              <a:buChar char=""/>
            </a:pPr>
            <a:r>
              <a:rPr lang="en-US">
                <a:effectLst/>
                <a:latin typeface="Franklin Gothic Book" panose="020B0503020102020204" pitchFamily="34" charset="0"/>
                <a:ea typeface="Calibri" panose="020F0502020204030204" pitchFamily="34" charset="0"/>
                <a:cs typeface="Times New Roman" panose="02020603050405020304" pitchFamily="18" charset="0"/>
              </a:rPr>
              <a:t>THIRA: Threat and Hazard Identification and Risk Assessment</a:t>
            </a:r>
          </a:p>
          <a:p>
            <a:pPr indent="-342900">
              <a:lnSpc>
                <a:spcPct val="120000"/>
              </a:lnSpc>
              <a:spcBef>
                <a:spcPts val="0"/>
              </a:spcBef>
              <a:spcAft>
                <a:spcPts val="1200"/>
              </a:spcAft>
              <a:buFont typeface="Wingdings" panose="05000000000000000000" pitchFamily="2" charset="2"/>
              <a:buChar char=""/>
            </a:pPr>
            <a:r>
              <a:rPr lang="en-US">
                <a:effectLst/>
                <a:ea typeface="+mn-lt"/>
                <a:cs typeface="+mn-lt"/>
              </a:rPr>
              <a:t>Fire </a:t>
            </a:r>
            <a:r>
              <a:rPr lang="en-US">
                <a:ea typeface="+mn-lt"/>
                <a:cs typeface="+mn-lt"/>
              </a:rPr>
              <a:t>Suppression Rating Schedule (FSRS)</a:t>
            </a:r>
            <a:r>
              <a:rPr lang="en-US">
                <a:latin typeface="Franklin Gothic Book"/>
                <a:ea typeface="Calibri"/>
                <a:cs typeface="Times New Roman"/>
              </a:rPr>
              <a:t>:</a:t>
            </a:r>
            <a:r>
              <a:rPr lang="en-US">
                <a:effectLst/>
                <a:latin typeface="Franklin Gothic Book"/>
                <a:ea typeface="Calibri"/>
                <a:cs typeface="Times New Roman"/>
              </a:rPr>
              <a:t> Rates your fire department's ability to serve the community</a:t>
            </a:r>
          </a:p>
          <a:p>
            <a:pPr marL="342900" marR="0" lvl="0" indent="-342900">
              <a:lnSpc>
                <a:spcPct val="120000"/>
              </a:lnSpc>
              <a:spcBef>
                <a:spcPts val="0"/>
              </a:spcBef>
              <a:spcAft>
                <a:spcPts val="1200"/>
              </a:spcAft>
              <a:buFont typeface="Wingdings" panose="05000000000000000000" pitchFamily="2" charset="2"/>
              <a:buChar char=""/>
            </a:pPr>
            <a:r>
              <a:rPr lang="en-US" dirty="0">
                <a:effectLst/>
                <a:latin typeface="Franklin Gothic Book"/>
                <a:ea typeface="Calibri"/>
                <a:cs typeface="Times New Roman"/>
              </a:rPr>
              <a:t>Building Code Effectiveness Grading Schedule </a:t>
            </a:r>
            <a:r>
              <a:rPr lang="en-US">
                <a:effectLst/>
                <a:latin typeface="Franklin Gothic Book"/>
                <a:ea typeface="Calibri"/>
                <a:cs typeface="Times New Roman"/>
              </a:rPr>
              <a:t>(BCEGS</a:t>
            </a:r>
            <a:r>
              <a:rPr lang="en-US">
                <a:latin typeface="Franklin Gothic Book"/>
                <a:ea typeface="Calibri"/>
                <a:cs typeface="Times New Roman"/>
              </a:rPr>
              <a:t>):</a:t>
            </a:r>
            <a:r>
              <a:rPr lang="en-US">
                <a:effectLst/>
                <a:latin typeface="Franklin Gothic Book"/>
                <a:ea typeface="Calibri"/>
                <a:cs typeface="Times New Roman"/>
              </a:rPr>
              <a:t> Rates your building codes and how </a:t>
            </a:r>
            <a:r>
              <a:rPr lang="en-US" dirty="0">
                <a:effectLst/>
                <a:latin typeface="Franklin Gothic Book"/>
                <a:ea typeface="Calibri"/>
                <a:cs typeface="Times New Roman"/>
              </a:rPr>
              <a:t>you enforce them</a:t>
            </a:r>
          </a:p>
        </p:txBody>
      </p:sp>
      <p:pic>
        <p:nvPicPr>
          <p:cNvPr id="12" name="Content Placeholder 11" descr="Diagram of FEMA estimation process for identifying and assessing risk, estimating capability requirements, building and sustaining capabilities, planning to deliver capabilities, validating capabilities, reviewing and updating based on the Whole Community, National Incident Management System (NIMS), and Core Capabilities">
            <a:extLst>
              <a:ext uri="{FF2B5EF4-FFF2-40B4-BE49-F238E27FC236}">
                <a16:creationId xmlns:a16="http://schemas.microsoft.com/office/drawing/2014/main" id="{91E217E4-ED02-7D18-EF55-BC01DDE1CD3F}"/>
              </a:ext>
            </a:extLst>
          </p:cNvPr>
          <p:cNvPicPr>
            <a:picLocks noGrp="1" noChangeAspect="1"/>
          </p:cNvPicPr>
          <p:nvPr>
            <p:ph sz="half" idx="2"/>
          </p:nvPr>
        </p:nvPicPr>
        <p:blipFill>
          <a:blip r:embed="rId4"/>
          <a:srcRect/>
          <a:stretch/>
        </p:blipFill>
        <p:spPr>
          <a:xfrm>
            <a:off x="7060197" y="1368831"/>
            <a:ext cx="4393614" cy="4393614"/>
          </a:xfrm>
        </p:spPr>
      </p:pic>
      <p:sp>
        <p:nvSpPr>
          <p:cNvPr id="5" name="Footer Placeholder 4">
            <a:extLst>
              <a:ext uri="{FF2B5EF4-FFF2-40B4-BE49-F238E27FC236}">
                <a16:creationId xmlns:a16="http://schemas.microsoft.com/office/drawing/2014/main" id="{933592CE-600E-462E-A469-D26AE080BDE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4B423CD6-21DF-4888-BA15-371FBED1200A}"/>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9</a:t>
            </a:fld>
            <a:endParaRPr lang="en-US"/>
          </a:p>
        </p:txBody>
      </p:sp>
    </p:spTree>
    <p:custDataLst>
      <p:tags r:id="rId1"/>
    </p:custDataLst>
    <p:extLst>
      <p:ext uri="{BB962C8B-B14F-4D97-AF65-F5344CB8AC3E}">
        <p14:creationId xmlns:p14="http://schemas.microsoft.com/office/powerpoint/2010/main" val="30040806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7"/>
  <p:tag name="ARTICULATE_DESIGN_ID_OFFICE THEME" val="JKNPSt0o"/>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e6aa412-500b-4dc9-8995-8a3b8c8e9bf6" xsi:nil="true"/>
    <MediaLengthInSeconds xmlns="ab957091-3de9-4bc4-a181-a62171fc0f72" xsi:nil="true"/>
    <Sensitive xmlns="cc0073e7-31cd-4c32-9712-79659562e3c7">false</Sensitive>
    <Fiscal_x0020_Year xmlns="cc0073e7-31cd-4c32-9712-79659562e3c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ABC0745309264CA00BD169A82BE32C" ma:contentTypeVersion="26" ma:contentTypeDescription="Create a new document." ma:contentTypeScope="" ma:versionID="ff4eed6803ee44b13badd9bbed7aa448">
  <xsd:schema xmlns:xsd="http://www.w3.org/2001/XMLSchema" xmlns:xs="http://www.w3.org/2001/XMLSchema" xmlns:p="http://schemas.microsoft.com/office/2006/metadata/properties" xmlns:ns2="cc0073e7-31cd-4c32-9712-79659562e3c7" xmlns:ns3="de6aa412-500b-4dc9-8995-8a3b8c8e9bf6" xmlns:ns5="ab957091-3de9-4bc4-a181-a62171fc0f72" targetNamespace="http://schemas.microsoft.com/office/2006/metadata/properties" ma:root="true" ma:fieldsID="e6fb981caaa920db13c7fc13517ecf55" ns2:_="" ns3:_="" ns5:_="">
    <xsd:import namespace="cc0073e7-31cd-4c32-9712-79659562e3c7"/>
    <xsd:import namespace="de6aa412-500b-4dc9-8995-8a3b8c8e9bf6"/>
    <xsd:import namespace="ab957091-3de9-4bc4-a181-a62171fc0f72"/>
    <xsd:element name="properties">
      <xsd:complexType>
        <xsd:sequence>
          <xsd:element name="documentManagement">
            <xsd:complexType>
              <xsd:all>
                <xsd:element ref="ns2:Fiscal_x0020_Year" minOccurs="0"/>
                <xsd:element ref="ns3:TaxCatchAll" minOccurs="0"/>
                <xsd:element ref="ns3:TaxCatchAllLabel" minOccurs="0"/>
                <xsd:element ref="ns2:Sensitive" minOccurs="0"/>
                <xsd:element ref="ns5:MediaServiceMetadata" minOccurs="0"/>
                <xsd:element ref="ns5:MediaServiceFastMetadata" minOccurs="0"/>
                <xsd:element ref="ns5:MediaServiceDateTaken" minOccurs="0"/>
                <xsd:element ref="ns5:MediaServiceAutoTags" minOccurs="0"/>
                <xsd:element ref="ns5:MediaServiceGenerationTime" minOccurs="0"/>
                <xsd:element ref="ns5:MediaServiceEventHashCode" minOccurs="0"/>
                <xsd:element ref="ns5:MediaLengthInSeconds" minOccurs="0"/>
                <xsd:element ref="ns5:MediaServiceOCR"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073e7-31cd-4c32-9712-79659562e3c7" elementFormDefault="qualified">
    <xsd:import namespace="http://schemas.microsoft.com/office/2006/documentManagement/types"/>
    <xsd:import namespace="http://schemas.microsoft.com/office/infopath/2007/PartnerControls"/>
    <xsd:element name="Fiscal_x0020_Year" ma:index="8" nillable="true" ma:displayName="Fiscal Year" ma:decimals="0" ma:description="The government fiscal year in which the content item originated." ma:internalName="Fiscal_x0020_Year" ma:readOnly="false">
      <xsd:simpleType>
        <xsd:restriction base="dms:Number"/>
      </xsd:simpleType>
    </xsd:element>
    <xsd:element name="Sensitive" ma:index="11" nillable="true" ma:displayName="Sensitive" ma:default="0" ma:internalName="Sensitiv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e6aa412-500b-4dc9-8995-8a3b8c8e9bf6"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73f30ca2-e612-476c-b7c4-400f4ef0f4b1}" ma:internalName="TaxCatchAll" ma:showField="CatchAllData" ma:web="de6aa412-500b-4dc9-8995-8a3b8c8e9bf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73f30ca2-e612-476c-b7c4-400f4ef0f4b1}" ma:internalName="TaxCatchAllLabel" ma:readOnly="true" ma:showField="CatchAllDataLabel" ma:web="de6aa412-500b-4dc9-8995-8a3b8c8e9bf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957091-3de9-4bc4-a181-a62171fc0f72"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2"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568ddf3f-b77f-46a0-9295-2b9495b51427" ContentTypeId="0x0101" PreviousValue="false"/>
</file>

<file path=customXml/itemProps1.xml><?xml version="1.0" encoding="utf-8"?>
<ds:datastoreItem xmlns:ds="http://schemas.openxmlformats.org/officeDocument/2006/customXml" ds:itemID="{6DB5BB03-DD21-4258-90BA-4BA883F2CE48}">
  <ds:schemaRefs>
    <ds:schemaRef ds:uri="9e0452ad-1e3b-40b3-8ee3-957a24d3cefb"/>
    <ds:schemaRef ds:uri="http://schemas.microsoft.com/office/infopath/2007/PartnerControls"/>
    <ds:schemaRef ds:uri="http://purl.org/dc/elements/1.1/"/>
    <ds:schemaRef ds:uri="http://purl.org/dc/dcmitype/"/>
    <ds:schemaRef ds:uri="http://schemas.microsoft.com/office/2006/documentManagement/types"/>
    <ds:schemaRef ds:uri="http://www.w3.org/XML/1998/namespace"/>
    <ds:schemaRef ds:uri="http://schemas.openxmlformats.org/package/2006/metadata/core-properties"/>
    <ds:schemaRef ds:uri="e4ce7eb3-0572-457e-a2b9-110a620eb989"/>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23722950-36B6-40E9-9AE0-DF1B2B62D7DF}"/>
</file>

<file path=customXml/itemProps3.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4.xml><?xml version="1.0" encoding="utf-8"?>
<ds:datastoreItem xmlns:ds="http://schemas.openxmlformats.org/officeDocument/2006/customXml" ds:itemID="{830A79A7-A32B-4D16-ADA4-644DDFD0501C}"/>
</file>

<file path=docProps/app.xml><?xml version="1.0" encoding="utf-8"?>
<Properties xmlns="http://schemas.openxmlformats.org/officeDocument/2006/extended-properties" xmlns:vt="http://schemas.openxmlformats.org/officeDocument/2006/docPropsVTypes">
  <Template/>
  <TotalTime>0</TotalTime>
  <Words>2954</Words>
  <Application>Microsoft Office PowerPoint</Application>
  <PresentationFormat>Widescreen</PresentationFormat>
  <Paragraphs>351</Paragraphs>
  <Slides>17</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Courier New</vt:lpstr>
      <vt:lpstr>Franklin Gothic Book</vt:lpstr>
      <vt:lpstr>Franklin Gothic Medium</vt:lpstr>
      <vt:lpstr>Times New Roman</vt:lpstr>
      <vt:lpstr>Wingdings</vt:lpstr>
      <vt:lpstr>Office Theme</vt:lpstr>
      <vt:lpstr>Topic 5: Community Rating System (CRS) Overview</vt:lpstr>
      <vt:lpstr>Topic 5 Objectives</vt:lpstr>
      <vt:lpstr>CRS Program with Community Flood Insurance Discounts</vt:lpstr>
      <vt:lpstr>CRS Classes and Their Discounts</vt:lpstr>
      <vt:lpstr>Earn Discounts Through Activities</vt:lpstr>
      <vt:lpstr>Earn Discounts Through Activities (cont.)</vt:lpstr>
      <vt:lpstr>Steps to Join the Community Rating System (CRS)</vt:lpstr>
      <vt:lpstr>Maintaining CRS Participation</vt:lpstr>
      <vt:lpstr>Other Programs Similar to CRS</vt:lpstr>
      <vt:lpstr>CRS Participation</vt:lpstr>
      <vt:lpstr>Benefits of Higher Standards</vt:lpstr>
      <vt:lpstr>Common Higher Standards</vt:lpstr>
      <vt:lpstr>Recommended Higher Standards for Substantial Improvement/Substantial Damage</vt:lpstr>
      <vt:lpstr>Investing in Your Community</vt:lpstr>
      <vt:lpstr>Resources</vt:lpstr>
      <vt:lpstr>Activity: CRS and Higher Standards Discussion</vt:lpstr>
      <vt:lpstr>Topic Summary</vt:lpstr>
    </vt:vector>
  </TitlesOfParts>
  <Manager/>
  <Company>FEMA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PPT_The Importance of FPM for Elected Officals_Unit 05A</dc:title>
  <dc:subject/>
  <dc:creator>FEMA</dc:creator>
  <cp:keywords/>
  <dc:description/>
  <cp:lastModifiedBy>Julia Weeks</cp:lastModifiedBy>
  <cp:revision>4</cp:revision>
  <cp:lastPrinted>2020-03-02T16:45:50Z</cp:lastPrinted>
  <dcterms:created xsi:type="dcterms:W3CDTF">2012-11-19T20:41:22Z</dcterms:created>
  <dcterms:modified xsi:type="dcterms:W3CDTF">2023-12-15T16:54:15Z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0x01010079ABC0745309264CA00BD169A82BE32C</vt:lpwstr>
  </property>
  <property fmtid="{D5CDD505-2E9C-101B-9397-08002B2CF9AE}" pid="3" name="MediaServiceImageTags">
    <vt:lpwstr/>
  </property>
  <property fmtid="{D5CDD505-2E9C-101B-9397-08002B2CF9AE}" pid="4" name="ArticulateGUID">
    <vt:lpwstr>AB49F82D-C7DA-43D1-A2E4-CDBA3C2CCA98</vt:lpwstr>
  </property>
  <property fmtid="{D5CDD505-2E9C-101B-9397-08002B2CF9AE}" pid="5" name="ArticulatePath">
    <vt:lpwstr>PPT_The Importance of FPM for Elected Officals_Unit 05A_Visuals_Final_091823</vt:lpwstr>
  </property>
  <property fmtid="{D5CDD505-2E9C-101B-9397-08002B2CF9AE}" pid="6" name="Order">
    <vt:lpwstr>1995700.00000000</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lpwstr/>
  </property>
</Properties>
</file>