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notesSlides/notesSlide4.xml" ContentType="application/vnd.openxmlformats-officedocument.presentationml.notesSlide+xml"/>
  <Override PartName="/ppt/tags/tag36.xml" ContentType="application/vnd.openxmlformats-officedocument.presentationml.tags+xml"/>
  <Override PartName="/ppt/notesSlides/notesSlide5.xml" ContentType="application/vnd.openxmlformats-officedocument.presentationml.notesSlide+xml"/>
  <Override PartName="/ppt/tags/tag37.xml" ContentType="application/vnd.openxmlformats-officedocument.presentationml.tags+xml"/>
  <Override PartName="/ppt/notesSlides/notesSlide6.xml" ContentType="application/vnd.openxmlformats-officedocument.presentationml.notesSlide+xml"/>
  <Override PartName="/ppt/tags/tag38.xml" ContentType="application/vnd.openxmlformats-officedocument.presentationml.tags+xml"/>
  <Override PartName="/ppt/notesSlides/notesSlide7.xml" ContentType="application/vnd.openxmlformats-officedocument.presentationml.notesSlide+xml"/>
  <Override PartName="/ppt/tags/tag39.xml" ContentType="application/vnd.openxmlformats-officedocument.presentationml.tags+xml"/>
  <Override PartName="/ppt/notesSlides/notesSlide8.xml" ContentType="application/vnd.openxmlformats-officedocument.presentationml.notesSlide+xml"/>
  <Override PartName="/ppt/tags/tag40.xml" ContentType="application/vnd.openxmlformats-officedocument.presentationml.tags+xml"/>
  <Override PartName="/ppt/notesSlides/notesSlide9.xml" ContentType="application/vnd.openxmlformats-officedocument.presentationml.notesSlide+xml"/>
  <Override PartName="/ppt/tags/tag41.xml" ContentType="application/vnd.openxmlformats-officedocument.presentationml.tags+xml"/>
  <Override PartName="/ppt/notesSlides/notesSlide10.xml" ContentType="application/vnd.openxmlformats-officedocument.presentationml.notesSlide+xml"/>
  <Override PartName="/ppt/tags/tag42.xml" ContentType="application/vnd.openxmlformats-officedocument.presentationml.tags+xml"/>
  <Override PartName="/ppt/notesSlides/notesSlide11.xml" ContentType="application/vnd.openxmlformats-officedocument.presentationml.notesSlide+xml"/>
  <Override PartName="/ppt/tags/tag43.xml" ContentType="application/vnd.openxmlformats-officedocument.presentationml.tags+xml"/>
  <Override PartName="/ppt/notesSlides/notesSlide12.xml" ContentType="application/vnd.openxmlformats-officedocument.presentationml.notesSlide+xml"/>
  <Override PartName="/ppt/tags/tag44.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9"/>
  </p:notesMasterIdLst>
  <p:handoutMasterIdLst>
    <p:handoutMasterId r:id="rId20"/>
  </p:handoutMasterIdLst>
  <p:sldIdLst>
    <p:sldId id="431" r:id="rId5"/>
    <p:sldId id="328" r:id="rId6"/>
    <p:sldId id="435" r:id="rId7"/>
    <p:sldId id="427" r:id="rId8"/>
    <p:sldId id="358" r:id="rId9"/>
    <p:sldId id="359" r:id="rId10"/>
    <p:sldId id="361" r:id="rId11"/>
    <p:sldId id="438" r:id="rId12"/>
    <p:sldId id="442" r:id="rId13"/>
    <p:sldId id="439" r:id="rId14"/>
    <p:sldId id="422" r:id="rId15"/>
    <p:sldId id="363" r:id="rId16"/>
    <p:sldId id="444" r:id="rId17"/>
    <p:sldId id="329" r:id="rId18"/>
  </p:sldIdLst>
  <p:sldSz cx="12192000" cy="6858000"/>
  <p:notesSz cx="7010400" cy="92964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4" userDrawn="1">
          <p15:clr>
            <a:srgbClr val="A4A3A4"/>
          </p15:clr>
        </p15:guide>
        <p15:guide id="2" pos="46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D680C8-8B1D-1A3D-2F70-0EB8D09E7F18}" name="Michael Vasquez" initials="MV" userId="S::mvasquez@Bloomsburie.com::412516ec-bab9-4fee-9b19-6be7bf59d77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7F4"/>
    <a:srgbClr val="005288"/>
    <a:srgbClr val="5A5B5D"/>
    <a:srgbClr val="005188"/>
    <a:srgbClr val="C0C2C4"/>
    <a:srgbClr val="B0B1B3"/>
    <a:srgbClr val="8A8B8A"/>
    <a:srgbClr val="002F80"/>
    <a:srgbClr val="003366"/>
    <a:srgbClr val="0072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3584" autoAdjust="0"/>
  </p:normalViewPr>
  <p:slideViewPr>
    <p:cSldViewPr snapToGrid="0">
      <p:cViewPr varScale="1">
        <p:scale>
          <a:sx n="44" d="100"/>
          <a:sy n="44" d="100"/>
        </p:scale>
        <p:origin x="3036" y="54"/>
      </p:cViewPr>
      <p:guideLst>
        <p:guide orient="horz" pos="944"/>
        <p:guide pos="468"/>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openxmlformats.org/officeDocument/2006/relationships/customXml" Target="../customXml/item4.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 Yi" userId="65555aaa-6558-4708-932f-47d12de9d8b3" providerId="ADAL" clId="{BD82F267-AA95-46F3-8FF1-6C6FF5D10115}"/>
    <pc:docChg chg="undo custSel delSld modSld sldOrd">
      <pc:chgData name="Chan, Yi" userId="65555aaa-6558-4708-932f-47d12de9d8b3" providerId="ADAL" clId="{BD82F267-AA95-46F3-8FF1-6C6FF5D10115}" dt="2023-08-01T15:51:22.024" v="1542" actId="20577"/>
      <pc:docMkLst>
        <pc:docMk/>
      </pc:docMkLst>
      <pc:sldChg chg="modSp mod modNotesTx">
        <pc:chgData name="Chan, Yi" userId="65555aaa-6558-4708-932f-47d12de9d8b3" providerId="ADAL" clId="{BD82F267-AA95-46F3-8FF1-6C6FF5D10115}" dt="2023-08-01T15:51:22.024" v="1542" actId="20577"/>
        <pc:sldMkLst>
          <pc:docMk/>
          <pc:sldMk cId="4234816250" sldId="358"/>
        </pc:sldMkLst>
        <pc:spChg chg="mod">
          <ac:chgData name="Chan, Yi" userId="65555aaa-6558-4708-932f-47d12de9d8b3" providerId="ADAL" clId="{BD82F267-AA95-46F3-8FF1-6C6FF5D10115}" dt="2023-08-01T15:51:22.024" v="1542" actId="20577"/>
          <ac:spMkLst>
            <pc:docMk/>
            <pc:sldMk cId="4234816250" sldId="358"/>
            <ac:spMk id="2" creationId="{767E3BB0-F1AF-45E8-A4A7-8A9172B730A7}"/>
          </ac:spMkLst>
        </pc:spChg>
      </pc:sldChg>
      <pc:sldChg chg="modNotesTx">
        <pc:chgData name="Chan, Yi" userId="65555aaa-6558-4708-932f-47d12de9d8b3" providerId="ADAL" clId="{BD82F267-AA95-46F3-8FF1-6C6FF5D10115}" dt="2023-08-01T15:48:46.769" v="1321" actId="20577"/>
        <pc:sldMkLst>
          <pc:docMk/>
          <pc:sldMk cId="4117950040" sldId="361"/>
        </pc:sldMkLst>
      </pc:sldChg>
      <pc:sldChg chg="modSp mod ord modNotesTx">
        <pc:chgData name="Chan, Yi" userId="65555aaa-6558-4708-932f-47d12de9d8b3" providerId="ADAL" clId="{BD82F267-AA95-46F3-8FF1-6C6FF5D10115}" dt="2023-08-01T15:32:36.761" v="844" actId="20577"/>
        <pc:sldMkLst>
          <pc:docMk/>
          <pc:sldMk cId="4158810746" sldId="422"/>
        </pc:sldMkLst>
        <pc:spChg chg="mod">
          <ac:chgData name="Chan, Yi" userId="65555aaa-6558-4708-932f-47d12de9d8b3" providerId="ADAL" clId="{BD82F267-AA95-46F3-8FF1-6C6FF5D10115}" dt="2023-08-01T15:32:36.761" v="844" actId="20577"/>
          <ac:spMkLst>
            <pc:docMk/>
            <pc:sldMk cId="4158810746" sldId="422"/>
            <ac:spMk id="7" creationId="{60683E49-4A2B-D765-C8A9-B9E5A80A0145}"/>
          </ac:spMkLst>
        </pc:spChg>
        <pc:spChg chg="mod">
          <ac:chgData name="Chan, Yi" userId="65555aaa-6558-4708-932f-47d12de9d8b3" providerId="ADAL" clId="{BD82F267-AA95-46F3-8FF1-6C6FF5D10115}" dt="2023-08-01T15:32:28.402" v="829" actId="20577"/>
          <ac:spMkLst>
            <pc:docMk/>
            <pc:sldMk cId="4158810746" sldId="422"/>
            <ac:spMk id="8" creationId="{C6B59247-AF3D-2F3F-19EA-157A51A6E662}"/>
          </ac:spMkLst>
        </pc:spChg>
      </pc:sldChg>
      <pc:sldChg chg="modSp mod modNotesTx">
        <pc:chgData name="Chan, Yi" userId="65555aaa-6558-4708-932f-47d12de9d8b3" providerId="ADAL" clId="{BD82F267-AA95-46F3-8FF1-6C6FF5D10115}" dt="2023-08-01T15:37:59.892" v="937" actId="20577"/>
        <pc:sldMkLst>
          <pc:docMk/>
          <pc:sldMk cId="2249340031" sldId="427"/>
        </pc:sldMkLst>
        <pc:spChg chg="mod">
          <ac:chgData name="Chan, Yi" userId="65555aaa-6558-4708-932f-47d12de9d8b3" providerId="ADAL" clId="{BD82F267-AA95-46F3-8FF1-6C6FF5D10115}" dt="2023-08-01T15:35:35.385" v="876" actId="27636"/>
          <ac:spMkLst>
            <pc:docMk/>
            <pc:sldMk cId="2249340031" sldId="427"/>
            <ac:spMk id="2" creationId="{E58D8F05-3F52-C277-7E4A-8AFC79A127B6}"/>
          </ac:spMkLst>
        </pc:spChg>
      </pc:sldChg>
      <pc:sldChg chg="modSp mod modNotesTx">
        <pc:chgData name="Chan, Yi" userId="65555aaa-6558-4708-932f-47d12de9d8b3" providerId="ADAL" clId="{BD82F267-AA95-46F3-8FF1-6C6FF5D10115}" dt="2023-08-01T15:50:24.993" v="1540" actId="20577"/>
        <pc:sldMkLst>
          <pc:docMk/>
          <pc:sldMk cId="1363553972" sldId="438"/>
        </pc:sldMkLst>
        <pc:spChg chg="mod">
          <ac:chgData name="Chan, Yi" userId="65555aaa-6558-4708-932f-47d12de9d8b3" providerId="ADAL" clId="{BD82F267-AA95-46F3-8FF1-6C6FF5D10115}" dt="2023-08-01T14:50:18.028" v="380"/>
          <ac:spMkLst>
            <pc:docMk/>
            <pc:sldMk cId="1363553972" sldId="438"/>
            <ac:spMk id="2" creationId="{4F215E87-9873-3830-F40A-A1DD8D7B9CF6}"/>
          </ac:spMkLst>
        </pc:spChg>
      </pc:sldChg>
      <pc:sldChg chg="modSp mod ord">
        <pc:chgData name="Chan, Yi" userId="65555aaa-6558-4708-932f-47d12de9d8b3" providerId="ADAL" clId="{BD82F267-AA95-46F3-8FF1-6C6FF5D10115}" dt="2023-08-01T15:32:17.164" v="828" actId="108"/>
        <pc:sldMkLst>
          <pc:docMk/>
          <pc:sldMk cId="701690586" sldId="439"/>
        </pc:sldMkLst>
        <pc:spChg chg="mod">
          <ac:chgData name="Chan, Yi" userId="65555aaa-6558-4708-932f-47d12de9d8b3" providerId="ADAL" clId="{BD82F267-AA95-46F3-8FF1-6C6FF5D10115}" dt="2023-08-01T15:32:17.164" v="828" actId="108"/>
          <ac:spMkLst>
            <pc:docMk/>
            <pc:sldMk cId="701690586" sldId="439"/>
            <ac:spMk id="2" creationId="{1882D778-3C02-45CD-A8E0-C6097598A3E4}"/>
          </ac:spMkLst>
        </pc:spChg>
      </pc:sldChg>
      <pc:sldChg chg="modSp mod modNotesTx">
        <pc:chgData name="Chan, Yi" userId="65555aaa-6558-4708-932f-47d12de9d8b3" providerId="ADAL" clId="{BD82F267-AA95-46F3-8FF1-6C6FF5D10115}" dt="2023-08-01T15:45:13.741" v="1092" actId="20577"/>
        <pc:sldMkLst>
          <pc:docMk/>
          <pc:sldMk cId="2977273816" sldId="442"/>
        </pc:sldMkLst>
        <pc:spChg chg="mod">
          <ac:chgData name="Chan, Yi" userId="65555aaa-6558-4708-932f-47d12de9d8b3" providerId="ADAL" clId="{BD82F267-AA95-46F3-8FF1-6C6FF5D10115}" dt="2023-08-01T15:31:55.990" v="825" actId="113"/>
          <ac:spMkLst>
            <pc:docMk/>
            <pc:sldMk cId="2977273816" sldId="442"/>
            <ac:spMk id="2" creationId="{1882D778-3C02-45CD-A8E0-C6097598A3E4}"/>
          </ac:spMkLst>
        </pc:spChg>
      </pc:sldChg>
      <pc:sldChg chg="modSp mod modNotesTx">
        <pc:chgData name="Chan, Yi" userId="65555aaa-6558-4708-932f-47d12de9d8b3" providerId="ADAL" clId="{BD82F267-AA95-46F3-8FF1-6C6FF5D10115}" dt="2023-08-01T15:37:33.944" v="911" actId="20577"/>
        <pc:sldMkLst>
          <pc:docMk/>
          <pc:sldMk cId="853284227" sldId="443"/>
        </pc:sldMkLst>
        <pc:spChg chg="mod">
          <ac:chgData name="Chan, Yi" userId="65555aaa-6558-4708-932f-47d12de9d8b3" providerId="ADAL" clId="{BD82F267-AA95-46F3-8FF1-6C6FF5D10115}" dt="2023-08-01T15:35:48.155" v="879" actId="14100"/>
          <ac:spMkLst>
            <pc:docMk/>
            <pc:sldMk cId="853284227" sldId="443"/>
            <ac:spMk id="2" creationId="{E58D8F05-3F52-C277-7E4A-8AFC79A127B6}"/>
          </ac:spMkLst>
        </pc:spChg>
      </pc:sldChg>
      <pc:sldChg chg="del modNotesTx">
        <pc:chgData name="Chan, Yi" userId="65555aaa-6558-4708-932f-47d12de9d8b3" providerId="ADAL" clId="{BD82F267-AA95-46F3-8FF1-6C6FF5D10115}" dt="2023-08-01T15:39:30.776" v="950" actId="47"/>
        <pc:sldMkLst>
          <pc:docMk/>
          <pc:sldMk cId="496884615" sldId="444"/>
        </pc:sldMkLst>
      </pc:sldChg>
      <pc:sldChg chg="modSp del mod">
        <pc:chgData name="Chan, Yi" userId="65555aaa-6558-4708-932f-47d12de9d8b3" providerId="ADAL" clId="{BD82F267-AA95-46F3-8FF1-6C6FF5D10115}" dt="2023-08-01T14:50:41.679" v="381" actId="47"/>
        <pc:sldMkLst>
          <pc:docMk/>
          <pc:sldMk cId="2778501215" sldId="445"/>
        </pc:sldMkLst>
        <pc:spChg chg="mod">
          <ac:chgData name="Chan, Yi" userId="65555aaa-6558-4708-932f-47d12de9d8b3" providerId="ADAL" clId="{BD82F267-AA95-46F3-8FF1-6C6FF5D10115}" dt="2023-08-01T14:50:14.822" v="378" actId="21"/>
          <ac:spMkLst>
            <pc:docMk/>
            <pc:sldMk cId="2778501215" sldId="445"/>
            <ac:spMk id="2" creationId="{4F215E87-9873-3830-F40A-A1DD8D7B9CF6}"/>
          </ac:spMkLst>
        </pc:spChg>
      </pc:sldChg>
      <pc:sldChg chg="del">
        <pc:chgData name="Chan, Yi" userId="65555aaa-6558-4708-932f-47d12de9d8b3" providerId="ADAL" clId="{BD82F267-AA95-46F3-8FF1-6C6FF5D10115}" dt="2023-08-01T15:30:07.236" v="605" actId="47"/>
        <pc:sldMkLst>
          <pc:docMk/>
          <pc:sldMk cId="1257097259" sldId="446"/>
        </pc:sldMkLst>
      </pc:sldChg>
    </pc:docChg>
  </pc:docChgLst>
  <pc:docChgLst>
    <pc:chgData name="Julia Weeks" userId="15e19876-d8cd-4fb8-a178-60d7be33e969" providerId="ADAL" clId="{D368EEDA-43B2-4787-B310-12E8177AD21F}"/>
    <pc:docChg chg="custSel modSld sldOrd">
      <pc:chgData name="Julia Weeks" userId="15e19876-d8cd-4fb8-a178-60d7be33e969" providerId="ADAL" clId="{D368EEDA-43B2-4787-B310-12E8177AD21F}" dt="2023-08-02T21:35:54.808" v="378" actId="20577"/>
      <pc:docMkLst>
        <pc:docMk/>
      </pc:docMkLst>
      <pc:sldChg chg="modSp mod">
        <pc:chgData name="Julia Weeks" userId="15e19876-d8cd-4fb8-a178-60d7be33e969" providerId="ADAL" clId="{D368EEDA-43B2-4787-B310-12E8177AD21F}" dt="2023-08-02T21:27:03.843" v="1" actId="14"/>
        <pc:sldMkLst>
          <pc:docMk/>
          <pc:sldMk cId="2480642953" sldId="328"/>
        </pc:sldMkLst>
        <pc:spChg chg="mod">
          <ac:chgData name="Julia Weeks" userId="15e19876-d8cd-4fb8-a178-60d7be33e969" providerId="ADAL" clId="{D368EEDA-43B2-4787-B310-12E8177AD21F}" dt="2023-08-02T21:27:03.843" v="1" actId="14"/>
          <ac:spMkLst>
            <pc:docMk/>
            <pc:sldMk cId="2480642953" sldId="328"/>
            <ac:spMk id="2" creationId="{E3080F9C-3DDD-10E8-0218-210BCDD9CA12}"/>
          </ac:spMkLst>
        </pc:spChg>
      </pc:sldChg>
      <pc:sldChg chg="modSp mod">
        <pc:chgData name="Julia Weeks" userId="15e19876-d8cd-4fb8-a178-60d7be33e969" providerId="ADAL" clId="{D368EEDA-43B2-4787-B310-12E8177AD21F}" dt="2023-08-02T21:35:54.808" v="378" actId="20577"/>
        <pc:sldMkLst>
          <pc:docMk/>
          <pc:sldMk cId="43720597" sldId="329"/>
        </pc:sldMkLst>
        <pc:spChg chg="mod">
          <ac:chgData name="Julia Weeks" userId="15e19876-d8cd-4fb8-a178-60d7be33e969" providerId="ADAL" clId="{D368EEDA-43B2-4787-B310-12E8177AD21F}" dt="2023-08-02T21:35:54.808" v="378" actId="20577"/>
          <ac:spMkLst>
            <pc:docMk/>
            <pc:sldMk cId="43720597" sldId="329"/>
            <ac:spMk id="5" creationId="{E9487291-378E-6A6B-4F97-61F133F570C1}"/>
          </ac:spMkLst>
        </pc:spChg>
      </pc:sldChg>
      <pc:sldChg chg="modSp mod">
        <pc:chgData name="Julia Weeks" userId="15e19876-d8cd-4fb8-a178-60d7be33e969" providerId="ADAL" clId="{D368EEDA-43B2-4787-B310-12E8177AD21F}" dt="2023-08-02T21:28:24.764" v="92" actId="20577"/>
        <pc:sldMkLst>
          <pc:docMk/>
          <pc:sldMk cId="4234816250" sldId="358"/>
        </pc:sldMkLst>
        <pc:spChg chg="mod">
          <ac:chgData name="Julia Weeks" userId="15e19876-d8cd-4fb8-a178-60d7be33e969" providerId="ADAL" clId="{D368EEDA-43B2-4787-B310-12E8177AD21F}" dt="2023-08-02T21:28:24.764" v="92" actId="20577"/>
          <ac:spMkLst>
            <pc:docMk/>
            <pc:sldMk cId="4234816250" sldId="358"/>
            <ac:spMk id="2" creationId="{767E3BB0-F1AF-45E8-A4A7-8A9172B730A7}"/>
          </ac:spMkLst>
        </pc:spChg>
      </pc:sldChg>
      <pc:sldChg chg="modSp mod">
        <pc:chgData name="Julia Weeks" userId="15e19876-d8cd-4fb8-a178-60d7be33e969" providerId="ADAL" clId="{D368EEDA-43B2-4787-B310-12E8177AD21F}" dt="2023-08-02T21:29:37.448" v="128" actId="20577"/>
        <pc:sldMkLst>
          <pc:docMk/>
          <pc:sldMk cId="4117950040" sldId="361"/>
        </pc:sldMkLst>
        <pc:spChg chg="mod">
          <ac:chgData name="Julia Weeks" userId="15e19876-d8cd-4fb8-a178-60d7be33e969" providerId="ADAL" clId="{D368EEDA-43B2-4787-B310-12E8177AD21F}" dt="2023-08-02T21:29:37.448" v="128" actId="20577"/>
          <ac:spMkLst>
            <pc:docMk/>
            <pc:sldMk cId="4117950040" sldId="361"/>
            <ac:spMk id="2" creationId="{12A3B121-5AB0-4D30-B0F9-A7A54F101789}"/>
          </ac:spMkLst>
        </pc:spChg>
      </pc:sldChg>
      <pc:sldChg chg="modSp mod">
        <pc:chgData name="Julia Weeks" userId="15e19876-d8cd-4fb8-a178-60d7be33e969" providerId="ADAL" clId="{D368EEDA-43B2-4787-B310-12E8177AD21F}" dt="2023-08-02T21:33:50.466" v="321" actId="20577"/>
        <pc:sldMkLst>
          <pc:docMk/>
          <pc:sldMk cId="3695715570" sldId="363"/>
        </pc:sldMkLst>
        <pc:spChg chg="mod">
          <ac:chgData name="Julia Weeks" userId="15e19876-d8cd-4fb8-a178-60d7be33e969" providerId="ADAL" clId="{D368EEDA-43B2-4787-B310-12E8177AD21F}" dt="2023-08-02T21:33:50.466" v="321" actId="20577"/>
          <ac:spMkLst>
            <pc:docMk/>
            <pc:sldMk cId="3695715570" sldId="363"/>
            <ac:spMk id="2" creationId="{F6A3A1BB-172E-4545-9CFC-5D955B5ABDDE}"/>
          </ac:spMkLst>
        </pc:spChg>
      </pc:sldChg>
      <pc:sldChg chg="modSp mod">
        <pc:chgData name="Julia Weeks" userId="15e19876-d8cd-4fb8-a178-60d7be33e969" providerId="ADAL" clId="{D368EEDA-43B2-4787-B310-12E8177AD21F}" dt="2023-08-02T21:34:40.281" v="367" actId="20577"/>
        <pc:sldMkLst>
          <pc:docMk/>
          <pc:sldMk cId="2668844299" sldId="377"/>
        </pc:sldMkLst>
        <pc:spChg chg="mod">
          <ac:chgData name="Julia Weeks" userId="15e19876-d8cd-4fb8-a178-60d7be33e969" providerId="ADAL" clId="{D368EEDA-43B2-4787-B310-12E8177AD21F}" dt="2023-08-02T21:34:40.281" v="367" actId="20577"/>
          <ac:spMkLst>
            <pc:docMk/>
            <pc:sldMk cId="2668844299" sldId="377"/>
            <ac:spMk id="5" creationId="{E0A74E39-7808-D346-DB03-8820477309BB}"/>
          </ac:spMkLst>
        </pc:spChg>
      </pc:sldChg>
      <pc:sldChg chg="modSp mod">
        <pc:chgData name="Julia Weeks" userId="15e19876-d8cd-4fb8-a178-60d7be33e969" providerId="ADAL" clId="{D368EEDA-43B2-4787-B310-12E8177AD21F}" dt="2023-08-02T21:33:17.682" v="313" actId="20577"/>
        <pc:sldMkLst>
          <pc:docMk/>
          <pc:sldMk cId="4158810746" sldId="422"/>
        </pc:sldMkLst>
        <pc:spChg chg="mod">
          <ac:chgData name="Julia Weeks" userId="15e19876-d8cd-4fb8-a178-60d7be33e969" providerId="ADAL" clId="{D368EEDA-43B2-4787-B310-12E8177AD21F}" dt="2023-08-02T21:33:17.682" v="313" actId="20577"/>
          <ac:spMkLst>
            <pc:docMk/>
            <pc:sldMk cId="4158810746" sldId="422"/>
            <ac:spMk id="8" creationId="{C6B59247-AF3D-2F3F-19EA-157A51A6E662}"/>
          </ac:spMkLst>
        </pc:spChg>
      </pc:sldChg>
      <pc:sldChg chg="modSp mod ord">
        <pc:chgData name="Julia Weeks" userId="15e19876-d8cd-4fb8-a178-60d7be33e969" providerId="ADAL" clId="{D368EEDA-43B2-4787-B310-12E8177AD21F}" dt="2023-08-02T21:27:43.489" v="76" actId="20577"/>
        <pc:sldMkLst>
          <pc:docMk/>
          <pc:sldMk cId="2249340031" sldId="427"/>
        </pc:sldMkLst>
        <pc:spChg chg="mod">
          <ac:chgData name="Julia Weeks" userId="15e19876-d8cd-4fb8-a178-60d7be33e969" providerId="ADAL" clId="{D368EEDA-43B2-4787-B310-12E8177AD21F}" dt="2023-08-02T21:27:43.489" v="76" actId="20577"/>
          <ac:spMkLst>
            <pc:docMk/>
            <pc:sldMk cId="2249340031" sldId="427"/>
            <ac:spMk id="2" creationId="{E58D8F05-3F52-C277-7E4A-8AFC79A127B6}"/>
          </ac:spMkLst>
        </pc:spChg>
      </pc:sldChg>
      <pc:sldChg chg="modSp mod">
        <pc:chgData name="Julia Weeks" userId="15e19876-d8cd-4fb8-a178-60d7be33e969" providerId="ADAL" clId="{D368EEDA-43B2-4787-B310-12E8177AD21F}" dt="2023-08-02T21:30:34.561" v="196" actId="20577"/>
        <pc:sldMkLst>
          <pc:docMk/>
          <pc:sldMk cId="1363553972" sldId="438"/>
        </pc:sldMkLst>
        <pc:spChg chg="mod">
          <ac:chgData name="Julia Weeks" userId="15e19876-d8cd-4fb8-a178-60d7be33e969" providerId="ADAL" clId="{D368EEDA-43B2-4787-B310-12E8177AD21F}" dt="2023-08-02T21:30:34.561" v="196" actId="20577"/>
          <ac:spMkLst>
            <pc:docMk/>
            <pc:sldMk cId="1363553972" sldId="438"/>
            <ac:spMk id="2" creationId="{4F215E87-9873-3830-F40A-A1DD8D7B9CF6}"/>
          </ac:spMkLst>
        </pc:spChg>
      </pc:sldChg>
      <pc:sldChg chg="modSp mod">
        <pc:chgData name="Julia Weeks" userId="15e19876-d8cd-4fb8-a178-60d7be33e969" providerId="ADAL" clId="{D368EEDA-43B2-4787-B310-12E8177AD21F}" dt="2023-08-02T21:32:40.306" v="308" actId="20577"/>
        <pc:sldMkLst>
          <pc:docMk/>
          <pc:sldMk cId="701690586" sldId="439"/>
        </pc:sldMkLst>
        <pc:spChg chg="mod">
          <ac:chgData name="Julia Weeks" userId="15e19876-d8cd-4fb8-a178-60d7be33e969" providerId="ADAL" clId="{D368EEDA-43B2-4787-B310-12E8177AD21F}" dt="2023-08-02T21:32:22.744" v="302" actId="20577"/>
          <ac:spMkLst>
            <pc:docMk/>
            <pc:sldMk cId="701690586" sldId="439"/>
            <ac:spMk id="2" creationId="{1882D778-3C02-45CD-A8E0-C6097598A3E4}"/>
          </ac:spMkLst>
        </pc:spChg>
        <pc:spChg chg="mod">
          <ac:chgData name="Julia Weeks" userId="15e19876-d8cd-4fb8-a178-60d7be33e969" providerId="ADAL" clId="{D368EEDA-43B2-4787-B310-12E8177AD21F}" dt="2023-08-02T21:32:40.306" v="308" actId="20577"/>
          <ac:spMkLst>
            <pc:docMk/>
            <pc:sldMk cId="701690586" sldId="439"/>
            <ac:spMk id="13" creationId="{23BA64A6-2C03-CD8D-B2B4-F9FC472DF1D2}"/>
          </ac:spMkLst>
        </pc:spChg>
      </pc:sldChg>
      <pc:sldChg chg="modSp mod">
        <pc:chgData name="Julia Weeks" userId="15e19876-d8cd-4fb8-a178-60d7be33e969" providerId="ADAL" clId="{D368EEDA-43B2-4787-B310-12E8177AD21F}" dt="2023-08-02T21:31:23.026" v="217" actId="20577"/>
        <pc:sldMkLst>
          <pc:docMk/>
          <pc:sldMk cId="2977273816" sldId="442"/>
        </pc:sldMkLst>
        <pc:spChg chg="mod">
          <ac:chgData name="Julia Weeks" userId="15e19876-d8cd-4fb8-a178-60d7be33e969" providerId="ADAL" clId="{D368EEDA-43B2-4787-B310-12E8177AD21F}" dt="2023-08-02T21:31:23.026" v="217" actId="20577"/>
          <ac:spMkLst>
            <pc:docMk/>
            <pc:sldMk cId="2977273816" sldId="442"/>
            <ac:spMk id="2" creationId="{1882D778-3C02-45CD-A8E0-C6097598A3E4}"/>
          </ac:spMkLst>
        </pc:spChg>
      </pc:sldChg>
    </pc:docChg>
  </pc:docChgLst>
  <pc:docChgLst>
    <pc:chgData name="Julia Weeks" userId="15e19876-d8cd-4fb8-a178-60d7be33e969" providerId="ADAL" clId="{0273171D-7E05-4584-90F0-7145F281E3F6}"/>
    <pc:docChg chg="modSld sldOrd">
      <pc:chgData name="Julia Weeks" userId="15e19876-d8cd-4fb8-a178-60d7be33e969" providerId="ADAL" clId="{0273171D-7E05-4584-90F0-7145F281E3F6}" dt="2023-10-25T16:56:20.927" v="98" actId="20577"/>
      <pc:docMkLst>
        <pc:docMk/>
      </pc:docMkLst>
      <pc:sldChg chg="modSp mod">
        <pc:chgData name="Julia Weeks" userId="15e19876-d8cd-4fb8-a178-60d7be33e969" providerId="ADAL" clId="{0273171D-7E05-4584-90F0-7145F281E3F6}" dt="2023-10-25T16:56:20.927" v="98" actId="20577"/>
        <pc:sldMkLst>
          <pc:docMk/>
          <pc:sldMk cId="2480642953" sldId="328"/>
        </pc:sldMkLst>
        <pc:spChg chg="mod">
          <ac:chgData name="Julia Weeks" userId="15e19876-d8cd-4fb8-a178-60d7be33e969" providerId="ADAL" clId="{0273171D-7E05-4584-90F0-7145F281E3F6}" dt="2023-10-25T16:56:20.927" v="98" actId="20577"/>
          <ac:spMkLst>
            <pc:docMk/>
            <pc:sldMk cId="2480642953" sldId="328"/>
            <ac:spMk id="2" creationId="{E3080F9C-3DDD-10E8-0218-210BCDD9CA12}"/>
          </ac:spMkLst>
        </pc:spChg>
      </pc:sldChg>
      <pc:sldChg chg="modSp mod">
        <pc:chgData name="Julia Weeks" userId="15e19876-d8cd-4fb8-a178-60d7be33e969" providerId="ADAL" clId="{0273171D-7E05-4584-90F0-7145F281E3F6}" dt="2023-10-25T15:57:51.932" v="54" actId="20577"/>
        <pc:sldMkLst>
          <pc:docMk/>
          <pc:sldMk cId="43720597" sldId="329"/>
        </pc:sldMkLst>
        <pc:spChg chg="mod">
          <ac:chgData name="Julia Weeks" userId="15e19876-d8cd-4fb8-a178-60d7be33e969" providerId="ADAL" clId="{0273171D-7E05-4584-90F0-7145F281E3F6}" dt="2023-10-25T15:57:51.932" v="54" actId="20577"/>
          <ac:spMkLst>
            <pc:docMk/>
            <pc:sldMk cId="43720597" sldId="329"/>
            <ac:spMk id="5" creationId="{E9487291-378E-6A6B-4F97-61F133F570C1}"/>
          </ac:spMkLst>
        </pc:spChg>
      </pc:sldChg>
      <pc:sldChg chg="ord">
        <pc:chgData name="Julia Weeks" userId="15e19876-d8cd-4fb8-a178-60d7be33e969" providerId="ADAL" clId="{0273171D-7E05-4584-90F0-7145F281E3F6}" dt="2023-10-25T15:55:32.248" v="45"/>
        <pc:sldMkLst>
          <pc:docMk/>
          <pc:sldMk cId="1261709093" sldId="435"/>
        </pc:sldMkLst>
      </pc:sldChg>
    </pc:docChg>
  </pc:docChgLst>
  <pc:docChgLst>
    <pc:chgData name="Kim Santiago" userId="4b362663-76cb-47d1-bd79-4bd99be769b1" providerId="ADAL" clId="{AA0B805C-FD8F-44B3-BD85-F0493CB1B181}"/>
    <pc:docChg chg="undo custSel addSld delSld modSld">
      <pc:chgData name="Kim Santiago" userId="4b362663-76cb-47d1-bd79-4bd99be769b1" providerId="ADAL" clId="{AA0B805C-FD8F-44B3-BD85-F0493CB1B181}" dt="2023-08-24T13:38:49.830" v="229"/>
      <pc:docMkLst>
        <pc:docMk/>
      </pc:docMkLst>
      <pc:sldChg chg="modNotesTx">
        <pc:chgData name="Kim Santiago" userId="4b362663-76cb-47d1-bd79-4bd99be769b1" providerId="ADAL" clId="{AA0B805C-FD8F-44B3-BD85-F0493CB1B181}" dt="2023-08-24T12:45:14.151" v="188"/>
        <pc:sldMkLst>
          <pc:docMk/>
          <pc:sldMk cId="2480642953" sldId="328"/>
        </pc:sldMkLst>
      </pc:sldChg>
      <pc:sldChg chg="modSp mod modNotesTx">
        <pc:chgData name="Kim Santiago" userId="4b362663-76cb-47d1-bd79-4bd99be769b1" providerId="ADAL" clId="{AA0B805C-FD8F-44B3-BD85-F0493CB1B181}" dt="2023-08-24T13:37:48.384" v="227"/>
        <pc:sldMkLst>
          <pc:docMk/>
          <pc:sldMk cId="43720597" sldId="329"/>
        </pc:sldMkLst>
        <pc:spChg chg="mod">
          <ac:chgData name="Kim Santiago" userId="4b362663-76cb-47d1-bd79-4bd99be769b1" providerId="ADAL" clId="{AA0B805C-FD8F-44B3-BD85-F0493CB1B181}" dt="2023-08-18T17:32:54.244" v="58" actId="27636"/>
          <ac:spMkLst>
            <pc:docMk/>
            <pc:sldMk cId="43720597" sldId="329"/>
            <ac:spMk id="5" creationId="{E9487291-378E-6A6B-4F97-61F133F570C1}"/>
          </ac:spMkLst>
        </pc:spChg>
      </pc:sldChg>
      <pc:sldChg chg="modSp mod modNotesTx">
        <pc:chgData name="Kim Santiago" userId="4b362663-76cb-47d1-bd79-4bd99be769b1" providerId="ADAL" clId="{AA0B805C-FD8F-44B3-BD85-F0493CB1B181}" dt="2023-08-24T13:27:23.104" v="193" actId="12"/>
        <pc:sldMkLst>
          <pc:docMk/>
          <pc:sldMk cId="4234816250" sldId="358"/>
        </pc:sldMkLst>
        <pc:spChg chg="mod">
          <ac:chgData name="Kim Santiago" userId="4b362663-76cb-47d1-bd79-4bd99be769b1" providerId="ADAL" clId="{AA0B805C-FD8F-44B3-BD85-F0493CB1B181}" dt="2023-08-18T18:02:19.566" v="129"/>
          <ac:spMkLst>
            <pc:docMk/>
            <pc:sldMk cId="4234816250" sldId="358"/>
            <ac:spMk id="2" creationId="{767E3BB0-F1AF-45E8-A4A7-8A9172B730A7}"/>
          </ac:spMkLst>
        </pc:spChg>
        <pc:picChg chg="mod">
          <ac:chgData name="Kim Santiago" userId="4b362663-76cb-47d1-bd79-4bd99be769b1" providerId="ADAL" clId="{AA0B805C-FD8F-44B3-BD85-F0493CB1B181}" dt="2023-08-18T18:12:49.512" v="132" actId="962"/>
          <ac:picMkLst>
            <pc:docMk/>
            <pc:sldMk cId="4234816250" sldId="358"/>
            <ac:picMk id="8" creationId="{BBE3C3D9-E510-7956-4D56-402F9435140E}"/>
          </ac:picMkLst>
        </pc:picChg>
      </pc:sldChg>
      <pc:sldChg chg="modSp mod modNotesTx">
        <pc:chgData name="Kim Santiago" userId="4b362663-76cb-47d1-bd79-4bd99be769b1" providerId="ADAL" clId="{AA0B805C-FD8F-44B3-BD85-F0493CB1B181}" dt="2023-08-24T13:27:57.215" v="195" actId="20577"/>
        <pc:sldMkLst>
          <pc:docMk/>
          <pc:sldMk cId="1583883838" sldId="359"/>
        </pc:sldMkLst>
        <pc:spChg chg="mod">
          <ac:chgData name="Kim Santiago" userId="4b362663-76cb-47d1-bd79-4bd99be769b1" providerId="ADAL" clId="{AA0B805C-FD8F-44B3-BD85-F0493CB1B181}" dt="2023-08-18T17:59:53.631" v="128"/>
          <ac:spMkLst>
            <pc:docMk/>
            <pc:sldMk cId="1583883838" sldId="359"/>
            <ac:spMk id="2" creationId="{AF572F59-767C-4506-BCBD-98E9F5CD54D2}"/>
          </ac:spMkLst>
        </pc:spChg>
        <pc:picChg chg="mod">
          <ac:chgData name="Kim Santiago" userId="4b362663-76cb-47d1-bd79-4bd99be769b1" providerId="ADAL" clId="{AA0B805C-FD8F-44B3-BD85-F0493CB1B181}" dt="2023-08-17T19:36:31.140" v="2" actId="962"/>
          <ac:picMkLst>
            <pc:docMk/>
            <pc:sldMk cId="1583883838" sldId="359"/>
            <ac:picMk id="7" creationId="{30AAD46B-5AE3-41CC-A829-0FED5A6F9E23}"/>
          </ac:picMkLst>
        </pc:picChg>
      </pc:sldChg>
      <pc:sldChg chg="modNotesTx">
        <pc:chgData name="Kim Santiago" userId="4b362663-76cb-47d1-bd79-4bd99be769b1" providerId="ADAL" clId="{AA0B805C-FD8F-44B3-BD85-F0493CB1B181}" dt="2023-08-24T13:29:15.187" v="199" actId="6549"/>
        <pc:sldMkLst>
          <pc:docMk/>
          <pc:sldMk cId="4117950040" sldId="361"/>
        </pc:sldMkLst>
      </pc:sldChg>
      <pc:sldChg chg="modNotesTx">
        <pc:chgData name="Kim Santiago" userId="4b362663-76cb-47d1-bd79-4bd99be769b1" providerId="ADAL" clId="{AA0B805C-FD8F-44B3-BD85-F0493CB1B181}" dt="2023-08-24T13:34:55.448" v="216" actId="6549"/>
        <pc:sldMkLst>
          <pc:docMk/>
          <pc:sldMk cId="3695715570" sldId="363"/>
        </pc:sldMkLst>
      </pc:sldChg>
      <pc:sldChg chg="addSp delSp del mod">
        <pc:chgData name="Kim Santiago" userId="4b362663-76cb-47d1-bd79-4bd99be769b1" providerId="ADAL" clId="{AA0B805C-FD8F-44B3-BD85-F0493CB1B181}" dt="2023-08-18T17:23:55.677" v="12" actId="47"/>
        <pc:sldMkLst>
          <pc:docMk/>
          <pc:sldMk cId="2668844299" sldId="377"/>
        </pc:sldMkLst>
        <pc:spChg chg="add del">
          <ac:chgData name="Kim Santiago" userId="4b362663-76cb-47d1-bd79-4bd99be769b1" providerId="ADAL" clId="{AA0B805C-FD8F-44B3-BD85-F0493CB1B181}" dt="2023-08-18T16:41:37.926" v="10" actId="22"/>
          <ac:spMkLst>
            <pc:docMk/>
            <pc:sldMk cId="2668844299" sldId="377"/>
            <ac:spMk id="7" creationId="{0E4A6606-3700-4955-678C-2AB8DB28F5F1}"/>
          </ac:spMkLst>
        </pc:spChg>
      </pc:sldChg>
      <pc:sldChg chg="modSp mod modNotesTx">
        <pc:chgData name="Kim Santiago" userId="4b362663-76cb-47d1-bd79-4bd99be769b1" providerId="ADAL" clId="{AA0B805C-FD8F-44B3-BD85-F0493CB1B181}" dt="2023-08-24T13:34:14.342" v="214"/>
        <pc:sldMkLst>
          <pc:docMk/>
          <pc:sldMk cId="4158810746" sldId="422"/>
        </pc:sldMkLst>
        <pc:spChg chg="mod">
          <ac:chgData name="Kim Santiago" userId="4b362663-76cb-47d1-bd79-4bd99be769b1" providerId="ADAL" clId="{AA0B805C-FD8F-44B3-BD85-F0493CB1B181}" dt="2023-08-18T17:43:59.325" v="108" actId="20577"/>
          <ac:spMkLst>
            <pc:docMk/>
            <pc:sldMk cId="4158810746" sldId="422"/>
            <ac:spMk id="8" creationId="{C6B59247-AF3D-2F3F-19EA-157A51A6E662}"/>
          </ac:spMkLst>
        </pc:spChg>
      </pc:sldChg>
      <pc:sldChg chg="addSp delSp modSp mod modNotesTx">
        <pc:chgData name="Kim Santiago" userId="4b362663-76cb-47d1-bd79-4bd99be769b1" providerId="ADAL" clId="{AA0B805C-FD8F-44B3-BD85-F0493CB1B181}" dt="2023-08-24T12:47:30.991" v="191"/>
        <pc:sldMkLst>
          <pc:docMk/>
          <pc:sldMk cId="2249340031" sldId="427"/>
        </pc:sldMkLst>
        <pc:spChg chg="mod">
          <ac:chgData name="Kim Santiago" userId="4b362663-76cb-47d1-bd79-4bd99be769b1" providerId="ADAL" clId="{AA0B805C-FD8F-44B3-BD85-F0493CB1B181}" dt="2023-08-18T18:39:31.283" v="164" actId="20577"/>
          <ac:spMkLst>
            <pc:docMk/>
            <pc:sldMk cId="2249340031" sldId="427"/>
            <ac:spMk id="2" creationId="{E58D8F05-3F52-C277-7E4A-8AFC79A127B6}"/>
          </ac:spMkLst>
        </pc:spChg>
        <pc:picChg chg="add del mod">
          <ac:chgData name="Kim Santiago" userId="4b362663-76cb-47d1-bd79-4bd99be769b1" providerId="ADAL" clId="{AA0B805C-FD8F-44B3-BD85-F0493CB1B181}" dt="2023-08-18T18:59:27.869" v="187" actId="962"/>
          <ac:picMkLst>
            <pc:docMk/>
            <pc:sldMk cId="2249340031" sldId="427"/>
            <ac:picMk id="5" creationId="{8046FB9D-F95E-ACC4-A6BB-A78CF184E7F0}"/>
          </ac:picMkLst>
        </pc:picChg>
      </pc:sldChg>
      <pc:sldChg chg="modSp mod modNotesTx">
        <pc:chgData name="Kim Santiago" userId="4b362663-76cb-47d1-bd79-4bd99be769b1" providerId="ADAL" clId="{AA0B805C-FD8F-44B3-BD85-F0493CB1B181}" dt="2023-08-24T13:38:49.830" v="229"/>
        <pc:sldMkLst>
          <pc:docMk/>
          <pc:sldMk cId="1261709093" sldId="435"/>
        </pc:sldMkLst>
        <pc:picChg chg="mod ord">
          <ac:chgData name="Kim Santiago" userId="4b362663-76cb-47d1-bd79-4bd99be769b1" providerId="ADAL" clId="{AA0B805C-FD8F-44B3-BD85-F0493CB1B181}" dt="2023-08-24T13:38:49.830" v="229"/>
          <ac:picMkLst>
            <pc:docMk/>
            <pc:sldMk cId="1261709093" sldId="435"/>
            <ac:picMk id="7" creationId="{24F535CA-FCFF-1EFF-74E1-9C9F2E107948}"/>
          </ac:picMkLst>
        </pc:picChg>
      </pc:sldChg>
      <pc:sldChg chg="modSp mod modNotesTx">
        <pc:chgData name="Kim Santiago" userId="4b362663-76cb-47d1-bd79-4bd99be769b1" providerId="ADAL" clId="{AA0B805C-FD8F-44B3-BD85-F0493CB1B181}" dt="2023-08-24T13:29:53.857" v="201" actId="6549"/>
        <pc:sldMkLst>
          <pc:docMk/>
          <pc:sldMk cId="1363553972" sldId="438"/>
        </pc:sldMkLst>
        <pc:spChg chg="mod">
          <ac:chgData name="Kim Santiago" userId="4b362663-76cb-47d1-bd79-4bd99be769b1" providerId="ADAL" clId="{AA0B805C-FD8F-44B3-BD85-F0493CB1B181}" dt="2023-08-18T17:57:22.051" v="126" actId="27636"/>
          <ac:spMkLst>
            <pc:docMk/>
            <pc:sldMk cId="1363553972" sldId="438"/>
            <ac:spMk id="2" creationId="{4F215E87-9873-3830-F40A-A1DD8D7B9CF6}"/>
          </ac:spMkLst>
        </pc:spChg>
      </pc:sldChg>
      <pc:sldChg chg="modSp mod modNotesTx">
        <pc:chgData name="Kim Santiago" userId="4b362663-76cb-47d1-bd79-4bd99be769b1" providerId="ADAL" clId="{AA0B805C-FD8F-44B3-BD85-F0493CB1B181}" dt="2023-08-24T13:32:52.225" v="213" actId="6549"/>
        <pc:sldMkLst>
          <pc:docMk/>
          <pc:sldMk cId="701690586" sldId="439"/>
        </pc:sldMkLst>
        <pc:spChg chg="mod">
          <ac:chgData name="Kim Santiago" userId="4b362663-76cb-47d1-bd79-4bd99be769b1" providerId="ADAL" clId="{AA0B805C-FD8F-44B3-BD85-F0493CB1B181}" dt="2023-08-18T17:49:47.961" v="109"/>
          <ac:spMkLst>
            <pc:docMk/>
            <pc:sldMk cId="701690586" sldId="439"/>
            <ac:spMk id="2" creationId="{1882D778-3C02-45CD-A8E0-C6097598A3E4}"/>
          </ac:spMkLst>
        </pc:spChg>
      </pc:sldChg>
      <pc:sldChg chg="modNotesTx">
        <pc:chgData name="Kim Santiago" userId="4b362663-76cb-47d1-bd79-4bd99be769b1" providerId="ADAL" clId="{AA0B805C-FD8F-44B3-BD85-F0493CB1B181}" dt="2023-08-24T13:30:59.020" v="203" actId="6549"/>
        <pc:sldMkLst>
          <pc:docMk/>
          <pc:sldMk cId="2977273816" sldId="442"/>
        </pc:sldMkLst>
      </pc:sldChg>
      <pc:sldChg chg="modSp del mod">
        <pc:chgData name="Kim Santiago" userId="4b362663-76cb-47d1-bd79-4bd99be769b1" providerId="ADAL" clId="{AA0B805C-FD8F-44B3-BD85-F0493CB1B181}" dt="2023-08-18T18:39:43.030" v="165" actId="47"/>
        <pc:sldMkLst>
          <pc:docMk/>
          <pc:sldMk cId="853284227" sldId="443"/>
        </pc:sldMkLst>
        <pc:spChg chg="mod">
          <ac:chgData name="Kim Santiago" userId="4b362663-76cb-47d1-bd79-4bd99be769b1" providerId="ADAL" clId="{AA0B805C-FD8F-44B3-BD85-F0493CB1B181}" dt="2023-08-18T18:14:44.745" v="133" actId="6549"/>
          <ac:spMkLst>
            <pc:docMk/>
            <pc:sldMk cId="853284227" sldId="443"/>
            <ac:spMk id="2" creationId="{E58D8F05-3F52-C277-7E4A-8AFC79A127B6}"/>
          </ac:spMkLst>
        </pc:spChg>
        <pc:picChg chg="mod">
          <ac:chgData name="Kim Santiago" userId="4b362663-76cb-47d1-bd79-4bd99be769b1" providerId="ADAL" clId="{AA0B805C-FD8F-44B3-BD85-F0493CB1B181}" dt="2023-08-17T19:43:04.568" v="8" actId="14100"/>
          <ac:picMkLst>
            <pc:docMk/>
            <pc:sldMk cId="853284227" sldId="443"/>
            <ac:picMk id="7" creationId="{86FCCAFB-53AF-3297-FEDD-20F4795E5D9D}"/>
          </ac:picMkLst>
        </pc:picChg>
      </pc:sldChg>
      <pc:sldChg chg="add modNotesTx">
        <pc:chgData name="Kim Santiago" userId="4b362663-76cb-47d1-bd79-4bd99be769b1" providerId="ADAL" clId="{AA0B805C-FD8F-44B3-BD85-F0493CB1B181}" dt="2023-08-24T13:36:42.967" v="224" actId="20577"/>
        <pc:sldMkLst>
          <pc:docMk/>
          <pc:sldMk cId="4061420060" sldId="444"/>
        </pc:sldMkLst>
      </pc:sldChg>
    </pc:docChg>
  </pc:docChgLst>
  <pc:docChgLst>
    <pc:chgData name="Julia Weeks" userId="15e19876-d8cd-4fb8-a178-60d7be33e969" providerId="ADAL" clId="{D5571DEB-05F9-4B8E-84A0-27EA01941530}"/>
    <pc:docChg chg="modSld">
      <pc:chgData name="Julia Weeks" userId="15e19876-d8cd-4fb8-a178-60d7be33e969" providerId="ADAL" clId="{D5571DEB-05F9-4B8E-84A0-27EA01941530}" dt="2023-11-28T16:36:12.650" v="44" actId="20577"/>
      <pc:docMkLst>
        <pc:docMk/>
      </pc:docMkLst>
      <pc:sldChg chg="modNotesTx">
        <pc:chgData name="Julia Weeks" userId="15e19876-d8cd-4fb8-a178-60d7be33e969" providerId="ADAL" clId="{D5571DEB-05F9-4B8E-84A0-27EA01941530}" dt="2023-11-28T15:59:04.045" v="32" actId="20577"/>
        <pc:sldMkLst>
          <pc:docMk/>
          <pc:sldMk cId="2480642953" sldId="328"/>
        </pc:sldMkLst>
      </pc:sldChg>
      <pc:sldChg chg="modNotesTx">
        <pc:chgData name="Julia Weeks" userId="15e19876-d8cd-4fb8-a178-60d7be33e969" providerId="ADAL" clId="{D5571DEB-05F9-4B8E-84A0-27EA01941530}" dt="2023-11-28T16:36:12.650" v="44" actId="20577"/>
        <pc:sldMkLst>
          <pc:docMk/>
          <pc:sldMk cId="43720597" sldId="329"/>
        </pc:sldMkLst>
      </pc:sldChg>
      <pc:sldChg chg="modNotesTx">
        <pc:chgData name="Julia Weeks" userId="15e19876-d8cd-4fb8-a178-60d7be33e969" providerId="ADAL" clId="{D5571DEB-05F9-4B8E-84A0-27EA01941530}" dt="2023-11-28T16:18:39.225" v="38" actId="20577"/>
        <pc:sldMkLst>
          <pc:docMk/>
          <pc:sldMk cId="2977273816" sldId="442"/>
        </pc:sldMkLst>
      </pc:sldChg>
    </pc:docChg>
  </pc:docChgLst>
  <pc:docChgLst>
    <pc:chgData name="Julia Weeks" userId="S::julia@bloomsburie.com::15e19876-d8cd-4fb8-a178-60d7be33e969" providerId="AD" clId="Web-{9B8CCDDE-795B-FC42-6B12-5AA8B050711D}"/>
    <pc:docChg chg="modSld">
      <pc:chgData name="Julia Weeks" userId="S::julia@bloomsburie.com::15e19876-d8cd-4fb8-a178-60d7be33e969" providerId="AD" clId="Web-{9B8CCDDE-795B-FC42-6B12-5AA8B050711D}" dt="2023-08-22T19:22:15.708" v="6" actId="20577"/>
      <pc:docMkLst>
        <pc:docMk/>
      </pc:docMkLst>
      <pc:sldChg chg="modSp">
        <pc:chgData name="Julia Weeks" userId="S::julia@bloomsburie.com::15e19876-d8cd-4fb8-a178-60d7be33e969" providerId="AD" clId="Web-{9B8CCDDE-795B-FC42-6B12-5AA8B050711D}" dt="2023-08-22T19:19:14.185" v="1" actId="20577"/>
        <pc:sldMkLst>
          <pc:docMk/>
          <pc:sldMk cId="4158810746" sldId="422"/>
        </pc:sldMkLst>
        <pc:spChg chg="mod">
          <ac:chgData name="Julia Weeks" userId="S::julia@bloomsburie.com::15e19876-d8cd-4fb8-a178-60d7be33e969" providerId="AD" clId="Web-{9B8CCDDE-795B-FC42-6B12-5AA8B050711D}" dt="2023-08-22T19:19:14.185" v="1" actId="20577"/>
          <ac:spMkLst>
            <pc:docMk/>
            <pc:sldMk cId="4158810746" sldId="422"/>
            <ac:spMk id="8" creationId="{C6B59247-AF3D-2F3F-19EA-157A51A6E662}"/>
          </ac:spMkLst>
        </pc:spChg>
      </pc:sldChg>
      <pc:sldChg chg="modSp">
        <pc:chgData name="Julia Weeks" userId="S::julia@bloomsburie.com::15e19876-d8cd-4fb8-a178-60d7be33e969" providerId="AD" clId="Web-{9B8CCDDE-795B-FC42-6B12-5AA8B050711D}" dt="2023-08-22T19:22:15.708" v="6" actId="20577"/>
        <pc:sldMkLst>
          <pc:docMk/>
          <pc:sldMk cId="4061420060" sldId="444"/>
        </pc:sldMkLst>
        <pc:spChg chg="mod">
          <ac:chgData name="Julia Weeks" userId="S::julia@bloomsburie.com::15e19876-d8cd-4fb8-a178-60d7be33e969" providerId="AD" clId="Web-{9B8CCDDE-795B-FC42-6B12-5AA8B050711D}" dt="2023-08-22T19:22:15.708" v="6" actId="20577"/>
          <ac:spMkLst>
            <pc:docMk/>
            <pc:sldMk cId="4061420060" sldId="444"/>
            <ac:spMk id="9" creationId="{3DA720A4-B47A-68FF-1A94-4366F807263F}"/>
          </ac:spMkLst>
        </pc:spChg>
      </pc:sldChg>
    </pc:docChg>
  </pc:docChgLst>
  <pc:docChgLst>
    <pc:chgData name="Sean McIver" userId="499cbfd1-739c-47a8-8d54-9c7cb3e69d57" providerId="ADAL" clId="{FF4B899D-96A4-4873-A769-7EB55B3C533E}"/>
    <pc:docChg chg="undo custSel modSld">
      <pc:chgData name="Sean McIver" userId="499cbfd1-739c-47a8-8d54-9c7cb3e69d57" providerId="ADAL" clId="{FF4B899D-96A4-4873-A769-7EB55B3C533E}" dt="2023-11-24T21:26:04.622" v="143" actId="12"/>
      <pc:docMkLst>
        <pc:docMk/>
      </pc:docMkLst>
      <pc:sldChg chg="modSp mod">
        <pc:chgData name="Sean McIver" userId="499cbfd1-739c-47a8-8d54-9c7cb3e69d57" providerId="ADAL" clId="{FF4B899D-96A4-4873-A769-7EB55B3C533E}" dt="2023-11-24T19:21:10.784" v="8" actId="20577"/>
        <pc:sldMkLst>
          <pc:docMk/>
          <pc:sldMk cId="3015624781" sldId="325"/>
        </pc:sldMkLst>
        <pc:spChg chg="mod">
          <ac:chgData name="Sean McIver" userId="499cbfd1-739c-47a8-8d54-9c7cb3e69d57" providerId="ADAL" clId="{FF4B899D-96A4-4873-A769-7EB55B3C533E}" dt="2023-11-24T19:21:10.784" v="8" actId="20577"/>
          <ac:spMkLst>
            <pc:docMk/>
            <pc:sldMk cId="3015624781" sldId="325"/>
            <ac:spMk id="2" creationId="{AA3BFDE4-248B-C143-50A9-34890E3F2A28}"/>
          </ac:spMkLst>
        </pc:spChg>
      </pc:sldChg>
      <pc:sldChg chg="modSp mod modNotesTx">
        <pc:chgData name="Sean McIver" userId="499cbfd1-739c-47a8-8d54-9c7cb3e69d57" providerId="ADAL" clId="{FF4B899D-96A4-4873-A769-7EB55B3C533E}" dt="2023-11-24T20:21:41.139" v="115" actId="12"/>
        <pc:sldMkLst>
          <pc:docMk/>
          <pc:sldMk cId="2480642953" sldId="328"/>
        </pc:sldMkLst>
        <pc:spChg chg="mod">
          <ac:chgData name="Sean McIver" userId="499cbfd1-739c-47a8-8d54-9c7cb3e69d57" providerId="ADAL" clId="{FF4B899D-96A4-4873-A769-7EB55B3C533E}" dt="2023-11-24T20:21:41.139" v="115" actId="12"/>
          <ac:spMkLst>
            <pc:docMk/>
            <pc:sldMk cId="2480642953" sldId="328"/>
            <ac:spMk id="2" creationId="{E3080F9C-3DDD-10E8-0218-210BCDD9CA12}"/>
          </ac:spMkLst>
        </pc:spChg>
        <pc:spChg chg="mod">
          <ac:chgData name="Sean McIver" userId="499cbfd1-739c-47a8-8d54-9c7cb3e69d57" providerId="ADAL" clId="{FF4B899D-96A4-4873-A769-7EB55B3C533E}" dt="2023-11-24T19:21:41.361" v="13" actId="20577"/>
          <ac:spMkLst>
            <pc:docMk/>
            <pc:sldMk cId="2480642953" sldId="328"/>
            <ac:spMk id="4" creationId="{707F604E-C44C-53F6-AFBC-3B1D131412F7}"/>
          </ac:spMkLst>
        </pc:spChg>
      </pc:sldChg>
      <pc:sldChg chg="modSp mod modNotesTx">
        <pc:chgData name="Sean McIver" userId="499cbfd1-739c-47a8-8d54-9c7cb3e69d57" providerId="ADAL" clId="{FF4B899D-96A4-4873-A769-7EB55B3C533E}" dt="2023-11-24T21:11:42.801" v="136" actId="12"/>
        <pc:sldMkLst>
          <pc:docMk/>
          <pc:sldMk cId="43720597" sldId="329"/>
        </pc:sldMkLst>
        <pc:spChg chg="mod">
          <ac:chgData name="Sean McIver" userId="499cbfd1-739c-47a8-8d54-9c7cb3e69d57" providerId="ADAL" clId="{FF4B899D-96A4-4873-A769-7EB55B3C533E}" dt="2023-11-24T20:23:13.861" v="124" actId="20577"/>
          <ac:spMkLst>
            <pc:docMk/>
            <pc:sldMk cId="43720597" sldId="329"/>
            <ac:spMk id="2" creationId="{A1463A42-D167-61B2-B777-8965FD93E931}"/>
          </ac:spMkLst>
        </pc:spChg>
        <pc:spChg chg="mod">
          <ac:chgData name="Sean McIver" userId="499cbfd1-739c-47a8-8d54-9c7cb3e69d57" providerId="ADAL" clId="{FF4B899D-96A4-4873-A769-7EB55B3C533E}" dt="2023-11-24T21:11:42.801" v="136" actId="12"/>
          <ac:spMkLst>
            <pc:docMk/>
            <pc:sldMk cId="43720597" sldId="329"/>
            <ac:spMk id="5" creationId="{E9487291-378E-6A6B-4F97-61F133F570C1}"/>
          </ac:spMkLst>
        </pc:spChg>
      </pc:sldChg>
      <pc:sldChg chg="modSp mod modNotesTx">
        <pc:chgData name="Sean McIver" userId="499cbfd1-739c-47a8-8d54-9c7cb3e69d57" providerId="ADAL" clId="{FF4B899D-96A4-4873-A769-7EB55B3C533E}" dt="2023-11-24T19:35:16.624" v="54" actId="20577"/>
        <pc:sldMkLst>
          <pc:docMk/>
          <pc:sldMk cId="4234816250" sldId="358"/>
        </pc:sldMkLst>
        <pc:spChg chg="mod">
          <ac:chgData name="Sean McIver" userId="499cbfd1-739c-47a8-8d54-9c7cb3e69d57" providerId="ADAL" clId="{FF4B899D-96A4-4873-A769-7EB55B3C533E}" dt="2023-11-24T19:34:13.473" v="40" actId="12"/>
          <ac:spMkLst>
            <pc:docMk/>
            <pc:sldMk cId="4234816250" sldId="358"/>
            <ac:spMk id="2" creationId="{767E3BB0-F1AF-45E8-A4A7-8A9172B730A7}"/>
          </ac:spMkLst>
        </pc:spChg>
      </pc:sldChg>
      <pc:sldChg chg="modSp mod modNotesTx">
        <pc:chgData name="Sean McIver" userId="499cbfd1-739c-47a8-8d54-9c7cb3e69d57" providerId="ADAL" clId="{FF4B899D-96A4-4873-A769-7EB55B3C533E}" dt="2023-11-24T21:10:03.990" v="129" actId="12"/>
        <pc:sldMkLst>
          <pc:docMk/>
          <pc:sldMk cId="1583883838" sldId="359"/>
        </pc:sldMkLst>
        <pc:spChg chg="mod">
          <ac:chgData name="Sean McIver" userId="499cbfd1-739c-47a8-8d54-9c7cb3e69d57" providerId="ADAL" clId="{FF4B899D-96A4-4873-A769-7EB55B3C533E}" dt="2023-11-24T21:10:03.990" v="129" actId="12"/>
          <ac:spMkLst>
            <pc:docMk/>
            <pc:sldMk cId="1583883838" sldId="359"/>
            <ac:spMk id="2" creationId="{AF572F59-767C-4506-BCBD-98E9F5CD54D2}"/>
          </ac:spMkLst>
        </pc:spChg>
      </pc:sldChg>
      <pc:sldChg chg="modSp mod modNotesTx">
        <pc:chgData name="Sean McIver" userId="499cbfd1-739c-47a8-8d54-9c7cb3e69d57" providerId="ADAL" clId="{FF4B899D-96A4-4873-A769-7EB55B3C533E}" dt="2023-11-24T21:25:44.116" v="141" actId="12"/>
        <pc:sldMkLst>
          <pc:docMk/>
          <pc:sldMk cId="4117950040" sldId="361"/>
        </pc:sldMkLst>
        <pc:spChg chg="mod">
          <ac:chgData name="Sean McIver" userId="499cbfd1-739c-47a8-8d54-9c7cb3e69d57" providerId="ADAL" clId="{FF4B899D-96A4-4873-A769-7EB55B3C533E}" dt="2023-11-24T19:48:46.496" v="60"/>
          <ac:spMkLst>
            <pc:docMk/>
            <pc:sldMk cId="4117950040" sldId="361"/>
            <ac:spMk id="2" creationId="{12A3B121-5AB0-4D30-B0F9-A7A54F101789}"/>
          </ac:spMkLst>
        </pc:spChg>
      </pc:sldChg>
      <pc:sldChg chg="modSp mod modNotesTx">
        <pc:chgData name="Sean McIver" userId="499cbfd1-739c-47a8-8d54-9c7cb3e69d57" providerId="ADAL" clId="{FF4B899D-96A4-4873-A769-7EB55B3C533E}" dt="2023-11-24T21:11:24.547" v="135" actId="12"/>
        <pc:sldMkLst>
          <pc:docMk/>
          <pc:sldMk cId="3695715570" sldId="363"/>
        </pc:sldMkLst>
        <pc:spChg chg="mod">
          <ac:chgData name="Sean McIver" userId="499cbfd1-739c-47a8-8d54-9c7cb3e69d57" providerId="ADAL" clId="{FF4B899D-96A4-4873-A769-7EB55B3C533E}" dt="2023-11-24T21:11:24.547" v="135" actId="12"/>
          <ac:spMkLst>
            <pc:docMk/>
            <pc:sldMk cId="3695715570" sldId="363"/>
            <ac:spMk id="2" creationId="{F6A3A1BB-172E-4545-9CFC-5D955B5ABDDE}"/>
          </ac:spMkLst>
        </pc:spChg>
      </pc:sldChg>
      <pc:sldChg chg="modSp mod modNotesTx">
        <pc:chgData name="Sean McIver" userId="499cbfd1-739c-47a8-8d54-9c7cb3e69d57" providerId="ADAL" clId="{FF4B899D-96A4-4873-A769-7EB55B3C533E}" dt="2023-11-24T21:26:04.622" v="143" actId="12"/>
        <pc:sldMkLst>
          <pc:docMk/>
          <pc:sldMk cId="4158810746" sldId="422"/>
        </pc:sldMkLst>
        <pc:spChg chg="mod">
          <ac:chgData name="Sean McIver" userId="499cbfd1-739c-47a8-8d54-9c7cb3e69d57" providerId="ADAL" clId="{FF4B899D-96A4-4873-A769-7EB55B3C533E}" dt="2023-11-24T21:10:55.893" v="134" actId="12"/>
          <ac:spMkLst>
            <pc:docMk/>
            <pc:sldMk cId="4158810746" sldId="422"/>
            <ac:spMk id="8" creationId="{C6B59247-AF3D-2F3F-19EA-157A51A6E662}"/>
          </ac:spMkLst>
        </pc:spChg>
      </pc:sldChg>
      <pc:sldChg chg="modNotesTx">
        <pc:chgData name="Sean McIver" userId="499cbfd1-739c-47a8-8d54-9c7cb3e69d57" providerId="ADAL" clId="{FF4B899D-96A4-4873-A769-7EB55B3C533E}" dt="2023-11-24T21:25:34.855" v="140" actId="12"/>
        <pc:sldMkLst>
          <pc:docMk/>
          <pc:sldMk cId="2249340031" sldId="427"/>
        </pc:sldMkLst>
      </pc:sldChg>
      <pc:sldChg chg="modSp mod modNotesTx">
        <pc:chgData name="Sean McIver" userId="499cbfd1-739c-47a8-8d54-9c7cb3e69d57" providerId="ADAL" clId="{FF4B899D-96A4-4873-A769-7EB55B3C533E}" dt="2023-11-24T21:25:21.624" v="138" actId="12"/>
        <pc:sldMkLst>
          <pc:docMk/>
          <pc:sldMk cId="1261709093" sldId="435"/>
        </pc:sldMkLst>
        <pc:spChg chg="mod">
          <ac:chgData name="Sean McIver" userId="499cbfd1-739c-47a8-8d54-9c7cb3e69d57" providerId="ADAL" clId="{FF4B899D-96A4-4873-A769-7EB55B3C533E}" dt="2023-11-24T19:31:48.968" v="35" actId="20577"/>
          <ac:spMkLst>
            <pc:docMk/>
            <pc:sldMk cId="1261709093" sldId="435"/>
            <ac:spMk id="4" creationId="{727FAAA9-4740-C152-DF85-89E2B8F63845}"/>
          </ac:spMkLst>
        </pc:spChg>
      </pc:sldChg>
      <pc:sldChg chg="modSp mod modNotesTx">
        <pc:chgData name="Sean McIver" userId="499cbfd1-739c-47a8-8d54-9c7cb3e69d57" providerId="ADAL" clId="{FF4B899D-96A4-4873-A769-7EB55B3C533E}" dt="2023-11-24T21:25:52.488" v="142" actId="12"/>
        <pc:sldMkLst>
          <pc:docMk/>
          <pc:sldMk cId="1363553972" sldId="438"/>
        </pc:sldMkLst>
        <pc:spChg chg="mod">
          <ac:chgData name="Sean McIver" userId="499cbfd1-739c-47a8-8d54-9c7cb3e69d57" providerId="ADAL" clId="{FF4B899D-96A4-4873-A769-7EB55B3C533E}" dt="2023-11-24T19:55:03.081" v="66"/>
          <ac:spMkLst>
            <pc:docMk/>
            <pc:sldMk cId="1363553972" sldId="438"/>
            <ac:spMk id="2" creationId="{4F215E87-9873-3830-F40A-A1DD8D7B9CF6}"/>
          </ac:spMkLst>
        </pc:spChg>
      </pc:sldChg>
      <pc:sldChg chg="modSp mod modNotesTx">
        <pc:chgData name="Sean McIver" userId="499cbfd1-739c-47a8-8d54-9c7cb3e69d57" providerId="ADAL" clId="{FF4B899D-96A4-4873-A769-7EB55B3C533E}" dt="2023-11-24T20:06:14.038" v="91" actId="20577"/>
        <pc:sldMkLst>
          <pc:docMk/>
          <pc:sldMk cId="701690586" sldId="439"/>
        </pc:sldMkLst>
        <pc:spChg chg="mod">
          <ac:chgData name="Sean McIver" userId="499cbfd1-739c-47a8-8d54-9c7cb3e69d57" providerId="ADAL" clId="{FF4B899D-96A4-4873-A769-7EB55B3C533E}" dt="2023-11-24T20:04:55.625" v="85" actId="12"/>
          <ac:spMkLst>
            <pc:docMk/>
            <pc:sldMk cId="701690586" sldId="439"/>
            <ac:spMk id="2" creationId="{1882D778-3C02-45CD-A8E0-C6097598A3E4}"/>
          </ac:spMkLst>
        </pc:spChg>
        <pc:spChg chg="mod">
          <ac:chgData name="Sean McIver" userId="499cbfd1-739c-47a8-8d54-9c7cb3e69d57" providerId="ADAL" clId="{FF4B899D-96A4-4873-A769-7EB55B3C533E}" dt="2023-11-24T20:03:57.927" v="82" actId="1076"/>
          <ac:spMkLst>
            <pc:docMk/>
            <pc:sldMk cId="701690586" sldId="439"/>
            <ac:spMk id="13" creationId="{23BA64A6-2C03-CD8D-B2B4-F9FC472DF1D2}"/>
          </ac:spMkLst>
        </pc:spChg>
      </pc:sldChg>
      <pc:sldChg chg="modSp mod modNotesTx">
        <pc:chgData name="Sean McIver" userId="499cbfd1-739c-47a8-8d54-9c7cb3e69d57" providerId="ADAL" clId="{FF4B899D-96A4-4873-A769-7EB55B3C533E}" dt="2023-11-24T19:59:47.275" v="73"/>
        <pc:sldMkLst>
          <pc:docMk/>
          <pc:sldMk cId="2977273816" sldId="442"/>
        </pc:sldMkLst>
        <pc:spChg chg="mod">
          <ac:chgData name="Sean McIver" userId="499cbfd1-739c-47a8-8d54-9c7cb3e69d57" providerId="ADAL" clId="{FF4B899D-96A4-4873-A769-7EB55B3C533E}" dt="2023-11-24T19:59:25.560" v="71"/>
          <ac:spMkLst>
            <pc:docMk/>
            <pc:sldMk cId="2977273816" sldId="442"/>
            <ac:spMk id="2" creationId="{1882D778-3C02-45CD-A8E0-C6097598A3E4}"/>
          </ac:spMkLst>
        </pc:spChg>
      </pc:sldChg>
      <pc:sldChg chg="modSp mod modNotesTx">
        <pc:chgData name="Sean McIver" userId="499cbfd1-739c-47a8-8d54-9c7cb3e69d57" providerId="ADAL" clId="{FF4B899D-96A4-4873-A769-7EB55B3C533E}" dt="2023-11-24T20:17:54.222" v="108" actId="20577"/>
        <pc:sldMkLst>
          <pc:docMk/>
          <pc:sldMk cId="4061420060" sldId="444"/>
        </pc:sldMkLst>
        <pc:spChg chg="mod">
          <ac:chgData name="Sean McIver" userId="499cbfd1-739c-47a8-8d54-9c7cb3e69d57" providerId="ADAL" clId="{FF4B899D-96A4-4873-A769-7EB55B3C533E}" dt="2023-11-24T20:17:04.843" v="103"/>
          <ac:spMkLst>
            <pc:docMk/>
            <pc:sldMk cId="4061420060" sldId="444"/>
            <ac:spMk id="9" creationId="{3DA720A4-B47A-68FF-1A94-4366F807263F}"/>
          </ac:spMkLst>
        </pc:spChg>
      </pc:sldChg>
    </pc:docChg>
  </pc:docChgLst>
  <pc:docChgLst>
    <pc:chgData name="Sean McIver" userId="499cbfd1-739c-47a8-8d54-9c7cb3e69d57" providerId="ADAL" clId="{383574E1-79F4-418B-AA57-9943E07DC8F0}"/>
    <pc:docChg chg="undo redo custSel modSld">
      <pc:chgData name="Sean McIver" userId="499cbfd1-739c-47a8-8d54-9c7cb3e69d57" providerId="ADAL" clId="{383574E1-79F4-418B-AA57-9943E07DC8F0}" dt="2023-10-19T15:14:14.323" v="226"/>
      <pc:docMkLst>
        <pc:docMk/>
      </pc:docMkLst>
      <pc:sldChg chg="modSp mod modNotesTx">
        <pc:chgData name="Sean McIver" userId="499cbfd1-739c-47a8-8d54-9c7cb3e69d57" providerId="ADAL" clId="{383574E1-79F4-418B-AA57-9943E07DC8F0}" dt="2023-10-19T13:52:47.702" v="208" actId="20577"/>
        <pc:sldMkLst>
          <pc:docMk/>
          <pc:sldMk cId="2480642953" sldId="328"/>
        </pc:sldMkLst>
        <pc:spChg chg="mod">
          <ac:chgData name="Sean McIver" userId="499cbfd1-739c-47a8-8d54-9c7cb3e69d57" providerId="ADAL" clId="{383574E1-79F4-418B-AA57-9943E07DC8F0}" dt="2023-10-13T19:49:29.497" v="0"/>
          <ac:spMkLst>
            <pc:docMk/>
            <pc:sldMk cId="2480642953" sldId="328"/>
            <ac:spMk id="2" creationId="{E3080F9C-3DDD-10E8-0218-210BCDD9CA12}"/>
          </ac:spMkLst>
        </pc:spChg>
      </pc:sldChg>
      <pc:sldChg chg="modNotesTx">
        <pc:chgData name="Sean McIver" userId="499cbfd1-739c-47a8-8d54-9c7cb3e69d57" providerId="ADAL" clId="{383574E1-79F4-418B-AA57-9943E07DC8F0}" dt="2023-10-13T19:56:30.677" v="16" actId="20577"/>
        <pc:sldMkLst>
          <pc:docMk/>
          <pc:sldMk cId="4234816250" sldId="358"/>
        </pc:sldMkLst>
      </pc:sldChg>
      <pc:sldChg chg="modNotesTx">
        <pc:chgData name="Sean McIver" userId="499cbfd1-739c-47a8-8d54-9c7cb3e69d57" providerId="ADAL" clId="{383574E1-79F4-418B-AA57-9943E07DC8F0}" dt="2023-10-19T14:22:01.070" v="214"/>
        <pc:sldMkLst>
          <pc:docMk/>
          <pc:sldMk cId="4117950040" sldId="361"/>
        </pc:sldMkLst>
      </pc:sldChg>
      <pc:sldChg chg="modSp mod modNotesTx">
        <pc:chgData name="Sean McIver" userId="499cbfd1-739c-47a8-8d54-9c7cb3e69d57" providerId="ADAL" clId="{383574E1-79F4-418B-AA57-9943E07DC8F0}" dt="2023-10-19T15:14:14.323" v="226"/>
        <pc:sldMkLst>
          <pc:docMk/>
          <pc:sldMk cId="4158810746" sldId="422"/>
        </pc:sldMkLst>
        <pc:spChg chg="mod">
          <ac:chgData name="Sean McIver" userId="499cbfd1-739c-47a8-8d54-9c7cb3e69d57" providerId="ADAL" clId="{383574E1-79F4-418B-AA57-9943E07DC8F0}" dt="2023-10-13T20:20:27.392" v="189" actId="20577"/>
          <ac:spMkLst>
            <pc:docMk/>
            <pc:sldMk cId="4158810746" sldId="422"/>
            <ac:spMk id="8" creationId="{C6B59247-AF3D-2F3F-19EA-157A51A6E662}"/>
          </ac:spMkLst>
        </pc:spChg>
      </pc:sldChg>
      <pc:sldChg chg="modSp mod">
        <pc:chgData name="Sean McIver" userId="499cbfd1-739c-47a8-8d54-9c7cb3e69d57" providerId="ADAL" clId="{383574E1-79F4-418B-AA57-9943E07DC8F0}" dt="2023-10-19T14:03:50.895" v="210" actId="20577"/>
        <pc:sldMkLst>
          <pc:docMk/>
          <pc:sldMk cId="2249340031" sldId="427"/>
        </pc:sldMkLst>
        <pc:spChg chg="mod">
          <ac:chgData name="Sean McIver" userId="499cbfd1-739c-47a8-8d54-9c7cb3e69d57" providerId="ADAL" clId="{383574E1-79F4-418B-AA57-9943E07DC8F0}" dt="2023-10-19T14:03:50.895" v="210" actId="20577"/>
          <ac:spMkLst>
            <pc:docMk/>
            <pc:sldMk cId="2249340031" sldId="427"/>
            <ac:spMk id="2" creationId="{E58D8F05-3F52-C277-7E4A-8AFC79A127B6}"/>
          </ac:spMkLst>
        </pc:spChg>
      </pc:sldChg>
      <pc:sldChg chg="modNotesTx">
        <pc:chgData name="Sean McIver" userId="499cbfd1-739c-47a8-8d54-9c7cb3e69d57" providerId="ADAL" clId="{383574E1-79F4-418B-AA57-9943E07DC8F0}" dt="2023-10-19T13:59:07.543" v="209"/>
        <pc:sldMkLst>
          <pc:docMk/>
          <pc:sldMk cId="1261709093" sldId="435"/>
        </pc:sldMkLst>
      </pc:sldChg>
      <pc:sldChg chg="modSp mod modNotesTx">
        <pc:chgData name="Sean McIver" userId="499cbfd1-739c-47a8-8d54-9c7cb3e69d57" providerId="ADAL" clId="{383574E1-79F4-418B-AA57-9943E07DC8F0}" dt="2023-10-19T14:31:21.673" v="215"/>
        <pc:sldMkLst>
          <pc:docMk/>
          <pc:sldMk cId="1363553972" sldId="438"/>
        </pc:sldMkLst>
        <pc:spChg chg="mod">
          <ac:chgData name="Sean McIver" userId="499cbfd1-739c-47a8-8d54-9c7cb3e69d57" providerId="ADAL" clId="{383574E1-79F4-418B-AA57-9943E07DC8F0}" dt="2023-10-13T20:09:59.506" v="64" actId="20577"/>
          <ac:spMkLst>
            <pc:docMk/>
            <pc:sldMk cId="1363553972" sldId="438"/>
            <ac:spMk id="2" creationId="{4F215E87-9873-3830-F40A-A1DD8D7B9CF6}"/>
          </ac:spMkLst>
        </pc:spChg>
      </pc:sldChg>
      <pc:sldChg chg="modSp mod modNotesTx">
        <pc:chgData name="Sean McIver" userId="499cbfd1-739c-47a8-8d54-9c7cb3e69d57" providerId="ADAL" clId="{383574E1-79F4-418B-AA57-9943E07DC8F0}" dt="2023-10-19T15:02:40.828" v="225"/>
        <pc:sldMkLst>
          <pc:docMk/>
          <pc:sldMk cId="701690586" sldId="439"/>
        </pc:sldMkLst>
        <pc:spChg chg="mod">
          <ac:chgData name="Sean McIver" userId="499cbfd1-739c-47a8-8d54-9c7cb3e69d57" providerId="ADAL" clId="{383574E1-79F4-418B-AA57-9943E07DC8F0}" dt="2023-10-13T20:14:24.829" v="68" actId="20577"/>
          <ac:spMkLst>
            <pc:docMk/>
            <pc:sldMk cId="701690586" sldId="439"/>
            <ac:spMk id="2" creationId="{1882D778-3C02-45CD-A8E0-C6097598A3E4}"/>
          </ac:spMkLst>
        </pc:spChg>
      </pc:sldChg>
      <pc:sldChg chg="modSp mod modNotesTx">
        <pc:chgData name="Sean McIver" userId="499cbfd1-739c-47a8-8d54-9c7cb3e69d57" providerId="ADAL" clId="{383574E1-79F4-418B-AA57-9943E07DC8F0}" dt="2023-10-19T14:56:12.238" v="224" actId="20577"/>
        <pc:sldMkLst>
          <pc:docMk/>
          <pc:sldMk cId="2977273816" sldId="442"/>
        </pc:sldMkLst>
        <pc:spChg chg="mod">
          <ac:chgData name="Sean McIver" userId="499cbfd1-739c-47a8-8d54-9c7cb3e69d57" providerId="ADAL" clId="{383574E1-79F4-418B-AA57-9943E07DC8F0}" dt="2023-10-19T14:35:20.347" v="217" actId="113"/>
          <ac:spMkLst>
            <pc:docMk/>
            <pc:sldMk cId="2977273816" sldId="442"/>
            <ac:spMk id="2" creationId="{1882D778-3C02-45CD-A8E0-C6097598A3E4}"/>
          </ac:spMkLst>
        </pc:spChg>
      </pc:sldChg>
      <pc:sldChg chg="modNotesTx">
        <pc:chgData name="Sean McIver" userId="499cbfd1-739c-47a8-8d54-9c7cb3e69d57" providerId="ADAL" clId="{383574E1-79F4-418B-AA57-9943E07DC8F0}" dt="2023-10-13T20:24:44.877" v="206" actId="20577"/>
        <pc:sldMkLst>
          <pc:docMk/>
          <pc:sldMk cId="4061420060" sldId="444"/>
        </pc:sldMkLst>
      </pc:sldChg>
    </pc:docChg>
  </pc:docChgLst>
  <pc:docChgLst>
    <pc:chgData name="Kim Santiago" userId="4b362663-76cb-47d1-bd79-4bd99be769b1" providerId="ADAL" clId="{9D7B91AA-20E4-4D31-8B14-CA4F4CF7DCB4}"/>
    <pc:docChg chg="undo redo custSel addSld delSld modSld sldOrd">
      <pc:chgData name="Kim Santiago" userId="4b362663-76cb-47d1-bd79-4bd99be769b1" providerId="ADAL" clId="{9D7B91AA-20E4-4D31-8B14-CA4F4CF7DCB4}" dt="2023-07-17T17:11:26.929" v="2350" actId="962"/>
      <pc:docMkLst>
        <pc:docMk/>
      </pc:docMkLst>
      <pc:sldChg chg="del">
        <pc:chgData name="Kim Santiago" userId="4b362663-76cb-47d1-bd79-4bd99be769b1" providerId="ADAL" clId="{9D7B91AA-20E4-4D31-8B14-CA4F4CF7DCB4}" dt="2023-07-12T21:40:37.476" v="926" actId="47"/>
        <pc:sldMkLst>
          <pc:docMk/>
          <pc:sldMk cId="1406361244" sldId="306"/>
        </pc:sldMkLst>
      </pc:sldChg>
      <pc:sldChg chg="del">
        <pc:chgData name="Kim Santiago" userId="4b362663-76cb-47d1-bd79-4bd99be769b1" providerId="ADAL" clId="{9D7B91AA-20E4-4D31-8B14-CA4F4CF7DCB4}" dt="2023-07-17T17:09:05.570" v="2225" actId="47"/>
        <pc:sldMkLst>
          <pc:docMk/>
          <pc:sldMk cId="2045591051" sldId="308"/>
        </pc:sldMkLst>
      </pc:sldChg>
      <pc:sldChg chg="del">
        <pc:chgData name="Kim Santiago" userId="4b362663-76cb-47d1-bd79-4bd99be769b1" providerId="ADAL" clId="{9D7B91AA-20E4-4D31-8B14-CA4F4CF7DCB4}" dt="2023-07-17T17:09:02.806" v="2224" actId="47"/>
        <pc:sldMkLst>
          <pc:docMk/>
          <pc:sldMk cId="702501573" sldId="309"/>
        </pc:sldMkLst>
      </pc:sldChg>
      <pc:sldChg chg="del">
        <pc:chgData name="Kim Santiago" userId="4b362663-76cb-47d1-bd79-4bd99be769b1" providerId="ADAL" clId="{9D7B91AA-20E4-4D31-8B14-CA4F4CF7DCB4}" dt="2023-07-17T17:09:01.254" v="2223" actId="47"/>
        <pc:sldMkLst>
          <pc:docMk/>
          <pc:sldMk cId="1271624427" sldId="310"/>
        </pc:sldMkLst>
      </pc:sldChg>
      <pc:sldChg chg="add del ord">
        <pc:chgData name="Kim Santiago" userId="4b362663-76cb-47d1-bd79-4bd99be769b1" providerId="ADAL" clId="{9D7B91AA-20E4-4D31-8B14-CA4F4CF7DCB4}" dt="2023-07-17T17:09:16.328" v="2231"/>
        <pc:sldMkLst>
          <pc:docMk/>
          <pc:sldMk cId="3586083688" sldId="312"/>
        </pc:sldMkLst>
      </pc:sldChg>
      <pc:sldChg chg="del">
        <pc:chgData name="Kim Santiago" userId="4b362663-76cb-47d1-bd79-4bd99be769b1" providerId="ADAL" clId="{9D7B91AA-20E4-4D31-8B14-CA4F4CF7DCB4}" dt="2023-07-17T17:09:18.678" v="2232" actId="47"/>
        <pc:sldMkLst>
          <pc:docMk/>
          <pc:sldMk cId="1025645637" sldId="316"/>
        </pc:sldMkLst>
      </pc:sldChg>
      <pc:sldChg chg="del">
        <pc:chgData name="Kim Santiago" userId="4b362663-76cb-47d1-bd79-4bd99be769b1" providerId="ADAL" clId="{9D7B91AA-20E4-4D31-8B14-CA4F4CF7DCB4}" dt="2023-07-17T17:09:09.063" v="2227" actId="47"/>
        <pc:sldMkLst>
          <pc:docMk/>
          <pc:sldMk cId="3298709127" sldId="318"/>
        </pc:sldMkLst>
      </pc:sldChg>
      <pc:sldChg chg="del">
        <pc:chgData name="Kim Santiago" userId="4b362663-76cb-47d1-bd79-4bd99be769b1" providerId="ADAL" clId="{9D7B91AA-20E4-4D31-8B14-CA4F4CF7DCB4}" dt="2023-07-17T17:09:06.843" v="2226" actId="47"/>
        <pc:sldMkLst>
          <pc:docMk/>
          <pc:sldMk cId="162713068" sldId="319"/>
        </pc:sldMkLst>
      </pc:sldChg>
      <pc:sldChg chg="del">
        <pc:chgData name="Kim Santiago" userId="4b362663-76cb-47d1-bd79-4bd99be769b1" providerId="ADAL" clId="{9D7B91AA-20E4-4D31-8B14-CA4F4CF7DCB4}" dt="2023-07-17T17:08:42.110" v="2220" actId="47"/>
        <pc:sldMkLst>
          <pc:docMk/>
          <pc:sldMk cId="3923768827" sldId="320"/>
        </pc:sldMkLst>
      </pc:sldChg>
      <pc:sldChg chg="del">
        <pc:chgData name="Kim Santiago" userId="4b362663-76cb-47d1-bd79-4bd99be769b1" providerId="ADAL" clId="{9D7B91AA-20E4-4D31-8B14-CA4F4CF7DCB4}" dt="2023-07-17T17:09:21.023" v="2233" actId="47"/>
        <pc:sldMkLst>
          <pc:docMk/>
          <pc:sldMk cId="2688669688" sldId="321"/>
        </pc:sldMkLst>
      </pc:sldChg>
      <pc:sldChg chg="del">
        <pc:chgData name="Kim Santiago" userId="4b362663-76cb-47d1-bd79-4bd99be769b1" providerId="ADAL" clId="{9D7B91AA-20E4-4D31-8B14-CA4F4CF7DCB4}" dt="2023-07-17T17:09:24.796" v="2234" actId="47"/>
        <pc:sldMkLst>
          <pc:docMk/>
          <pc:sldMk cId="4092506628" sldId="322"/>
        </pc:sldMkLst>
      </pc:sldChg>
      <pc:sldChg chg="modSp add del mod ord">
        <pc:chgData name="Kim Santiago" userId="4b362663-76cb-47d1-bd79-4bd99be769b1" providerId="ADAL" clId="{9D7B91AA-20E4-4D31-8B14-CA4F4CF7DCB4}" dt="2023-07-17T17:08:52.024" v="2222" actId="47"/>
        <pc:sldMkLst>
          <pc:docMk/>
          <pc:sldMk cId="3622197924" sldId="323"/>
        </pc:sldMkLst>
        <pc:spChg chg="mod">
          <ac:chgData name="Kim Santiago" userId="4b362663-76cb-47d1-bd79-4bd99be769b1" providerId="ADAL" clId="{9D7B91AA-20E4-4D31-8B14-CA4F4CF7DCB4}" dt="2023-07-17T17:00:13.087" v="2184" actId="20577"/>
          <ac:spMkLst>
            <pc:docMk/>
            <pc:sldMk cId="3622197924" sldId="323"/>
            <ac:spMk id="2" creationId="{F1C379A1-2B7F-F18E-4E81-DB5F84B595C5}"/>
          </ac:spMkLst>
        </pc:spChg>
        <pc:spChg chg="mod">
          <ac:chgData name="Kim Santiago" userId="4b362663-76cb-47d1-bd79-4bd99be769b1" providerId="ADAL" clId="{9D7B91AA-20E4-4D31-8B14-CA4F4CF7DCB4}" dt="2023-07-17T17:01:04.573" v="2218" actId="20577"/>
          <ac:spMkLst>
            <pc:docMk/>
            <pc:sldMk cId="3622197924" sldId="323"/>
            <ac:spMk id="16" creationId="{4CDD5FA7-E908-729D-DB73-AF027588DB8E}"/>
          </ac:spMkLst>
        </pc:spChg>
      </pc:sldChg>
      <pc:sldChg chg="modSp mod">
        <pc:chgData name="Kim Santiago" userId="4b362663-76cb-47d1-bd79-4bd99be769b1" providerId="ADAL" clId="{9D7B91AA-20E4-4D31-8B14-CA4F4CF7DCB4}" dt="2023-07-12T15:23:53.591" v="19" actId="20577"/>
        <pc:sldMkLst>
          <pc:docMk/>
          <pc:sldMk cId="3015624781" sldId="325"/>
        </pc:sldMkLst>
        <pc:spChg chg="mod">
          <ac:chgData name="Kim Santiago" userId="4b362663-76cb-47d1-bd79-4bd99be769b1" providerId="ADAL" clId="{9D7B91AA-20E4-4D31-8B14-CA4F4CF7DCB4}" dt="2023-07-12T15:23:53.591" v="19" actId="20577"/>
          <ac:spMkLst>
            <pc:docMk/>
            <pc:sldMk cId="3015624781" sldId="325"/>
            <ac:spMk id="2" creationId="{AA3BFDE4-248B-C143-50A9-34890E3F2A28}"/>
          </ac:spMkLst>
        </pc:spChg>
      </pc:sldChg>
      <pc:sldChg chg="addSp delSp modSp new mod modClrScheme chgLayout">
        <pc:chgData name="Kim Santiago" userId="4b362663-76cb-47d1-bd79-4bd99be769b1" providerId="ADAL" clId="{9D7B91AA-20E4-4D31-8B14-CA4F4CF7DCB4}" dt="2023-07-13T13:36:08.135" v="1759" actId="962"/>
        <pc:sldMkLst>
          <pc:docMk/>
          <pc:sldMk cId="2075127886" sldId="326"/>
        </pc:sldMkLst>
        <pc:spChg chg="mod ord">
          <ac:chgData name="Kim Santiago" userId="4b362663-76cb-47d1-bd79-4bd99be769b1" providerId="ADAL" clId="{9D7B91AA-20E4-4D31-8B14-CA4F4CF7DCB4}" dt="2023-07-12T18:30:31.272" v="135" actId="26606"/>
          <ac:spMkLst>
            <pc:docMk/>
            <pc:sldMk cId="2075127886" sldId="326"/>
            <ac:spMk id="2" creationId="{E3080F9C-3DDD-10E8-0218-210BCDD9CA12}"/>
          </ac:spMkLst>
        </pc:spChg>
        <pc:spChg chg="del">
          <ac:chgData name="Kim Santiago" userId="4b362663-76cb-47d1-bd79-4bd99be769b1" providerId="ADAL" clId="{9D7B91AA-20E4-4D31-8B14-CA4F4CF7DCB4}" dt="2023-07-12T15:45:06.604" v="40" actId="931"/>
          <ac:spMkLst>
            <pc:docMk/>
            <pc:sldMk cId="2075127886" sldId="326"/>
            <ac:spMk id="3" creationId="{F513C7B6-7DD2-F42E-7CF9-7839BF994987}"/>
          </ac:spMkLst>
        </pc:spChg>
        <pc:spChg chg="mod ord">
          <ac:chgData name="Kim Santiago" userId="4b362663-76cb-47d1-bd79-4bd99be769b1" providerId="ADAL" clId="{9D7B91AA-20E4-4D31-8B14-CA4F4CF7DCB4}" dt="2023-07-12T18:30:31.272" v="135" actId="26606"/>
          <ac:spMkLst>
            <pc:docMk/>
            <pc:sldMk cId="2075127886" sldId="326"/>
            <ac:spMk id="4" creationId="{707F604E-C44C-53F6-AFBC-3B1D131412F7}"/>
          </ac:spMkLst>
        </pc:spChg>
        <pc:spChg chg="mod">
          <ac:chgData name="Kim Santiago" userId="4b362663-76cb-47d1-bd79-4bd99be769b1" providerId="ADAL" clId="{9D7B91AA-20E4-4D31-8B14-CA4F4CF7DCB4}" dt="2023-07-12T18:30:31.272" v="135" actId="26606"/>
          <ac:spMkLst>
            <pc:docMk/>
            <pc:sldMk cId="2075127886" sldId="326"/>
            <ac:spMk id="5" creationId="{F6291EDD-E85B-FE68-545A-BAA68D7AA014}"/>
          </ac:spMkLst>
        </pc:spChg>
        <pc:spChg chg="mod">
          <ac:chgData name="Kim Santiago" userId="4b362663-76cb-47d1-bd79-4bd99be769b1" providerId="ADAL" clId="{9D7B91AA-20E4-4D31-8B14-CA4F4CF7DCB4}" dt="2023-07-12T18:30:31.272" v="135" actId="26606"/>
          <ac:spMkLst>
            <pc:docMk/>
            <pc:sldMk cId="2075127886" sldId="326"/>
            <ac:spMk id="6" creationId="{B3CD681E-AE96-C252-74C9-C65129F92280}"/>
          </ac:spMkLst>
        </pc:spChg>
        <pc:spChg chg="add del mod">
          <ac:chgData name="Kim Santiago" userId="4b362663-76cb-47d1-bd79-4bd99be769b1" providerId="ADAL" clId="{9D7B91AA-20E4-4D31-8B14-CA4F4CF7DCB4}" dt="2023-07-12T18:30:49.099" v="138" actId="931"/>
          <ac:spMkLst>
            <pc:docMk/>
            <pc:sldMk cId="2075127886" sldId="326"/>
            <ac:spMk id="10" creationId="{2D362E7A-07B6-4A51-A8B1-1915231C500F}"/>
          </ac:spMkLst>
        </pc:spChg>
        <pc:picChg chg="add del mod">
          <ac:chgData name="Kim Santiago" userId="4b362663-76cb-47d1-bd79-4bd99be769b1" providerId="ADAL" clId="{9D7B91AA-20E4-4D31-8B14-CA4F4CF7DCB4}" dt="2023-07-12T18:00:54.469" v="115" actId="478"/>
          <ac:picMkLst>
            <pc:docMk/>
            <pc:sldMk cId="2075127886" sldId="326"/>
            <ac:picMk id="8" creationId="{EDD6FD8A-4FD5-57A1-C8D8-109BE5DA5CB8}"/>
          </ac:picMkLst>
        </pc:picChg>
        <pc:picChg chg="add del mod ord">
          <ac:chgData name="Kim Santiago" userId="4b362663-76cb-47d1-bd79-4bd99be769b1" providerId="ADAL" clId="{9D7B91AA-20E4-4D31-8B14-CA4F4CF7DCB4}" dt="2023-07-12T18:30:32.725" v="137" actId="931"/>
          <ac:picMkLst>
            <pc:docMk/>
            <pc:sldMk cId="2075127886" sldId="326"/>
            <ac:picMk id="12" creationId="{46D8FC9E-F06E-D40B-21F6-5183E12CD5CC}"/>
          </ac:picMkLst>
        </pc:picChg>
        <pc:picChg chg="add mod">
          <ac:chgData name="Kim Santiago" userId="4b362663-76cb-47d1-bd79-4bd99be769b1" providerId="ADAL" clId="{9D7B91AA-20E4-4D31-8B14-CA4F4CF7DCB4}" dt="2023-07-13T13:36:08.135" v="1759" actId="962"/>
          <ac:picMkLst>
            <pc:docMk/>
            <pc:sldMk cId="2075127886" sldId="326"/>
            <ac:picMk id="14" creationId="{422FB53D-3B48-B64A-1F56-63F9AD9F4037}"/>
          </ac:picMkLst>
        </pc:picChg>
      </pc:sldChg>
      <pc:sldChg chg="new del">
        <pc:chgData name="Kim Santiago" userId="4b362663-76cb-47d1-bd79-4bd99be769b1" providerId="ADAL" clId="{9D7B91AA-20E4-4D31-8B14-CA4F4CF7DCB4}" dt="2023-07-12T15:29:01.852" v="21" actId="2696"/>
        <pc:sldMkLst>
          <pc:docMk/>
          <pc:sldMk cId="3312957083" sldId="326"/>
        </pc:sldMkLst>
      </pc:sldChg>
      <pc:sldChg chg="modSp add mod ord">
        <pc:chgData name="Kim Santiago" userId="4b362663-76cb-47d1-bd79-4bd99be769b1" providerId="ADAL" clId="{9D7B91AA-20E4-4D31-8B14-CA4F4CF7DCB4}" dt="2023-07-13T13:33:59.222" v="1721" actId="962"/>
        <pc:sldMkLst>
          <pc:docMk/>
          <pc:sldMk cId="1971084794" sldId="327"/>
        </pc:sldMkLst>
        <pc:spChg chg="mod">
          <ac:chgData name="Kim Santiago" userId="4b362663-76cb-47d1-bd79-4bd99be769b1" providerId="ADAL" clId="{9D7B91AA-20E4-4D31-8B14-CA4F4CF7DCB4}" dt="2023-07-12T18:55:50.416" v="197" actId="2711"/>
          <ac:spMkLst>
            <pc:docMk/>
            <pc:sldMk cId="1971084794" sldId="327"/>
            <ac:spMk id="2" creationId="{E3080F9C-3DDD-10E8-0218-210BCDD9CA12}"/>
          </ac:spMkLst>
        </pc:spChg>
        <pc:spChg chg="mod">
          <ac:chgData name="Kim Santiago" userId="4b362663-76cb-47d1-bd79-4bd99be769b1" providerId="ADAL" clId="{9D7B91AA-20E4-4D31-8B14-CA4F4CF7DCB4}" dt="2023-07-12T18:52:02.170" v="153" actId="26606"/>
          <ac:spMkLst>
            <pc:docMk/>
            <pc:sldMk cId="1971084794" sldId="327"/>
            <ac:spMk id="4" creationId="{707F604E-C44C-53F6-AFBC-3B1D131412F7}"/>
          </ac:spMkLst>
        </pc:spChg>
        <pc:spChg chg="mod">
          <ac:chgData name="Kim Santiago" userId="4b362663-76cb-47d1-bd79-4bd99be769b1" providerId="ADAL" clId="{9D7B91AA-20E4-4D31-8B14-CA4F4CF7DCB4}" dt="2023-07-12T18:52:02.170" v="153" actId="26606"/>
          <ac:spMkLst>
            <pc:docMk/>
            <pc:sldMk cId="1971084794" sldId="327"/>
            <ac:spMk id="5" creationId="{F6291EDD-E85B-FE68-545A-BAA68D7AA014}"/>
          </ac:spMkLst>
        </pc:spChg>
        <pc:spChg chg="mod">
          <ac:chgData name="Kim Santiago" userId="4b362663-76cb-47d1-bd79-4bd99be769b1" providerId="ADAL" clId="{9D7B91AA-20E4-4D31-8B14-CA4F4CF7DCB4}" dt="2023-07-12T18:52:02.170" v="153" actId="26606"/>
          <ac:spMkLst>
            <pc:docMk/>
            <pc:sldMk cId="1971084794" sldId="327"/>
            <ac:spMk id="6" creationId="{B3CD681E-AE96-C252-74C9-C65129F92280}"/>
          </ac:spMkLst>
        </pc:spChg>
        <pc:picChg chg="mod">
          <ac:chgData name="Kim Santiago" userId="4b362663-76cb-47d1-bd79-4bd99be769b1" providerId="ADAL" clId="{9D7B91AA-20E4-4D31-8B14-CA4F4CF7DCB4}" dt="2023-07-13T13:33:59.222" v="1721" actId="962"/>
          <ac:picMkLst>
            <pc:docMk/>
            <pc:sldMk cId="1971084794" sldId="327"/>
            <ac:picMk id="8" creationId="{EDD6FD8A-4FD5-57A1-C8D8-109BE5DA5CB8}"/>
          </ac:picMkLst>
        </pc:picChg>
      </pc:sldChg>
      <pc:sldChg chg="modSp add mod">
        <pc:chgData name="Kim Santiago" userId="4b362663-76cb-47d1-bd79-4bd99be769b1" providerId="ADAL" clId="{9D7B91AA-20E4-4D31-8B14-CA4F4CF7DCB4}" dt="2023-07-13T13:51:06.544" v="1781" actId="6549"/>
        <pc:sldMkLst>
          <pc:docMk/>
          <pc:sldMk cId="2480642953" sldId="328"/>
        </pc:sldMkLst>
        <pc:spChg chg="mod">
          <ac:chgData name="Kim Santiago" userId="4b362663-76cb-47d1-bd79-4bd99be769b1" providerId="ADAL" clId="{9D7B91AA-20E4-4D31-8B14-CA4F4CF7DCB4}" dt="2023-07-13T13:51:06.544" v="1781" actId="6549"/>
          <ac:spMkLst>
            <pc:docMk/>
            <pc:sldMk cId="2480642953" sldId="328"/>
            <ac:spMk id="2" creationId="{E3080F9C-3DDD-10E8-0218-210BCDD9CA12}"/>
          </ac:spMkLst>
        </pc:spChg>
        <pc:picChg chg="mod">
          <ac:chgData name="Kim Santiago" userId="4b362663-76cb-47d1-bd79-4bd99be769b1" providerId="ADAL" clId="{9D7B91AA-20E4-4D31-8B14-CA4F4CF7DCB4}" dt="2023-07-13T13:28:14.336" v="1547" actId="962"/>
          <ac:picMkLst>
            <pc:docMk/>
            <pc:sldMk cId="2480642953" sldId="328"/>
            <ac:picMk id="8" creationId="{EDD6FD8A-4FD5-57A1-C8D8-109BE5DA5CB8}"/>
          </ac:picMkLst>
        </pc:picChg>
      </pc:sldChg>
      <pc:sldChg chg="addSp delSp modSp add mod ord">
        <pc:chgData name="Kim Santiago" userId="4b362663-76cb-47d1-bd79-4bd99be769b1" providerId="ADAL" clId="{9D7B91AA-20E4-4D31-8B14-CA4F4CF7DCB4}" dt="2023-07-13T13:44:29.570" v="1763" actId="20577"/>
        <pc:sldMkLst>
          <pc:docMk/>
          <pc:sldMk cId="3634765906" sldId="329"/>
        </pc:sldMkLst>
        <pc:spChg chg="mod">
          <ac:chgData name="Kim Santiago" userId="4b362663-76cb-47d1-bd79-4bd99be769b1" providerId="ADAL" clId="{9D7B91AA-20E4-4D31-8B14-CA4F4CF7DCB4}" dt="2023-07-13T13:44:29.570" v="1763" actId="20577"/>
          <ac:spMkLst>
            <pc:docMk/>
            <pc:sldMk cId="3634765906" sldId="329"/>
            <ac:spMk id="2" creationId="{E3080F9C-3DDD-10E8-0218-210BCDD9CA12}"/>
          </ac:spMkLst>
        </pc:spChg>
        <pc:spChg chg="mod">
          <ac:chgData name="Kim Santiago" userId="4b362663-76cb-47d1-bd79-4bd99be769b1" providerId="ADAL" clId="{9D7B91AA-20E4-4D31-8B14-CA4F4CF7DCB4}" dt="2023-07-12T18:59:06.059" v="213" actId="20577"/>
          <ac:spMkLst>
            <pc:docMk/>
            <pc:sldMk cId="3634765906" sldId="329"/>
            <ac:spMk id="4" creationId="{707F604E-C44C-53F6-AFBC-3B1D131412F7}"/>
          </ac:spMkLst>
        </pc:spChg>
        <pc:spChg chg="add del mod">
          <ac:chgData name="Kim Santiago" userId="4b362663-76cb-47d1-bd79-4bd99be769b1" providerId="ADAL" clId="{9D7B91AA-20E4-4D31-8B14-CA4F4CF7DCB4}" dt="2023-07-12T19:47:04.825" v="649" actId="931"/>
          <ac:spMkLst>
            <pc:docMk/>
            <pc:sldMk cId="3634765906" sldId="329"/>
            <ac:spMk id="7" creationId="{F3BEF08E-7C00-8027-D890-8754D8C3B4E6}"/>
          </ac:spMkLst>
        </pc:spChg>
        <pc:picChg chg="del mod">
          <ac:chgData name="Kim Santiago" userId="4b362663-76cb-47d1-bd79-4bd99be769b1" providerId="ADAL" clId="{9D7B91AA-20E4-4D31-8B14-CA4F4CF7DCB4}" dt="2023-07-12T19:27:03.806" v="643" actId="478"/>
          <ac:picMkLst>
            <pc:docMk/>
            <pc:sldMk cId="3634765906" sldId="329"/>
            <ac:picMk id="8" creationId="{EDD6FD8A-4FD5-57A1-C8D8-109BE5DA5CB8}"/>
          </ac:picMkLst>
        </pc:picChg>
        <pc:picChg chg="add del mod">
          <ac:chgData name="Kim Santiago" userId="4b362663-76cb-47d1-bd79-4bd99be769b1" providerId="ADAL" clId="{9D7B91AA-20E4-4D31-8B14-CA4F4CF7DCB4}" dt="2023-07-12T19:45:25.698" v="648" actId="931"/>
          <ac:picMkLst>
            <pc:docMk/>
            <pc:sldMk cId="3634765906" sldId="329"/>
            <ac:picMk id="10" creationId="{474C55B8-092D-A6E9-C039-48198CD72E00}"/>
          </ac:picMkLst>
        </pc:picChg>
        <pc:picChg chg="add mod modCrop">
          <ac:chgData name="Kim Santiago" userId="4b362663-76cb-47d1-bd79-4bd99be769b1" providerId="ADAL" clId="{9D7B91AA-20E4-4D31-8B14-CA4F4CF7DCB4}" dt="2023-07-12T19:51:42.672" v="701" actId="1076"/>
          <ac:picMkLst>
            <pc:docMk/>
            <pc:sldMk cId="3634765906" sldId="329"/>
            <ac:picMk id="12" creationId="{309E1A65-EA67-C77B-816D-F9E4245CCC73}"/>
          </ac:picMkLst>
        </pc:picChg>
      </pc:sldChg>
      <pc:sldChg chg="addSp delSp modSp new mod ord">
        <pc:chgData name="Kim Santiago" userId="4b362663-76cb-47d1-bd79-4bd99be769b1" providerId="ADAL" clId="{9D7B91AA-20E4-4D31-8B14-CA4F4CF7DCB4}" dt="2023-07-13T12:11:09.803" v="1032"/>
        <pc:sldMkLst>
          <pc:docMk/>
          <pc:sldMk cId="1896180935" sldId="330"/>
        </pc:sldMkLst>
        <pc:spChg chg="mod">
          <ac:chgData name="Kim Santiago" userId="4b362663-76cb-47d1-bd79-4bd99be769b1" providerId="ADAL" clId="{9D7B91AA-20E4-4D31-8B14-CA4F4CF7DCB4}" dt="2023-07-12T19:58:46.218" v="717" actId="20577"/>
          <ac:spMkLst>
            <pc:docMk/>
            <pc:sldMk cId="1896180935" sldId="330"/>
            <ac:spMk id="2" creationId="{0C5ABCC7-A24F-6413-A133-A05538F6912A}"/>
          </ac:spMkLst>
        </pc:spChg>
        <pc:spChg chg="add del">
          <ac:chgData name="Kim Santiago" userId="4b362663-76cb-47d1-bd79-4bd99be769b1" providerId="ADAL" clId="{9D7B91AA-20E4-4D31-8B14-CA4F4CF7DCB4}" dt="2023-07-12T20:17:29.130" v="722"/>
          <ac:spMkLst>
            <pc:docMk/>
            <pc:sldMk cId="1896180935" sldId="330"/>
            <ac:spMk id="4" creationId="{2491AFEC-1443-0CEA-AF8F-FCFE76C5236F}"/>
          </ac:spMkLst>
        </pc:spChg>
        <pc:graphicFrameChg chg="add del mod">
          <ac:chgData name="Kim Santiago" userId="4b362663-76cb-47d1-bd79-4bd99be769b1" providerId="ADAL" clId="{9D7B91AA-20E4-4D31-8B14-CA4F4CF7DCB4}" dt="2023-07-12T20:17:23.536" v="720"/>
          <ac:graphicFrameMkLst>
            <pc:docMk/>
            <pc:sldMk cId="1896180935" sldId="330"/>
            <ac:graphicFrameMk id="5" creationId="{9393F6CA-8BDE-137B-9E97-C1C5382E09E6}"/>
          </ac:graphicFrameMkLst>
        </pc:graphicFrameChg>
        <pc:picChg chg="add mod">
          <ac:chgData name="Kim Santiago" userId="4b362663-76cb-47d1-bd79-4bd99be769b1" providerId="ADAL" clId="{9D7B91AA-20E4-4D31-8B14-CA4F4CF7DCB4}" dt="2023-07-12T21:33:05.585" v="924" actId="962"/>
          <ac:picMkLst>
            <pc:docMk/>
            <pc:sldMk cId="1896180935" sldId="330"/>
            <ac:picMk id="6" creationId="{A324791C-9E67-8D0D-8368-3966E6CE7A4A}"/>
          </ac:picMkLst>
        </pc:picChg>
      </pc:sldChg>
      <pc:sldChg chg="new del">
        <pc:chgData name="Kim Santiago" userId="4b362663-76cb-47d1-bd79-4bd99be769b1" providerId="ADAL" clId="{9D7B91AA-20E4-4D31-8B14-CA4F4CF7DCB4}" dt="2023-07-12T19:54:12.975" v="703" actId="680"/>
        <pc:sldMkLst>
          <pc:docMk/>
          <pc:sldMk cId="2736884083" sldId="330"/>
        </pc:sldMkLst>
      </pc:sldChg>
      <pc:sldChg chg="addSp delSp modSp new mod modClrScheme chgLayout">
        <pc:chgData name="Kim Santiago" userId="4b362663-76cb-47d1-bd79-4bd99be769b1" providerId="ADAL" clId="{9D7B91AA-20E4-4D31-8B14-CA4F4CF7DCB4}" dt="2023-07-13T13:24:53.832" v="1435" actId="962"/>
        <pc:sldMkLst>
          <pc:docMk/>
          <pc:sldMk cId="2555888799" sldId="331"/>
        </pc:sldMkLst>
        <pc:spChg chg="mod">
          <ac:chgData name="Kim Santiago" userId="4b362663-76cb-47d1-bd79-4bd99be769b1" providerId="ADAL" clId="{9D7B91AA-20E4-4D31-8B14-CA4F4CF7DCB4}" dt="2023-07-13T13:22:23.516" v="1425" actId="20577"/>
          <ac:spMkLst>
            <pc:docMk/>
            <pc:sldMk cId="2555888799" sldId="331"/>
            <ac:spMk id="2" creationId="{14A123CC-7DC6-56C9-2887-8176753CFBE8}"/>
          </ac:spMkLst>
        </pc:spChg>
        <pc:spChg chg="del">
          <ac:chgData name="Kim Santiago" userId="4b362663-76cb-47d1-bd79-4bd99be769b1" providerId="ADAL" clId="{9D7B91AA-20E4-4D31-8B14-CA4F4CF7DCB4}" dt="2023-07-12T20:50:59.056" v="811" actId="931"/>
          <ac:spMkLst>
            <pc:docMk/>
            <pc:sldMk cId="2555888799" sldId="331"/>
            <ac:spMk id="3" creationId="{9198D660-16E5-43D5-9CF1-F8DC6AED3D5C}"/>
          </ac:spMkLst>
        </pc:spChg>
        <pc:spChg chg="mod">
          <ac:chgData name="Kim Santiago" userId="4b362663-76cb-47d1-bd79-4bd99be769b1" providerId="ADAL" clId="{9D7B91AA-20E4-4D31-8B14-CA4F4CF7DCB4}" dt="2023-07-12T21:21:47.517" v="840" actId="26606"/>
          <ac:spMkLst>
            <pc:docMk/>
            <pc:sldMk cId="2555888799" sldId="331"/>
            <ac:spMk id="4" creationId="{51D51BC4-D849-13F8-3581-65890AA6F2ED}"/>
          </ac:spMkLst>
        </pc:spChg>
        <pc:spChg chg="mod">
          <ac:chgData name="Kim Santiago" userId="4b362663-76cb-47d1-bd79-4bd99be769b1" providerId="ADAL" clId="{9D7B91AA-20E4-4D31-8B14-CA4F4CF7DCB4}" dt="2023-07-12T21:21:47.517" v="840" actId="26606"/>
          <ac:spMkLst>
            <pc:docMk/>
            <pc:sldMk cId="2555888799" sldId="331"/>
            <ac:spMk id="5" creationId="{18E7C9C9-0F37-5E91-F3E7-93C5F2F9F02C}"/>
          </ac:spMkLst>
        </pc:spChg>
        <pc:spChg chg="mod">
          <ac:chgData name="Kim Santiago" userId="4b362663-76cb-47d1-bd79-4bd99be769b1" providerId="ADAL" clId="{9D7B91AA-20E4-4D31-8B14-CA4F4CF7DCB4}" dt="2023-07-12T21:21:47.517" v="840" actId="26606"/>
          <ac:spMkLst>
            <pc:docMk/>
            <pc:sldMk cId="2555888799" sldId="331"/>
            <ac:spMk id="6" creationId="{8552E288-273C-3569-A77B-85E17EA17ED6}"/>
          </ac:spMkLst>
        </pc:spChg>
        <pc:picChg chg="add mod modCrop">
          <ac:chgData name="Kim Santiago" userId="4b362663-76cb-47d1-bd79-4bd99be769b1" providerId="ADAL" clId="{9D7B91AA-20E4-4D31-8B14-CA4F4CF7DCB4}" dt="2023-07-13T13:24:53.832" v="1435" actId="962"/>
          <ac:picMkLst>
            <pc:docMk/>
            <pc:sldMk cId="2555888799" sldId="331"/>
            <ac:picMk id="8" creationId="{CE8F04A7-3286-509C-7504-F0BB440B7363}"/>
          </ac:picMkLst>
        </pc:picChg>
      </pc:sldChg>
      <pc:sldChg chg="add del">
        <pc:chgData name="Kim Santiago" userId="4b362663-76cb-47d1-bd79-4bd99be769b1" providerId="ADAL" clId="{9D7B91AA-20E4-4D31-8B14-CA4F4CF7DCB4}" dt="2023-07-17T17:08:40.164" v="2219" actId="47"/>
        <pc:sldMkLst>
          <pc:docMk/>
          <pc:sldMk cId="1679479317" sldId="332"/>
        </pc:sldMkLst>
      </pc:sldChg>
      <pc:sldChg chg="addSp delSp modSp add mod modClrScheme chgLayout">
        <pc:chgData name="Kim Santiago" userId="4b362663-76cb-47d1-bd79-4bd99be769b1" providerId="ADAL" clId="{9D7B91AA-20E4-4D31-8B14-CA4F4CF7DCB4}" dt="2023-07-17T17:11:26.929" v="2350" actId="962"/>
        <pc:sldMkLst>
          <pc:docMk/>
          <pc:sldMk cId="3523052988" sldId="333"/>
        </pc:sldMkLst>
        <pc:spChg chg="mod">
          <ac:chgData name="Kim Santiago" userId="4b362663-76cb-47d1-bd79-4bd99be769b1" providerId="ADAL" clId="{9D7B91AA-20E4-4D31-8B14-CA4F4CF7DCB4}" dt="2023-07-17T16:33:13.679" v="2139" actId="6549"/>
          <ac:spMkLst>
            <pc:docMk/>
            <pc:sldMk cId="3523052988" sldId="333"/>
            <ac:spMk id="2" creationId="{14A123CC-7DC6-56C9-2887-8176753CFBE8}"/>
          </ac:spMkLst>
        </pc:spChg>
        <pc:spChg chg="mod">
          <ac:chgData name="Kim Santiago" userId="4b362663-76cb-47d1-bd79-4bd99be769b1" providerId="ADAL" clId="{9D7B91AA-20E4-4D31-8B14-CA4F4CF7DCB4}" dt="2023-07-17T15:12:35.032" v="1831" actId="26606"/>
          <ac:spMkLst>
            <pc:docMk/>
            <pc:sldMk cId="3523052988" sldId="333"/>
            <ac:spMk id="4" creationId="{51D51BC4-D849-13F8-3581-65890AA6F2ED}"/>
          </ac:spMkLst>
        </pc:spChg>
        <pc:spChg chg="mod">
          <ac:chgData name="Kim Santiago" userId="4b362663-76cb-47d1-bd79-4bd99be769b1" providerId="ADAL" clId="{9D7B91AA-20E4-4D31-8B14-CA4F4CF7DCB4}" dt="2023-07-17T15:12:35.032" v="1831" actId="26606"/>
          <ac:spMkLst>
            <pc:docMk/>
            <pc:sldMk cId="3523052988" sldId="333"/>
            <ac:spMk id="5" creationId="{18E7C9C9-0F37-5E91-F3E7-93C5F2F9F02C}"/>
          </ac:spMkLst>
        </pc:spChg>
        <pc:spChg chg="mod">
          <ac:chgData name="Kim Santiago" userId="4b362663-76cb-47d1-bd79-4bd99be769b1" providerId="ADAL" clId="{9D7B91AA-20E4-4D31-8B14-CA4F4CF7DCB4}" dt="2023-07-17T15:12:35.032" v="1831" actId="26606"/>
          <ac:spMkLst>
            <pc:docMk/>
            <pc:sldMk cId="3523052988" sldId="333"/>
            <ac:spMk id="6" creationId="{8552E288-273C-3569-A77B-85E17EA17ED6}"/>
          </ac:spMkLst>
        </pc:spChg>
        <pc:spChg chg="add del mod">
          <ac:chgData name="Kim Santiago" userId="4b362663-76cb-47d1-bd79-4bd99be769b1" providerId="ADAL" clId="{9D7B91AA-20E4-4D31-8B14-CA4F4CF7DCB4}" dt="2023-07-17T15:12:05.898" v="1825"/>
          <ac:spMkLst>
            <pc:docMk/>
            <pc:sldMk cId="3523052988" sldId="333"/>
            <ac:spMk id="7" creationId="{CF7190A5-D272-001C-A418-58523E9B8756}"/>
          </ac:spMkLst>
        </pc:spChg>
        <pc:spChg chg="add del mod">
          <ac:chgData name="Kim Santiago" userId="4b362663-76cb-47d1-bd79-4bd99be769b1" providerId="ADAL" clId="{9D7B91AA-20E4-4D31-8B14-CA4F4CF7DCB4}" dt="2023-07-17T15:23:58.679" v="1834" actId="931"/>
          <ac:spMkLst>
            <pc:docMk/>
            <pc:sldMk cId="3523052988" sldId="333"/>
            <ac:spMk id="9" creationId="{C63A415E-D5F8-1741-228E-5A999B7A2F9C}"/>
          </ac:spMkLst>
        </pc:spChg>
        <pc:picChg chg="add del mod ord">
          <ac:chgData name="Kim Santiago" userId="4b362663-76cb-47d1-bd79-4bd99be769b1" providerId="ADAL" clId="{9D7B91AA-20E4-4D31-8B14-CA4F4CF7DCB4}" dt="2023-07-17T15:23:28.983" v="1833" actId="478"/>
          <ac:picMkLst>
            <pc:docMk/>
            <pc:sldMk cId="3523052988" sldId="333"/>
            <ac:picMk id="3" creationId="{6DFF05EB-3991-7D6E-84F6-9EB22C02D036}"/>
          </ac:picMkLst>
        </pc:picChg>
        <pc:picChg chg="del">
          <ac:chgData name="Kim Santiago" userId="4b362663-76cb-47d1-bd79-4bd99be769b1" providerId="ADAL" clId="{9D7B91AA-20E4-4D31-8B14-CA4F4CF7DCB4}" dt="2023-07-12T22:23:07.825" v="1028" actId="478"/>
          <ac:picMkLst>
            <pc:docMk/>
            <pc:sldMk cId="3523052988" sldId="333"/>
            <ac:picMk id="8" creationId="{CE8F04A7-3286-509C-7504-F0BB440B7363}"/>
          </ac:picMkLst>
        </pc:picChg>
        <pc:picChg chg="add mod">
          <ac:chgData name="Kim Santiago" userId="4b362663-76cb-47d1-bd79-4bd99be769b1" providerId="ADAL" clId="{9D7B91AA-20E4-4D31-8B14-CA4F4CF7DCB4}" dt="2023-07-17T17:11:26.929" v="2350" actId="962"/>
          <ac:picMkLst>
            <pc:docMk/>
            <pc:sldMk cId="3523052988" sldId="333"/>
            <ac:picMk id="11" creationId="{CAFE6F00-171B-F402-1B9C-9DD72E4696CB}"/>
          </ac:picMkLst>
        </pc:picChg>
      </pc:sldChg>
      <pc:sldChg chg="addSp delSp modSp new mod ord modClrScheme chgLayout">
        <pc:chgData name="Kim Santiago" userId="4b362663-76cb-47d1-bd79-4bd99be769b1" providerId="ADAL" clId="{9D7B91AA-20E4-4D31-8B14-CA4F4CF7DCB4}" dt="2023-07-17T16:57:36.175" v="2175"/>
        <pc:sldMkLst>
          <pc:docMk/>
          <pc:sldMk cId="888504928" sldId="334"/>
        </pc:sldMkLst>
        <pc:spChg chg="mod">
          <ac:chgData name="Kim Santiago" userId="4b362663-76cb-47d1-bd79-4bd99be769b1" providerId="ADAL" clId="{9D7B91AA-20E4-4D31-8B14-CA4F4CF7DCB4}" dt="2023-07-17T16:54:38.535" v="2171" actId="20577"/>
          <ac:spMkLst>
            <pc:docMk/>
            <pc:sldMk cId="888504928" sldId="334"/>
            <ac:spMk id="2" creationId="{AC4A1622-B1AA-99F8-EE74-32953007A6DB}"/>
          </ac:spMkLst>
        </pc:spChg>
        <pc:spChg chg="mod">
          <ac:chgData name="Kim Santiago" userId="4b362663-76cb-47d1-bd79-4bd99be769b1" providerId="ADAL" clId="{9D7B91AA-20E4-4D31-8B14-CA4F4CF7DCB4}" dt="2023-07-14T14:40:04.431" v="1816" actId="26606"/>
          <ac:spMkLst>
            <pc:docMk/>
            <pc:sldMk cId="888504928" sldId="334"/>
            <ac:spMk id="3" creationId="{88D74BA6-8C25-D2CA-C760-EAD7F8988B3C}"/>
          </ac:spMkLst>
        </pc:spChg>
        <pc:spChg chg="add del">
          <ac:chgData name="Kim Santiago" userId="4b362663-76cb-47d1-bd79-4bd99be769b1" providerId="ADAL" clId="{9D7B91AA-20E4-4D31-8B14-CA4F4CF7DCB4}" dt="2023-07-14T14:40:04.431" v="1816" actId="26606"/>
          <ac:spMkLst>
            <pc:docMk/>
            <pc:sldMk cId="888504928" sldId="334"/>
            <ac:spMk id="4" creationId="{C216DB2C-F73B-2E59-8449-3CFBFAF8479D}"/>
          </ac:spMkLst>
        </pc:spChg>
        <pc:spChg chg="add mod">
          <ac:chgData name="Kim Santiago" userId="4b362663-76cb-47d1-bd79-4bd99be769b1" providerId="ADAL" clId="{9D7B91AA-20E4-4D31-8B14-CA4F4CF7DCB4}" dt="2023-07-14T14:40:04.431" v="1816" actId="26606"/>
          <ac:spMkLst>
            <pc:docMk/>
            <pc:sldMk cId="888504928" sldId="334"/>
            <ac:spMk id="10" creationId="{97736662-1DF6-95CD-241D-21D6BD4CD2B0}"/>
          </ac:spMkLst>
        </pc:spChg>
        <pc:picChg chg="add del mod">
          <ac:chgData name="Kim Santiago" userId="4b362663-76cb-47d1-bd79-4bd99be769b1" providerId="ADAL" clId="{9D7B91AA-20E4-4D31-8B14-CA4F4CF7DCB4}" dt="2023-07-14T14:39:58.663" v="1815"/>
          <ac:picMkLst>
            <pc:docMk/>
            <pc:sldMk cId="888504928" sldId="334"/>
            <ac:picMk id="5" creationId="{5A99D62C-7530-AA0B-A81F-585EB6F88456}"/>
          </ac:picMkLst>
        </pc:picChg>
        <pc:picChg chg="add mod modCrop">
          <ac:chgData name="Kim Santiago" userId="4b362663-76cb-47d1-bd79-4bd99be769b1" providerId="ADAL" clId="{9D7B91AA-20E4-4D31-8B14-CA4F4CF7DCB4}" dt="2023-07-14T14:42:05.444" v="1824" actId="14100"/>
          <ac:picMkLst>
            <pc:docMk/>
            <pc:sldMk cId="888504928" sldId="334"/>
            <ac:picMk id="7" creationId="{5A99D62C-7530-AA0B-A81F-585EB6F88456}"/>
          </ac:picMkLst>
        </pc:picChg>
      </pc:sldChg>
      <pc:sldChg chg="modSp add del mod ord">
        <pc:chgData name="Kim Santiago" userId="4b362663-76cb-47d1-bd79-4bd99be769b1" providerId="ADAL" clId="{9D7B91AA-20E4-4D31-8B14-CA4F4CF7DCB4}" dt="2023-07-13T13:51:00.733" v="1780" actId="2696"/>
        <pc:sldMkLst>
          <pc:docMk/>
          <pc:sldMk cId="3414117228" sldId="334"/>
        </pc:sldMkLst>
        <pc:spChg chg="mod">
          <ac:chgData name="Kim Santiago" userId="4b362663-76cb-47d1-bd79-4bd99be769b1" providerId="ADAL" clId="{9D7B91AA-20E4-4D31-8B14-CA4F4CF7DCB4}" dt="2023-07-13T13:50:42.123" v="1779" actId="6549"/>
          <ac:spMkLst>
            <pc:docMk/>
            <pc:sldMk cId="3414117228" sldId="334"/>
            <ac:spMk id="2" creationId="{E3080F9C-3DDD-10E8-0218-210BCDD9CA12}"/>
          </ac:spMkLst>
        </pc:spChg>
        <pc:spChg chg="mod">
          <ac:chgData name="Kim Santiago" userId="4b362663-76cb-47d1-bd79-4bd99be769b1" providerId="ADAL" clId="{9D7B91AA-20E4-4D31-8B14-CA4F4CF7DCB4}" dt="2023-07-13T13:47:54.427" v="1778" actId="20577"/>
          <ac:spMkLst>
            <pc:docMk/>
            <pc:sldMk cId="3414117228" sldId="334"/>
            <ac:spMk id="4" creationId="{707F604E-C44C-53F6-AFBC-3B1D131412F7}"/>
          </ac:spMkLst>
        </pc:spChg>
      </pc:sldChg>
    </pc:docChg>
  </pc:docChgLst>
  <pc:docChgLst>
    <pc:chgData name="Sean McIver" userId="S::smciver@bloomsburie.com::499cbfd1-739c-47a8-8d54-9c7cb3e69d57" providerId="AD" clId="Web-{9B338655-C640-F6F7-2E97-7004F6A26128}"/>
    <pc:docChg chg="modSld">
      <pc:chgData name="Sean McIver" userId="S::smciver@bloomsburie.com::499cbfd1-739c-47a8-8d54-9c7cb3e69d57" providerId="AD" clId="Web-{9B338655-C640-F6F7-2E97-7004F6A26128}" dt="2023-10-19T21:04:18.922" v="30"/>
      <pc:docMkLst>
        <pc:docMk/>
      </pc:docMkLst>
      <pc:sldChg chg="modNotes">
        <pc:chgData name="Sean McIver" userId="S::smciver@bloomsburie.com::499cbfd1-739c-47a8-8d54-9c7cb3e69d57" providerId="AD" clId="Web-{9B338655-C640-F6F7-2E97-7004F6A26128}" dt="2023-10-19T21:03:57.312" v="18"/>
        <pc:sldMkLst>
          <pc:docMk/>
          <pc:sldMk cId="3695715570" sldId="363"/>
        </pc:sldMkLst>
      </pc:sldChg>
      <pc:sldChg chg="modNotes">
        <pc:chgData name="Sean McIver" userId="S::smciver@bloomsburie.com::499cbfd1-739c-47a8-8d54-9c7cb3e69d57" providerId="AD" clId="Web-{9B338655-C640-F6F7-2E97-7004F6A26128}" dt="2023-10-19T21:03:51.453" v="14"/>
        <pc:sldMkLst>
          <pc:docMk/>
          <pc:sldMk cId="4158810746" sldId="422"/>
        </pc:sldMkLst>
      </pc:sldChg>
      <pc:sldChg chg="modNotes">
        <pc:chgData name="Sean McIver" userId="S::smciver@bloomsburie.com::499cbfd1-739c-47a8-8d54-9c7cb3e69d57" providerId="AD" clId="Web-{9B338655-C640-F6F7-2E97-7004F6A26128}" dt="2023-10-19T21:02:55.279" v="11"/>
        <pc:sldMkLst>
          <pc:docMk/>
          <pc:sldMk cId="701690586" sldId="439"/>
        </pc:sldMkLst>
      </pc:sldChg>
      <pc:sldChg chg="modNotes">
        <pc:chgData name="Sean McIver" userId="S::smciver@bloomsburie.com::499cbfd1-739c-47a8-8d54-9c7cb3e69d57" providerId="AD" clId="Web-{9B338655-C640-F6F7-2E97-7004F6A26128}" dt="2023-10-19T21:04:18.922" v="30"/>
        <pc:sldMkLst>
          <pc:docMk/>
          <pc:sldMk cId="4061420060" sldId="444"/>
        </pc:sldMkLst>
      </pc:sldChg>
    </pc:docChg>
  </pc:docChgLst>
  <pc:docChgLst>
    <pc:chgData name="Sean McIver" userId="499cbfd1-739c-47a8-8d54-9c7cb3e69d57" providerId="ADAL" clId="{ED3174E7-6958-4B24-993E-490D16D63808}"/>
    <pc:docChg chg="modSld">
      <pc:chgData name="Sean McIver" userId="499cbfd1-739c-47a8-8d54-9c7cb3e69d57" providerId="ADAL" clId="{ED3174E7-6958-4B24-993E-490D16D63808}" dt="2023-12-15T14:05:51.379" v="13" actId="20577"/>
      <pc:docMkLst>
        <pc:docMk/>
      </pc:docMkLst>
      <pc:sldChg chg="modNotesTx">
        <pc:chgData name="Sean McIver" userId="499cbfd1-739c-47a8-8d54-9c7cb3e69d57" providerId="ADAL" clId="{ED3174E7-6958-4B24-993E-490D16D63808}" dt="2023-12-15T14:05:51.379" v="13" actId="20577"/>
        <pc:sldMkLst>
          <pc:docMk/>
          <pc:sldMk cId="4061420060" sldId="444"/>
        </pc:sldMkLst>
      </pc:sldChg>
    </pc:docChg>
  </pc:docChgLst>
  <pc:docChgLst>
    <pc:chgData name="Kim Santiago" userId="4b362663-76cb-47d1-bd79-4bd99be769b1" providerId="ADAL" clId="{55A00FB6-9BDB-452C-9C06-AEF0503925E7}"/>
    <pc:docChg chg="undo custSel addSld delSld modSld">
      <pc:chgData name="Kim Santiago" userId="4b362663-76cb-47d1-bd79-4bd99be769b1" providerId="ADAL" clId="{55A00FB6-9BDB-452C-9C06-AEF0503925E7}" dt="2023-08-02T23:35:59.724" v="2047" actId="6549"/>
      <pc:docMkLst>
        <pc:docMk/>
      </pc:docMkLst>
      <pc:sldChg chg="del">
        <pc:chgData name="Kim Santiago" userId="4b362663-76cb-47d1-bd79-4bd99be769b1" providerId="ADAL" clId="{55A00FB6-9BDB-452C-9C06-AEF0503925E7}" dt="2023-08-01T12:37:54.930" v="29" actId="47"/>
        <pc:sldMkLst>
          <pc:docMk/>
          <pc:sldMk cId="3586083688" sldId="312"/>
        </pc:sldMkLst>
      </pc:sldChg>
      <pc:sldChg chg="modSp mod">
        <pc:chgData name="Kim Santiago" userId="4b362663-76cb-47d1-bd79-4bd99be769b1" providerId="ADAL" clId="{55A00FB6-9BDB-452C-9C06-AEF0503925E7}" dt="2023-07-25T17:52:21.282" v="11" actId="20577"/>
        <pc:sldMkLst>
          <pc:docMk/>
          <pc:sldMk cId="3015624781" sldId="325"/>
        </pc:sldMkLst>
        <pc:spChg chg="mod">
          <ac:chgData name="Kim Santiago" userId="4b362663-76cb-47d1-bd79-4bd99be769b1" providerId="ADAL" clId="{55A00FB6-9BDB-452C-9C06-AEF0503925E7}" dt="2023-07-25T17:52:21.282" v="11" actId="20577"/>
          <ac:spMkLst>
            <pc:docMk/>
            <pc:sldMk cId="3015624781" sldId="325"/>
            <ac:spMk id="2" creationId="{AA3BFDE4-248B-C143-50A9-34890E3F2A28}"/>
          </ac:spMkLst>
        </pc:spChg>
      </pc:sldChg>
      <pc:sldChg chg="modSp mod modNotesTx">
        <pc:chgData name="Kim Santiago" userId="4b362663-76cb-47d1-bd79-4bd99be769b1" providerId="ADAL" clId="{55A00FB6-9BDB-452C-9C06-AEF0503925E7}" dt="2023-08-02T11:58:31.346" v="2046" actId="15"/>
        <pc:sldMkLst>
          <pc:docMk/>
          <pc:sldMk cId="2480642953" sldId="328"/>
        </pc:sldMkLst>
        <pc:spChg chg="mod">
          <ac:chgData name="Kim Santiago" userId="4b362663-76cb-47d1-bd79-4bd99be769b1" providerId="ADAL" clId="{55A00FB6-9BDB-452C-9C06-AEF0503925E7}" dt="2023-08-02T11:58:31.346" v="2046" actId="15"/>
          <ac:spMkLst>
            <pc:docMk/>
            <pc:sldMk cId="2480642953" sldId="328"/>
            <ac:spMk id="2" creationId="{E3080F9C-3DDD-10E8-0218-210BCDD9CA12}"/>
          </ac:spMkLst>
        </pc:spChg>
        <pc:spChg chg="mod ord">
          <ac:chgData name="Kim Santiago" userId="4b362663-76cb-47d1-bd79-4bd99be769b1" providerId="ADAL" clId="{55A00FB6-9BDB-452C-9C06-AEF0503925E7}" dt="2023-08-02T04:09:48.364" v="1992"/>
          <ac:spMkLst>
            <pc:docMk/>
            <pc:sldMk cId="2480642953" sldId="328"/>
            <ac:spMk id="4" creationId="{707F604E-C44C-53F6-AFBC-3B1D131412F7}"/>
          </ac:spMkLst>
        </pc:spChg>
      </pc:sldChg>
      <pc:sldChg chg="modSp new mod">
        <pc:chgData name="Kim Santiago" userId="4b362663-76cb-47d1-bd79-4bd99be769b1" providerId="ADAL" clId="{55A00FB6-9BDB-452C-9C06-AEF0503925E7}" dt="2023-08-02T04:23:17.692" v="2044" actId="27636"/>
        <pc:sldMkLst>
          <pc:docMk/>
          <pc:sldMk cId="43720597" sldId="329"/>
        </pc:sldMkLst>
        <pc:spChg chg="mod">
          <ac:chgData name="Kim Santiago" userId="4b362663-76cb-47d1-bd79-4bd99be769b1" providerId="ADAL" clId="{55A00FB6-9BDB-452C-9C06-AEF0503925E7}" dt="2023-07-25T17:53:57.307" v="28" actId="20577"/>
          <ac:spMkLst>
            <pc:docMk/>
            <pc:sldMk cId="43720597" sldId="329"/>
            <ac:spMk id="2" creationId="{A1463A42-D167-61B2-B777-8965FD93E931}"/>
          </ac:spMkLst>
        </pc:spChg>
        <pc:spChg chg="ord">
          <ac:chgData name="Kim Santiago" userId="4b362663-76cb-47d1-bd79-4bd99be769b1" providerId="ADAL" clId="{55A00FB6-9BDB-452C-9C06-AEF0503925E7}" dt="2023-08-02T04:14:18.384" v="2030"/>
          <ac:spMkLst>
            <pc:docMk/>
            <pc:sldMk cId="43720597" sldId="329"/>
            <ac:spMk id="3" creationId="{80688719-FBEA-2A55-DF9A-70F81E6C2949}"/>
          </ac:spMkLst>
        </pc:spChg>
        <pc:spChg chg="ord">
          <ac:chgData name="Kim Santiago" userId="4b362663-76cb-47d1-bd79-4bd99be769b1" providerId="ADAL" clId="{55A00FB6-9BDB-452C-9C06-AEF0503925E7}" dt="2023-08-02T04:14:22.086" v="2032"/>
          <ac:spMkLst>
            <pc:docMk/>
            <pc:sldMk cId="43720597" sldId="329"/>
            <ac:spMk id="4" creationId="{CA487B0F-61DE-2077-C24E-E6025AAB515F}"/>
          </ac:spMkLst>
        </pc:spChg>
        <pc:spChg chg="mod ord">
          <ac:chgData name="Kim Santiago" userId="4b362663-76cb-47d1-bd79-4bd99be769b1" providerId="ADAL" clId="{55A00FB6-9BDB-452C-9C06-AEF0503925E7}" dt="2023-08-02T04:23:17.692" v="2044" actId="27636"/>
          <ac:spMkLst>
            <pc:docMk/>
            <pc:sldMk cId="43720597" sldId="329"/>
            <ac:spMk id="5" creationId="{E9487291-378E-6A6B-4F97-61F133F570C1}"/>
          </ac:spMkLst>
        </pc:spChg>
      </pc:sldChg>
      <pc:sldChg chg="modSp mod modNotesTx">
        <pc:chgData name="Kim Santiago" userId="4b362663-76cb-47d1-bd79-4bd99be769b1" providerId="ADAL" clId="{55A00FB6-9BDB-452C-9C06-AEF0503925E7}" dt="2023-08-02T04:10:56.947" v="2006"/>
        <pc:sldMkLst>
          <pc:docMk/>
          <pc:sldMk cId="4234816250" sldId="358"/>
        </pc:sldMkLst>
        <pc:spChg chg="mod">
          <ac:chgData name="Kim Santiago" userId="4b362663-76cb-47d1-bd79-4bd99be769b1" providerId="ADAL" clId="{55A00FB6-9BDB-452C-9C06-AEF0503925E7}" dt="2023-08-02T03:54:37.735" v="1986" actId="20577"/>
          <ac:spMkLst>
            <pc:docMk/>
            <pc:sldMk cId="4234816250" sldId="358"/>
            <ac:spMk id="2" creationId="{767E3BB0-F1AF-45E8-A4A7-8A9172B730A7}"/>
          </ac:spMkLst>
        </pc:spChg>
        <pc:spChg chg="ord">
          <ac:chgData name="Kim Santiago" userId="4b362663-76cb-47d1-bd79-4bd99be769b1" providerId="ADAL" clId="{55A00FB6-9BDB-452C-9C06-AEF0503925E7}" dt="2023-08-02T04:10:56.947" v="2006"/>
          <ac:spMkLst>
            <pc:docMk/>
            <pc:sldMk cId="4234816250" sldId="358"/>
            <ac:spMk id="4" creationId="{68994999-B175-45E1-894D-1CA0D64D1E20}"/>
          </ac:spMkLst>
        </pc:spChg>
        <pc:picChg chg="mod">
          <ac:chgData name="Kim Santiago" userId="4b362663-76cb-47d1-bd79-4bd99be769b1" providerId="ADAL" clId="{55A00FB6-9BDB-452C-9C06-AEF0503925E7}" dt="2023-08-02T00:10:29.278" v="719" actId="962"/>
          <ac:picMkLst>
            <pc:docMk/>
            <pc:sldMk cId="4234816250" sldId="358"/>
            <ac:picMk id="8" creationId="{BBE3C3D9-E510-7956-4D56-402F9435140E}"/>
          </ac:picMkLst>
        </pc:picChg>
      </pc:sldChg>
      <pc:sldChg chg="modSp mod modNotesTx">
        <pc:chgData name="Kim Santiago" userId="4b362663-76cb-47d1-bd79-4bd99be769b1" providerId="ADAL" clId="{55A00FB6-9BDB-452C-9C06-AEF0503925E7}" dt="2023-08-02T04:11:22.584" v="2011"/>
        <pc:sldMkLst>
          <pc:docMk/>
          <pc:sldMk cId="1583883838" sldId="359"/>
        </pc:sldMkLst>
        <pc:spChg chg="ord">
          <ac:chgData name="Kim Santiago" userId="4b362663-76cb-47d1-bd79-4bd99be769b1" providerId="ADAL" clId="{55A00FB6-9BDB-452C-9C06-AEF0503925E7}" dt="2023-08-02T04:11:09.256" v="2007"/>
          <ac:spMkLst>
            <pc:docMk/>
            <pc:sldMk cId="1583883838" sldId="359"/>
            <ac:spMk id="4" creationId="{82FCA5E0-1D65-4365-A933-E2A27BE4F97D}"/>
          </ac:spMkLst>
        </pc:spChg>
        <pc:spChg chg="ord">
          <ac:chgData name="Kim Santiago" userId="4b362663-76cb-47d1-bd79-4bd99be769b1" providerId="ADAL" clId="{55A00FB6-9BDB-452C-9C06-AEF0503925E7}" dt="2023-08-02T04:11:17.669" v="2009"/>
          <ac:spMkLst>
            <pc:docMk/>
            <pc:sldMk cId="1583883838" sldId="359"/>
            <ac:spMk id="5" creationId="{9AB85DF4-A526-402A-8620-2345602268D7}"/>
          </ac:spMkLst>
        </pc:spChg>
        <pc:spChg chg="ord">
          <ac:chgData name="Kim Santiago" userId="4b362663-76cb-47d1-bd79-4bd99be769b1" providerId="ADAL" clId="{55A00FB6-9BDB-452C-9C06-AEF0503925E7}" dt="2023-08-02T04:11:22.584" v="2011"/>
          <ac:spMkLst>
            <pc:docMk/>
            <pc:sldMk cId="1583883838" sldId="359"/>
            <ac:spMk id="6" creationId="{474EB62E-54C9-460F-B6C4-0B327FECB74C}"/>
          </ac:spMkLst>
        </pc:spChg>
        <pc:picChg chg="mod">
          <ac:chgData name="Kim Santiago" userId="4b362663-76cb-47d1-bd79-4bd99be769b1" providerId="ADAL" clId="{55A00FB6-9BDB-452C-9C06-AEF0503925E7}" dt="2023-08-02T00:33:33.935" v="721" actId="962"/>
          <ac:picMkLst>
            <pc:docMk/>
            <pc:sldMk cId="1583883838" sldId="359"/>
            <ac:picMk id="7" creationId="{30AAD46B-5AE3-41CC-A829-0FED5A6F9E23}"/>
          </ac:picMkLst>
        </pc:picChg>
      </pc:sldChg>
      <pc:sldChg chg="modSp mod modNotesTx">
        <pc:chgData name="Kim Santiago" userId="4b362663-76cb-47d1-bd79-4bd99be769b1" providerId="ADAL" clId="{55A00FB6-9BDB-452C-9C06-AEF0503925E7}" dt="2023-08-02T04:11:45.346" v="2016"/>
        <pc:sldMkLst>
          <pc:docMk/>
          <pc:sldMk cId="4117950040" sldId="361"/>
        </pc:sldMkLst>
        <pc:spChg chg="mod">
          <ac:chgData name="Kim Santiago" userId="4b362663-76cb-47d1-bd79-4bd99be769b1" providerId="ADAL" clId="{55A00FB6-9BDB-452C-9C06-AEF0503925E7}" dt="2023-08-02T00:54:13.740" v="1784" actId="6549"/>
          <ac:spMkLst>
            <pc:docMk/>
            <pc:sldMk cId="4117950040" sldId="361"/>
            <ac:spMk id="2" creationId="{12A3B121-5AB0-4D30-B0F9-A7A54F101789}"/>
          </ac:spMkLst>
        </pc:spChg>
        <pc:spChg chg="ord">
          <ac:chgData name="Kim Santiago" userId="4b362663-76cb-47d1-bd79-4bd99be769b1" providerId="ADAL" clId="{55A00FB6-9BDB-452C-9C06-AEF0503925E7}" dt="2023-08-02T04:11:35.947" v="2012"/>
          <ac:spMkLst>
            <pc:docMk/>
            <pc:sldMk cId="4117950040" sldId="361"/>
            <ac:spMk id="4" creationId="{7A9321F2-1D49-4DB2-AC16-60652E550A48}"/>
          </ac:spMkLst>
        </pc:spChg>
        <pc:spChg chg="ord">
          <ac:chgData name="Kim Santiago" userId="4b362663-76cb-47d1-bd79-4bd99be769b1" providerId="ADAL" clId="{55A00FB6-9BDB-452C-9C06-AEF0503925E7}" dt="2023-08-02T04:11:41.594" v="2014"/>
          <ac:spMkLst>
            <pc:docMk/>
            <pc:sldMk cId="4117950040" sldId="361"/>
            <ac:spMk id="5" creationId="{6662561D-F6A4-4CD5-B031-93EFFED96E86}"/>
          </ac:spMkLst>
        </pc:spChg>
        <pc:spChg chg="ord">
          <ac:chgData name="Kim Santiago" userId="4b362663-76cb-47d1-bd79-4bd99be769b1" providerId="ADAL" clId="{55A00FB6-9BDB-452C-9C06-AEF0503925E7}" dt="2023-08-02T04:11:45.346" v="2016"/>
          <ac:spMkLst>
            <pc:docMk/>
            <pc:sldMk cId="4117950040" sldId="361"/>
            <ac:spMk id="6" creationId="{97A020CA-2A21-4AEF-9EB8-6F3E6BEAA854}"/>
          </ac:spMkLst>
        </pc:spChg>
        <pc:picChg chg="mod">
          <ac:chgData name="Kim Santiago" userId="4b362663-76cb-47d1-bd79-4bd99be769b1" providerId="ADAL" clId="{55A00FB6-9BDB-452C-9C06-AEF0503925E7}" dt="2023-08-02T00:59:50.037" v="1813" actId="962"/>
          <ac:picMkLst>
            <pc:docMk/>
            <pc:sldMk cId="4117950040" sldId="361"/>
            <ac:picMk id="7" creationId="{FDC52C91-8605-F56C-13D0-ACDB85493F0F}"/>
          </ac:picMkLst>
        </pc:picChg>
      </pc:sldChg>
      <pc:sldChg chg="modSp mod modNotesTx">
        <pc:chgData name="Kim Santiago" userId="4b362663-76cb-47d1-bd79-4bd99be769b1" providerId="ADAL" clId="{55A00FB6-9BDB-452C-9C06-AEF0503925E7}" dt="2023-08-02T04:13:17.784" v="2025"/>
        <pc:sldMkLst>
          <pc:docMk/>
          <pc:sldMk cId="3695715570" sldId="363"/>
        </pc:sldMkLst>
        <pc:spChg chg="ord">
          <ac:chgData name="Kim Santiago" userId="4b362663-76cb-47d1-bd79-4bd99be769b1" providerId="ADAL" clId="{55A00FB6-9BDB-452C-9C06-AEF0503925E7}" dt="2023-08-02T04:13:17.784" v="2025"/>
          <ac:spMkLst>
            <pc:docMk/>
            <pc:sldMk cId="3695715570" sldId="363"/>
            <ac:spMk id="4" creationId="{1FC6C749-6CED-40E4-A2EB-75D00754A9EE}"/>
          </ac:spMkLst>
        </pc:spChg>
        <pc:picChg chg="mod">
          <ac:chgData name="Kim Santiago" userId="4b362663-76cb-47d1-bd79-4bd99be769b1" providerId="ADAL" clId="{55A00FB6-9BDB-452C-9C06-AEF0503925E7}" dt="2023-08-02T02:31:06.968" v="1950" actId="962"/>
          <ac:picMkLst>
            <pc:docMk/>
            <pc:sldMk cId="3695715570" sldId="363"/>
            <ac:picMk id="10" creationId="{03D6597F-7BC5-E254-2F98-0D09CEF80E48}"/>
          </ac:picMkLst>
        </pc:picChg>
      </pc:sldChg>
      <pc:sldChg chg="modSp mod modNotesTx">
        <pc:chgData name="Kim Santiago" userId="4b362663-76cb-47d1-bd79-4bd99be769b1" providerId="ADAL" clId="{55A00FB6-9BDB-452C-9C06-AEF0503925E7}" dt="2023-08-02T23:35:59.724" v="2047" actId="6549"/>
        <pc:sldMkLst>
          <pc:docMk/>
          <pc:sldMk cId="2668844299" sldId="377"/>
        </pc:sldMkLst>
        <pc:spChg chg="mod">
          <ac:chgData name="Kim Santiago" userId="4b362663-76cb-47d1-bd79-4bd99be769b1" providerId="ADAL" clId="{55A00FB6-9BDB-452C-9C06-AEF0503925E7}" dt="2023-08-02T23:35:59.724" v="2047" actId="6549"/>
          <ac:spMkLst>
            <pc:docMk/>
            <pc:sldMk cId="2668844299" sldId="377"/>
            <ac:spMk id="2" creationId="{53C0E86E-F79B-439E-87A0-7B5E2B5A68C5}"/>
          </ac:spMkLst>
        </pc:spChg>
        <pc:spChg chg="ord">
          <ac:chgData name="Kim Santiago" userId="4b362663-76cb-47d1-bd79-4bd99be769b1" providerId="ADAL" clId="{55A00FB6-9BDB-452C-9C06-AEF0503925E7}" dt="2023-08-02T04:13:37.219" v="2026"/>
          <ac:spMkLst>
            <pc:docMk/>
            <pc:sldMk cId="2668844299" sldId="377"/>
            <ac:spMk id="3" creationId="{85BD60DA-C9FF-4C1A-87F3-601BC3E70BFA}"/>
          </ac:spMkLst>
        </pc:spChg>
        <pc:spChg chg="ord">
          <ac:chgData name="Kim Santiago" userId="4b362663-76cb-47d1-bd79-4bd99be769b1" providerId="ADAL" clId="{55A00FB6-9BDB-452C-9C06-AEF0503925E7}" dt="2023-08-02T04:13:40.509" v="2027"/>
          <ac:spMkLst>
            <pc:docMk/>
            <pc:sldMk cId="2668844299" sldId="377"/>
            <ac:spMk id="4" creationId="{9E27A800-594E-4D65-96B3-A2B052425CE9}"/>
          </ac:spMkLst>
        </pc:spChg>
        <pc:spChg chg="mod ord">
          <ac:chgData name="Kim Santiago" userId="4b362663-76cb-47d1-bd79-4bd99be769b1" providerId="ADAL" clId="{55A00FB6-9BDB-452C-9C06-AEF0503925E7}" dt="2023-08-02T04:19:11.822" v="2037" actId="20577"/>
          <ac:spMkLst>
            <pc:docMk/>
            <pc:sldMk cId="2668844299" sldId="377"/>
            <ac:spMk id="5" creationId="{E0A74E39-7808-D346-DB03-8820477309BB}"/>
          </ac:spMkLst>
        </pc:spChg>
      </pc:sldChg>
      <pc:sldChg chg="modSp mod modNotesTx">
        <pc:chgData name="Kim Santiago" userId="4b362663-76cb-47d1-bd79-4bd99be769b1" providerId="ADAL" clId="{55A00FB6-9BDB-452C-9C06-AEF0503925E7}" dt="2023-08-02T04:13:04.003" v="2023"/>
        <pc:sldMkLst>
          <pc:docMk/>
          <pc:sldMk cId="4158810746" sldId="422"/>
        </pc:sldMkLst>
        <pc:spChg chg="ord">
          <ac:chgData name="Kim Santiago" userId="4b362663-76cb-47d1-bd79-4bd99be769b1" providerId="ADAL" clId="{55A00FB6-9BDB-452C-9C06-AEF0503925E7}" dt="2023-08-02T04:13:04.003" v="2023"/>
          <ac:spMkLst>
            <pc:docMk/>
            <pc:sldMk cId="4158810746" sldId="422"/>
            <ac:spMk id="7" creationId="{60683E49-4A2B-D765-C8A9-B9E5A80A0145}"/>
          </ac:spMkLst>
        </pc:spChg>
      </pc:sldChg>
      <pc:sldChg chg="modSp mod modNotesTx">
        <pc:chgData name="Kim Santiago" userId="4b362663-76cb-47d1-bd79-4bd99be769b1" providerId="ADAL" clId="{55A00FB6-9BDB-452C-9C06-AEF0503925E7}" dt="2023-08-02T04:10:13.720" v="1998"/>
        <pc:sldMkLst>
          <pc:docMk/>
          <pc:sldMk cId="2249340031" sldId="427"/>
        </pc:sldMkLst>
        <pc:spChg chg="ord">
          <ac:chgData name="Kim Santiago" userId="4b362663-76cb-47d1-bd79-4bd99be769b1" providerId="ADAL" clId="{55A00FB6-9BDB-452C-9C06-AEF0503925E7}" dt="2023-08-02T04:10:13.720" v="1998"/>
          <ac:spMkLst>
            <pc:docMk/>
            <pc:sldMk cId="2249340031" sldId="427"/>
            <ac:spMk id="2" creationId="{E58D8F05-3F52-C277-7E4A-8AFC79A127B6}"/>
          </ac:spMkLst>
        </pc:spChg>
        <pc:spChg chg="ord">
          <ac:chgData name="Kim Santiago" userId="4b362663-76cb-47d1-bd79-4bd99be769b1" providerId="ADAL" clId="{55A00FB6-9BDB-452C-9C06-AEF0503925E7}" dt="2023-08-02T04:10:03.309" v="1994"/>
          <ac:spMkLst>
            <pc:docMk/>
            <pc:sldMk cId="2249340031" sldId="427"/>
            <ac:spMk id="3" creationId="{60A34363-71BD-AC6E-CC4B-9E531E50C8E1}"/>
          </ac:spMkLst>
        </pc:spChg>
        <pc:spChg chg="ord">
          <ac:chgData name="Kim Santiago" userId="4b362663-76cb-47d1-bd79-4bd99be769b1" providerId="ADAL" clId="{55A00FB6-9BDB-452C-9C06-AEF0503925E7}" dt="2023-08-02T04:10:07.255" v="1996"/>
          <ac:spMkLst>
            <pc:docMk/>
            <pc:sldMk cId="2249340031" sldId="427"/>
            <ac:spMk id="4" creationId="{55209A37-FCC6-DD93-1CE4-EEBD39D3008D}"/>
          </ac:spMkLst>
        </pc:spChg>
        <pc:picChg chg="mod ord">
          <ac:chgData name="Kim Santiago" userId="4b362663-76cb-47d1-bd79-4bd99be769b1" providerId="ADAL" clId="{55A00FB6-9BDB-452C-9C06-AEF0503925E7}" dt="2023-08-02T04:10:09.769" v="1997"/>
          <ac:picMkLst>
            <pc:docMk/>
            <pc:sldMk cId="2249340031" sldId="427"/>
            <ac:picMk id="5" creationId="{8046FB9D-F95E-ACC4-A6BB-A78CF184E7F0}"/>
          </ac:picMkLst>
        </pc:picChg>
      </pc:sldChg>
      <pc:sldChg chg="addSp delSp modSp mod">
        <pc:chgData name="Kim Santiago" userId="4b362663-76cb-47d1-bd79-4bd99be769b1" providerId="ADAL" clId="{55A00FB6-9BDB-452C-9C06-AEF0503925E7}" dt="2023-08-01T15:50:49.221" v="564" actId="14100"/>
        <pc:sldMkLst>
          <pc:docMk/>
          <pc:sldMk cId="1261709093" sldId="435"/>
        </pc:sldMkLst>
        <pc:grpChg chg="add del mod">
          <ac:chgData name="Kim Santiago" userId="4b362663-76cb-47d1-bd79-4bd99be769b1" providerId="ADAL" clId="{55A00FB6-9BDB-452C-9C06-AEF0503925E7}" dt="2023-08-01T15:47:04.281" v="104" actId="478"/>
          <ac:grpSpMkLst>
            <pc:docMk/>
            <pc:sldMk cId="1261709093" sldId="435"/>
            <ac:grpSpMk id="2" creationId="{277E630B-F9EC-22E9-516E-4AF0D4F23AE0}"/>
          </ac:grpSpMkLst>
        </pc:grpChg>
        <pc:picChg chg="add mod">
          <ac:chgData name="Kim Santiago" userId="4b362663-76cb-47d1-bd79-4bd99be769b1" providerId="ADAL" clId="{55A00FB6-9BDB-452C-9C06-AEF0503925E7}" dt="2023-08-01T15:50:49.221" v="564" actId="14100"/>
          <ac:picMkLst>
            <pc:docMk/>
            <pc:sldMk cId="1261709093" sldId="435"/>
            <ac:picMk id="7" creationId="{24F535CA-FCFF-1EFF-74E1-9C9F2E107948}"/>
          </ac:picMkLst>
        </pc:picChg>
        <pc:picChg chg="mod">
          <ac:chgData name="Kim Santiago" userId="4b362663-76cb-47d1-bd79-4bd99be769b1" providerId="ADAL" clId="{55A00FB6-9BDB-452C-9C06-AEF0503925E7}" dt="2023-08-01T15:06:02.027" v="103" actId="164"/>
          <ac:picMkLst>
            <pc:docMk/>
            <pc:sldMk cId="1261709093" sldId="435"/>
            <ac:picMk id="16" creationId="{BA34AAC0-A130-4220-A5E1-4F2834AB5F36}"/>
          </ac:picMkLst>
        </pc:picChg>
        <pc:picChg chg="mod">
          <ac:chgData name="Kim Santiago" userId="4b362663-76cb-47d1-bd79-4bd99be769b1" providerId="ADAL" clId="{55A00FB6-9BDB-452C-9C06-AEF0503925E7}" dt="2023-08-01T15:06:02.027" v="103" actId="164"/>
          <ac:picMkLst>
            <pc:docMk/>
            <pc:sldMk cId="1261709093" sldId="435"/>
            <ac:picMk id="24" creationId="{446CC8D8-6287-22AD-4EE0-73E58FC66567}"/>
          </ac:picMkLst>
        </pc:picChg>
        <pc:picChg chg="mod">
          <ac:chgData name="Kim Santiago" userId="4b362663-76cb-47d1-bd79-4bd99be769b1" providerId="ADAL" clId="{55A00FB6-9BDB-452C-9C06-AEF0503925E7}" dt="2023-08-01T15:06:02.027" v="103" actId="164"/>
          <ac:picMkLst>
            <pc:docMk/>
            <pc:sldMk cId="1261709093" sldId="435"/>
            <ac:picMk id="26" creationId="{7B5FAB94-8439-EF98-11A5-35B2A4B9622C}"/>
          </ac:picMkLst>
        </pc:picChg>
      </pc:sldChg>
      <pc:sldChg chg="modSp mod modNotesTx">
        <pc:chgData name="Kim Santiago" userId="4b362663-76cb-47d1-bd79-4bd99be769b1" providerId="ADAL" clId="{55A00FB6-9BDB-452C-9C06-AEF0503925E7}" dt="2023-08-02T04:12:02.440" v="2017"/>
        <pc:sldMkLst>
          <pc:docMk/>
          <pc:sldMk cId="1363553972" sldId="438"/>
        </pc:sldMkLst>
        <pc:spChg chg="mod">
          <ac:chgData name="Kim Santiago" userId="4b362663-76cb-47d1-bd79-4bd99be769b1" providerId="ADAL" clId="{55A00FB6-9BDB-452C-9C06-AEF0503925E7}" dt="2023-08-02T01:11:56.130" v="1817" actId="6549"/>
          <ac:spMkLst>
            <pc:docMk/>
            <pc:sldMk cId="1363553972" sldId="438"/>
            <ac:spMk id="2" creationId="{4F215E87-9873-3830-F40A-A1DD8D7B9CF6}"/>
          </ac:spMkLst>
        </pc:spChg>
        <pc:spChg chg="ord">
          <ac:chgData name="Kim Santiago" userId="4b362663-76cb-47d1-bd79-4bd99be769b1" providerId="ADAL" clId="{55A00FB6-9BDB-452C-9C06-AEF0503925E7}" dt="2023-08-02T04:12:02.440" v="2017"/>
          <ac:spMkLst>
            <pc:docMk/>
            <pc:sldMk cId="1363553972" sldId="438"/>
            <ac:spMk id="4" creationId="{4FC4C4AB-F834-335C-A25D-19CE96F85BD3}"/>
          </ac:spMkLst>
        </pc:spChg>
      </pc:sldChg>
      <pc:sldChg chg="modSp mod modNotesTx">
        <pc:chgData name="Kim Santiago" userId="4b362663-76cb-47d1-bd79-4bd99be769b1" providerId="ADAL" clId="{55A00FB6-9BDB-452C-9C06-AEF0503925E7}" dt="2023-08-02T04:12:50.128" v="2022"/>
        <pc:sldMkLst>
          <pc:docMk/>
          <pc:sldMk cId="701690586" sldId="439"/>
        </pc:sldMkLst>
        <pc:spChg chg="mod">
          <ac:chgData name="Kim Santiago" userId="4b362663-76cb-47d1-bd79-4bd99be769b1" providerId="ADAL" clId="{55A00FB6-9BDB-452C-9C06-AEF0503925E7}" dt="2023-08-01T13:15:16.316" v="92" actId="6549"/>
          <ac:spMkLst>
            <pc:docMk/>
            <pc:sldMk cId="701690586" sldId="439"/>
            <ac:spMk id="2" creationId="{1882D778-3C02-45CD-A8E0-C6097598A3E4}"/>
          </ac:spMkLst>
        </pc:spChg>
        <pc:spChg chg="ord">
          <ac:chgData name="Kim Santiago" userId="4b362663-76cb-47d1-bd79-4bd99be769b1" providerId="ADAL" clId="{55A00FB6-9BDB-452C-9C06-AEF0503925E7}" dt="2023-08-02T04:12:43.098" v="2021"/>
          <ac:spMkLst>
            <pc:docMk/>
            <pc:sldMk cId="701690586" sldId="439"/>
            <ac:spMk id="4" creationId="{4F0CD6D0-73CA-4DD1-AF09-67659F0C4223}"/>
          </ac:spMkLst>
        </pc:spChg>
        <pc:spChg chg="mod ord">
          <ac:chgData name="Kim Santiago" userId="4b362663-76cb-47d1-bd79-4bd99be769b1" providerId="ADAL" clId="{55A00FB6-9BDB-452C-9C06-AEF0503925E7}" dt="2023-08-02T04:12:50.128" v="2022"/>
          <ac:spMkLst>
            <pc:docMk/>
            <pc:sldMk cId="701690586" sldId="439"/>
            <ac:spMk id="13" creationId="{23BA64A6-2C03-CD8D-B2B4-F9FC472DF1D2}"/>
          </ac:spMkLst>
        </pc:spChg>
      </pc:sldChg>
      <pc:sldChg chg="modSp mod modNotesTx">
        <pc:chgData name="Kim Santiago" userId="4b362663-76cb-47d1-bd79-4bd99be769b1" providerId="ADAL" clId="{55A00FB6-9BDB-452C-9C06-AEF0503925E7}" dt="2023-08-02T04:12:29.151" v="2020"/>
        <pc:sldMkLst>
          <pc:docMk/>
          <pc:sldMk cId="2977273816" sldId="442"/>
        </pc:sldMkLst>
        <pc:spChg chg="mod">
          <ac:chgData name="Kim Santiago" userId="4b362663-76cb-47d1-bd79-4bd99be769b1" providerId="ADAL" clId="{55A00FB6-9BDB-452C-9C06-AEF0503925E7}" dt="2023-08-02T01:22:09.460" v="1831" actId="6549"/>
          <ac:spMkLst>
            <pc:docMk/>
            <pc:sldMk cId="2977273816" sldId="442"/>
            <ac:spMk id="2" creationId="{1882D778-3C02-45CD-A8E0-C6097598A3E4}"/>
          </ac:spMkLst>
        </pc:spChg>
        <pc:spChg chg="ord">
          <ac:chgData name="Kim Santiago" userId="4b362663-76cb-47d1-bd79-4bd99be769b1" providerId="ADAL" clId="{55A00FB6-9BDB-452C-9C06-AEF0503925E7}" dt="2023-08-02T04:12:24.795" v="2019"/>
          <ac:spMkLst>
            <pc:docMk/>
            <pc:sldMk cId="2977273816" sldId="442"/>
            <ac:spMk id="4" creationId="{4F0CD6D0-73CA-4DD1-AF09-67659F0C4223}"/>
          </ac:spMkLst>
        </pc:spChg>
        <pc:spChg chg="ord">
          <ac:chgData name="Kim Santiago" userId="4b362663-76cb-47d1-bd79-4bd99be769b1" providerId="ADAL" clId="{55A00FB6-9BDB-452C-9C06-AEF0503925E7}" dt="2023-08-02T04:12:29.151" v="2020"/>
          <ac:spMkLst>
            <pc:docMk/>
            <pc:sldMk cId="2977273816" sldId="442"/>
            <ac:spMk id="6" creationId="{03353E24-5EEE-4B0C-A3B5-E401ADE70380}"/>
          </ac:spMkLst>
        </pc:spChg>
        <pc:picChg chg="mod">
          <ac:chgData name="Kim Santiago" userId="4b362663-76cb-47d1-bd79-4bd99be769b1" providerId="ADAL" clId="{55A00FB6-9BDB-452C-9C06-AEF0503925E7}" dt="2023-08-02T01:27:39.036" v="1921" actId="962"/>
          <ac:picMkLst>
            <pc:docMk/>
            <pc:sldMk cId="2977273816" sldId="442"/>
            <ac:picMk id="3" creationId="{2258E020-9DA7-DA71-84DD-13D1677A867D}"/>
          </ac:picMkLst>
        </pc:picChg>
      </pc:sldChg>
      <pc:sldChg chg="modSp mod modNotesTx">
        <pc:chgData name="Kim Santiago" userId="4b362663-76cb-47d1-bd79-4bd99be769b1" providerId="ADAL" clId="{55A00FB6-9BDB-452C-9C06-AEF0503925E7}" dt="2023-08-02T04:10:40.561" v="2004"/>
        <pc:sldMkLst>
          <pc:docMk/>
          <pc:sldMk cId="853284227" sldId="443"/>
        </pc:sldMkLst>
        <pc:spChg chg="ord">
          <ac:chgData name="Kim Santiago" userId="4b362663-76cb-47d1-bd79-4bd99be769b1" providerId="ADAL" clId="{55A00FB6-9BDB-452C-9C06-AEF0503925E7}" dt="2023-08-02T04:10:40.561" v="2004"/>
          <ac:spMkLst>
            <pc:docMk/>
            <pc:sldMk cId="853284227" sldId="443"/>
            <ac:spMk id="2" creationId="{E58D8F05-3F52-C277-7E4A-8AFC79A127B6}"/>
          </ac:spMkLst>
        </pc:spChg>
        <pc:spChg chg="mod ord">
          <ac:chgData name="Kim Santiago" userId="4b362663-76cb-47d1-bd79-4bd99be769b1" providerId="ADAL" clId="{55A00FB6-9BDB-452C-9C06-AEF0503925E7}" dt="2023-08-02T04:10:26.154" v="2000"/>
          <ac:spMkLst>
            <pc:docMk/>
            <pc:sldMk cId="853284227" sldId="443"/>
            <ac:spMk id="3" creationId="{60A34363-71BD-AC6E-CC4B-9E531E50C8E1}"/>
          </ac:spMkLst>
        </pc:spChg>
        <pc:spChg chg="ord">
          <ac:chgData name="Kim Santiago" userId="4b362663-76cb-47d1-bd79-4bd99be769b1" providerId="ADAL" clId="{55A00FB6-9BDB-452C-9C06-AEF0503925E7}" dt="2023-08-02T04:10:33.506" v="2002"/>
          <ac:spMkLst>
            <pc:docMk/>
            <pc:sldMk cId="853284227" sldId="443"/>
            <ac:spMk id="4" creationId="{55209A37-FCC6-DD93-1CE4-EEBD39D3008D}"/>
          </ac:spMkLst>
        </pc:spChg>
        <pc:picChg chg="mod ord">
          <ac:chgData name="Kim Santiago" userId="4b362663-76cb-47d1-bd79-4bd99be769b1" providerId="ADAL" clId="{55A00FB6-9BDB-452C-9C06-AEF0503925E7}" dt="2023-08-02T04:10:35.639" v="2003"/>
          <ac:picMkLst>
            <pc:docMk/>
            <pc:sldMk cId="853284227" sldId="443"/>
            <ac:picMk id="7" creationId="{86FCCAFB-53AF-3297-FEDD-20F4795E5D9D}"/>
          </ac:picMkLst>
        </pc:picChg>
      </pc:sldChg>
      <pc:sldChg chg="modSp new del mod">
        <pc:chgData name="Kim Santiago" userId="4b362663-76cb-47d1-bd79-4bd99be769b1" providerId="ADAL" clId="{55A00FB6-9BDB-452C-9C06-AEF0503925E7}" dt="2023-08-02T02:08:28.318" v="1946" actId="2696"/>
        <pc:sldMkLst>
          <pc:docMk/>
          <pc:sldMk cId="2058965888" sldId="444"/>
        </pc:sldMkLst>
        <pc:spChg chg="mod">
          <ac:chgData name="Kim Santiago" userId="4b362663-76cb-47d1-bd79-4bd99be769b1" providerId="ADAL" clId="{55A00FB6-9BDB-452C-9C06-AEF0503925E7}" dt="2023-08-02T02:07:18.196" v="1940" actId="255"/>
          <ac:spMkLst>
            <pc:docMk/>
            <pc:sldMk cId="2058965888" sldId="444"/>
            <ac:spMk id="2" creationId="{21C7845D-F5F0-D946-C6F9-574C16474E22}"/>
          </ac:spMkLst>
        </pc:spChg>
        <pc:spChg chg="mod">
          <ac:chgData name="Kim Santiago" userId="4b362663-76cb-47d1-bd79-4bd99be769b1" providerId="ADAL" clId="{55A00FB6-9BDB-452C-9C06-AEF0503925E7}" dt="2023-08-02T02:08:19.927" v="1945" actId="14100"/>
          <ac:spMkLst>
            <pc:docMk/>
            <pc:sldMk cId="2058965888" sldId="444"/>
            <ac:spMk id="3" creationId="{D6D228A7-9976-FFF6-E57C-2E204C7802A1}"/>
          </ac:spMkLst>
        </pc:spChg>
      </pc:sldChg>
    </pc:docChg>
  </pc:docChgLst>
  <pc:docChgLst>
    <pc:chgData name="Kim Santiago" userId="4b362663-76cb-47d1-bd79-4bd99be769b1" providerId="ADAL" clId="{E12D28E2-75CF-48B6-A8D9-30353237BDAC}"/>
    <pc:docChg chg="delSld modSld">
      <pc:chgData name="Kim Santiago" userId="4b362663-76cb-47d1-bd79-4bd99be769b1" providerId="ADAL" clId="{E12D28E2-75CF-48B6-A8D9-30353237BDAC}" dt="2023-07-17T17:22:13.518" v="31" actId="47"/>
      <pc:docMkLst>
        <pc:docMk/>
      </pc:docMkLst>
      <pc:sldChg chg="del">
        <pc:chgData name="Kim Santiago" userId="4b362663-76cb-47d1-bd79-4bd99be769b1" providerId="ADAL" clId="{E12D28E2-75CF-48B6-A8D9-30353237BDAC}" dt="2023-07-17T17:20:53.008" v="0" actId="47"/>
        <pc:sldMkLst>
          <pc:docMk/>
          <pc:sldMk cId="1899357851" sldId="302"/>
        </pc:sldMkLst>
      </pc:sldChg>
      <pc:sldChg chg="del">
        <pc:chgData name="Kim Santiago" userId="4b362663-76cb-47d1-bd79-4bd99be769b1" providerId="ADAL" clId="{E12D28E2-75CF-48B6-A8D9-30353237BDAC}" dt="2023-07-17T17:22:13.518" v="31" actId="47"/>
        <pc:sldMkLst>
          <pc:docMk/>
          <pc:sldMk cId="3622197924" sldId="323"/>
        </pc:sldMkLst>
      </pc:sldChg>
      <pc:sldChg chg="modSp mod">
        <pc:chgData name="Kim Santiago" userId="4b362663-76cb-47d1-bd79-4bd99be769b1" providerId="ADAL" clId="{E12D28E2-75CF-48B6-A8D9-30353237BDAC}" dt="2023-07-17T17:21:14.492" v="19" actId="20577"/>
        <pc:sldMkLst>
          <pc:docMk/>
          <pc:sldMk cId="3015624781" sldId="325"/>
        </pc:sldMkLst>
        <pc:spChg chg="mod">
          <ac:chgData name="Kim Santiago" userId="4b362663-76cb-47d1-bd79-4bd99be769b1" providerId="ADAL" clId="{E12D28E2-75CF-48B6-A8D9-30353237BDAC}" dt="2023-07-17T17:21:14.492" v="19" actId="20577"/>
          <ac:spMkLst>
            <pc:docMk/>
            <pc:sldMk cId="3015624781" sldId="325"/>
            <ac:spMk id="2" creationId="{AA3BFDE4-248B-C143-50A9-34890E3F2A28}"/>
          </ac:spMkLst>
        </pc:spChg>
      </pc:sldChg>
      <pc:sldChg chg="del">
        <pc:chgData name="Kim Santiago" userId="4b362663-76cb-47d1-bd79-4bd99be769b1" providerId="ADAL" clId="{E12D28E2-75CF-48B6-A8D9-30353237BDAC}" dt="2023-07-17T17:21:22.779" v="20" actId="47"/>
        <pc:sldMkLst>
          <pc:docMk/>
          <pc:sldMk cId="2075127886" sldId="326"/>
        </pc:sldMkLst>
      </pc:sldChg>
      <pc:sldChg chg="del">
        <pc:chgData name="Kim Santiago" userId="4b362663-76cb-47d1-bd79-4bd99be769b1" providerId="ADAL" clId="{E12D28E2-75CF-48B6-A8D9-30353237BDAC}" dt="2023-07-17T17:21:29.205" v="22" actId="47"/>
        <pc:sldMkLst>
          <pc:docMk/>
          <pc:sldMk cId="1971084794" sldId="327"/>
        </pc:sldMkLst>
      </pc:sldChg>
      <pc:sldChg chg="modSp mod">
        <pc:chgData name="Kim Santiago" userId="4b362663-76cb-47d1-bd79-4bd99be769b1" providerId="ADAL" clId="{E12D28E2-75CF-48B6-A8D9-30353237BDAC}" dt="2023-07-17T17:21:55.168" v="26" actId="6549"/>
        <pc:sldMkLst>
          <pc:docMk/>
          <pc:sldMk cId="2480642953" sldId="328"/>
        </pc:sldMkLst>
        <pc:spChg chg="mod">
          <ac:chgData name="Kim Santiago" userId="4b362663-76cb-47d1-bd79-4bd99be769b1" providerId="ADAL" clId="{E12D28E2-75CF-48B6-A8D9-30353237BDAC}" dt="2023-07-17T17:21:55.168" v="26" actId="6549"/>
          <ac:spMkLst>
            <pc:docMk/>
            <pc:sldMk cId="2480642953" sldId="328"/>
            <ac:spMk id="2" creationId="{E3080F9C-3DDD-10E8-0218-210BCDD9CA12}"/>
          </ac:spMkLst>
        </pc:spChg>
      </pc:sldChg>
      <pc:sldChg chg="del">
        <pc:chgData name="Kim Santiago" userId="4b362663-76cb-47d1-bd79-4bd99be769b1" providerId="ADAL" clId="{E12D28E2-75CF-48B6-A8D9-30353237BDAC}" dt="2023-07-17T17:22:05.952" v="27" actId="47"/>
        <pc:sldMkLst>
          <pc:docMk/>
          <pc:sldMk cId="3634765906" sldId="329"/>
        </pc:sldMkLst>
      </pc:sldChg>
      <pc:sldChg chg="del">
        <pc:chgData name="Kim Santiago" userId="4b362663-76cb-47d1-bd79-4bd99be769b1" providerId="ADAL" clId="{E12D28E2-75CF-48B6-A8D9-30353237BDAC}" dt="2023-07-17T17:22:07.029" v="28" actId="47"/>
        <pc:sldMkLst>
          <pc:docMk/>
          <pc:sldMk cId="1896180935" sldId="330"/>
        </pc:sldMkLst>
      </pc:sldChg>
      <pc:sldChg chg="del">
        <pc:chgData name="Kim Santiago" userId="4b362663-76cb-47d1-bd79-4bd99be769b1" providerId="ADAL" clId="{E12D28E2-75CF-48B6-A8D9-30353237BDAC}" dt="2023-07-17T17:22:10.768" v="29" actId="47"/>
        <pc:sldMkLst>
          <pc:docMk/>
          <pc:sldMk cId="2555888799" sldId="331"/>
        </pc:sldMkLst>
      </pc:sldChg>
      <pc:sldChg chg="del">
        <pc:chgData name="Kim Santiago" userId="4b362663-76cb-47d1-bd79-4bd99be769b1" providerId="ADAL" clId="{E12D28E2-75CF-48B6-A8D9-30353237BDAC}" dt="2023-07-17T17:22:12.027" v="30" actId="47"/>
        <pc:sldMkLst>
          <pc:docMk/>
          <pc:sldMk cId="3523052988" sldId="333"/>
        </pc:sldMkLst>
      </pc:sldChg>
      <pc:sldChg chg="del">
        <pc:chgData name="Kim Santiago" userId="4b362663-76cb-47d1-bd79-4bd99be769b1" providerId="ADAL" clId="{E12D28E2-75CF-48B6-A8D9-30353237BDAC}" dt="2023-07-17T17:21:23.932" v="21" actId="47"/>
        <pc:sldMkLst>
          <pc:docMk/>
          <pc:sldMk cId="888504928" sldId="334"/>
        </pc:sldMkLst>
      </pc:sldChg>
    </pc:docChg>
  </pc:docChgLst>
  <pc:docChgLst>
    <pc:chgData name="Lovetta Rogers" userId="1e6a42ca-97d3-498d-bac9-f6a565ae431a" providerId="ADAL" clId="{32DA480E-4B37-4403-899A-8EEB937E224E}"/>
    <pc:docChg chg="modSld">
      <pc:chgData name="Lovetta Rogers" userId="1e6a42ca-97d3-498d-bac9-f6a565ae431a" providerId="ADAL" clId="{32DA480E-4B37-4403-899A-8EEB937E224E}" dt="2023-09-11T17:29:32.302" v="11" actId="948"/>
      <pc:docMkLst>
        <pc:docMk/>
      </pc:docMkLst>
      <pc:sldChg chg="modSp mod">
        <pc:chgData name="Lovetta Rogers" userId="1e6a42ca-97d3-498d-bac9-f6a565ae431a" providerId="ADAL" clId="{32DA480E-4B37-4403-899A-8EEB937E224E}" dt="2023-09-11T17:27:21.960" v="0" actId="962"/>
        <pc:sldMkLst>
          <pc:docMk/>
          <pc:sldMk cId="2480642953" sldId="328"/>
        </pc:sldMkLst>
        <pc:spChg chg="mod">
          <ac:chgData name="Lovetta Rogers" userId="1e6a42ca-97d3-498d-bac9-f6a565ae431a" providerId="ADAL" clId="{32DA480E-4B37-4403-899A-8EEB937E224E}" dt="2023-09-11T17:27:21.960" v="0" actId="962"/>
          <ac:spMkLst>
            <pc:docMk/>
            <pc:sldMk cId="2480642953" sldId="328"/>
            <ac:spMk id="5" creationId="{F6291EDD-E85B-FE68-545A-BAA68D7AA014}"/>
          </ac:spMkLst>
        </pc:spChg>
      </pc:sldChg>
      <pc:sldChg chg="modSp mod">
        <pc:chgData name="Lovetta Rogers" userId="1e6a42ca-97d3-498d-bac9-f6a565ae431a" providerId="ADAL" clId="{32DA480E-4B37-4403-899A-8EEB937E224E}" dt="2023-09-11T17:28:32.976" v="8" actId="962"/>
        <pc:sldMkLst>
          <pc:docMk/>
          <pc:sldMk cId="43720597" sldId="329"/>
        </pc:sldMkLst>
        <pc:spChg chg="mod">
          <ac:chgData name="Lovetta Rogers" userId="1e6a42ca-97d3-498d-bac9-f6a565ae431a" providerId="ADAL" clId="{32DA480E-4B37-4403-899A-8EEB937E224E}" dt="2023-09-11T17:28:32.976" v="8" actId="962"/>
          <ac:spMkLst>
            <pc:docMk/>
            <pc:sldMk cId="43720597" sldId="329"/>
            <ac:spMk id="3" creationId="{80688719-FBEA-2A55-DF9A-70F81E6C2949}"/>
          </ac:spMkLst>
        </pc:spChg>
      </pc:sldChg>
      <pc:sldChg chg="modSp mod">
        <pc:chgData name="Lovetta Rogers" userId="1e6a42ca-97d3-498d-bac9-f6a565ae431a" providerId="ADAL" clId="{32DA480E-4B37-4403-899A-8EEB937E224E}" dt="2023-09-11T17:27:35.664" v="2" actId="962"/>
        <pc:sldMkLst>
          <pc:docMk/>
          <pc:sldMk cId="4234816250" sldId="358"/>
        </pc:sldMkLst>
        <pc:spChg chg="mod">
          <ac:chgData name="Lovetta Rogers" userId="1e6a42ca-97d3-498d-bac9-f6a565ae431a" providerId="ADAL" clId="{32DA480E-4B37-4403-899A-8EEB937E224E}" dt="2023-09-11T17:27:35.664" v="2" actId="962"/>
          <ac:spMkLst>
            <pc:docMk/>
            <pc:sldMk cId="4234816250" sldId="358"/>
            <ac:spMk id="5" creationId="{A2E9724C-FB55-4303-9D54-98700E4545F8}"/>
          </ac:spMkLst>
        </pc:spChg>
      </pc:sldChg>
      <pc:sldChg chg="modSp mod">
        <pc:chgData name="Lovetta Rogers" userId="1e6a42ca-97d3-498d-bac9-f6a565ae431a" providerId="ADAL" clId="{32DA480E-4B37-4403-899A-8EEB937E224E}" dt="2023-09-11T17:27:39.925" v="3" actId="962"/>
        <pc:sldMkLst>
          <pc:docMk/>
          <pc:sldMk cId="1583883838" sldId="359"/>
        </pc:sldMkLst>
        <pc:spChg chg="mod">
          <ac:chgData name="Lovetta Rogers" userId="1e6a42ca-97d3-498d-bac9-f6a565ae431a" providerId="ADAL" clId="{32DA480E-4B37-4403-899A-8EEB937E224E}" dt="2023-09-11T17:27:39.925" v="3" actId="962"/>
          <ac:spMkLst>
            <pc:docMk/>
            <pc:sldMk cId="1583883838" sldId="359"/>
            <ac:spMk id="5" creationId="{9AB85DF4-A526-402A-8620-2345602268D7}"/>
          </ac:spMkLst>
        </pc:spChg>
      </pc:sldChg>
      <pc:sldChg chg="modSp mod">
        <pc:chgData name="Lovetta Rogers" userId="1e6a42ca-97d3-498d-bac9-f6a565ae431a" providerId="ADAL" clId="{32DA480E-4B37-4403-899A-8EEB937E224E}" dt="2023-09-11T17:27:55.859" v="4" actId="962"/>
        <pc:sldMkLst>
          <pc:docMk/>
          <pc:sldMk cId="4117950040" sldId="361"/>
        </pc:sldMkLst>
        <pc:spChg chg="mod">
          <ac:chgData name="Lovetta Rogers" userId="1e6a42ca-97d3-498d-bac9-f6a565ae431a" providerId="ADAL" clId="{32DA480E-4B37-4403-899A-8EEB937E224E}" dt="2023-09-11T17:27:55.859" v="4" actId="962"/>
          <ac:spMkLst>
            <pc:docMk/>
            <pc:sldMk cId="4117950040" sldId="361"/>
            <ac:spMk id="5" creationId="{6662561D-F6A4-4CD5-B031-93EFFED96E86}"/>
          </ac:spMkLst>
        </pc:spChg>
      </pc:sldChg>
      <pc:sldChg chg="modSp mod">
        <pc:chgData name="Lovetta Rogers" userId="1e6a42ca-97d3-498d-bac9-f6a565ae431a" providerId="ADAL" clId="{32DA480E-4B37-4403-899A-8EEB937E224E}" dt="2023-09-11T17:28:19.412" v="5" actId="962"/>
        <pc:sldMkLst>
          <pc:docMk/>
          <pc:sldMk cId="3695715570" sldId="363"/>
        </pc:sldMkLst>
        <pc:spChg chg="mod">
          <ac:chgData name="Lovetta Rogers" userId="1e6a42ca-97d3-498d-bac9-f6a565ae431a" providerId="ADAL" clId="{32DA480E-4B37-4403-899A-8EEB937E224E}" dt="2023-09-11T17:28:19.412" v="5" actId="962"/>
          <ac:spMkLst>
            <pc:docMk/>
            <pc:sldMk cId="3695715570" sldId="363"/>
            <ac:spMk id="5" creationId="{30D8E431-4EA1-4264-B6D1-E8F68ED17A0A}"/>
          </ac:spMkLst>
        </pc:spChg>
      </pc:sldChg>
      <pc:sldChg chg="modSp mod">
        <pc:chgData name="Lovetta Rogers" userId="1e6a42ca-97d3-498d-bac9-f6a565ae431a" providerId="ADAL" clId="{32DA480E-4B37-4403-899A-8EEB937E224E}" dt="2023-09-11T17:29:32.302" v="11" actId="948"/>
        <pc:sldMkLst>
          <pc:docMk/>
          <pc:sldMk cId="4158810746" sldId="422"/>
        </pc:sldMkLst>
        <pc:spChg chg="mod">
          <ac:chgData name="Lovetta Rogers" userId="1e6a42ca-97d3-498d-bac9-f6a565ae431a" providerId="ADAL" clId="{32DA480E-4B37-4403-899A-8EEB937E224E}" dt="2023-09-11T17:29:32.302" v="11" actId="948"/>
          <ac:spMkLst>
            <pc:docMk/>
            <pc:sldMk cId="4158810746" sldId="422"/>
            <ac:spMk id="8" creationId="{C6B59247-AF3D-2F3F-19EA-157A51A6E662}"/>
          </ac:spMkLst>
        </pc:spChg>
      </pc:sldChg>
      <pc:sldChg chg="modSp mod">
        <pc:chgData name="Lovetta Rogers" userId="1e6a42ca-97d3-498d-bac9-f6a565ae431a" providerId="ADAL" clId="{32DA480E-4B37-4403-899A-8EEB937E224E}" dt="2023-09-11T17:27:27.187" v="1" actId="962"/>
        <pc:sldMkLst>
          <pc:docMk/>
          <pc:sldMk cId="1261709093" sldId="435"/>
        </pc:sldMkLst>
        <pc:spChg chg="mod">
          <ac:chgData name="Lovetta Rogers" userId="1e6a42ca-97d3-498d-bac9-f6a565ae431a" providerId="ADAL" clId="{32DA480E-4B37-4403-899A-8EEB937E224E}" dt="2023-09-11T17:27:27.187" v="1" actId="962"/>
          <ac:spMkLst>
            <pc:docMk/>
            <pc:sldMk cId="1261709093" sldId="435"/>
            <ac:spMk id="5" creationId="{9D9B312C-C4DB-93B6-5586-158EC420046E}"/>
          </ac:spMkLst>
        </pc:spChg>
      </pc:sldChg>
      <pc:sldChg chg="modSp mod">
        <pc:chgData name="Lovetta Rogers" userId="1e6a42ca-97d3-498d-bac9-f6a565ae431a" providerId="ADAL" clId="{32DA480E-4B37-4403-899A-8EEB937E224E}" dt="2023-09-11T17:28:25.449" v="7" actId="962"/>
        <pc:sldMkLst>
          <pc:docMk/>
          <pc:sldMk cId="4061420060" sldId="444"/>
        </pc:sldMkLst>
        <pc:spChg chg="mod">
          <ac:chgData name="Lovetta Rogers" userId="1e6a42ca-97d3-498d-bac9-f6a565ae431a" providerId="ADAL" clId="{32DA480E-4B37-4403-899A-8EEB937E224E}" dt="2023-09-11T17:28:25.449" v="7" actId="962"/>
          <ac:spMkLst>
            <pc:docMk/>
            <pc:sldMk cId="4061420060" sldId="444"/>
            <ac:spMk id="3" creationId="{85BD60DA-C9FF-4C1A-87F3-601BC3E70BFA}"/>
          </ac:spMkLst>
        </pc:spChg>
        <pc:spChg chg="ord">
          <ac:chgData name="Lovetta Rogers" userId="1e6a42ca-97d3-498d-bac9-f6a565ae431a" providerId="ADAL" clId="{32DA480E-4B37-4403-899A-8EEB937E224E}" dt="2023-09-11T17:28:24.517" v="6" actId="13244"/>
          <ac:spMkLst>
            <pc:docMk/>
            <pc:sldMk cId="4061420060" sldId="444"/>
            <ac:spMk id="9" creationId="{3DA720A4-B47A-68FF-1A94-4366F807263F}"/>
          </ac:spMkLst>
        </pc:spChg>
      </pc:sldChg>
    </pc:docChg>
  </pc:docChgLst>
  <pc:docChgLst>
    <pc:chgData name="Kim Santiago" userId="4b362663-76cb-47d1-bd79-4bd99be769b1" providerId="ADAL" clId="{9334A0EE-B01E-4CB5-8ED9-707643C50A93}"/>
    <pc:docChg chg="addSld delSld modSld">
      <pc:chgData name="Kim Santiago" userId="4b362663-76cb-47d1-bd79-4bd99be769b1" providerId="ADAL" clId="{9334A0EE-B01E-4CB5-8ED9-707643C50A93}" dt="2023-12-06T21:08:29.766" v="1" actId="47"/>
      <pc:docMkLst>
        <pc:docMk/>
      </pc:docMkLst>
      <pc:sldChg chg="del">
        <pc:chgData name="Kim Santiago" userId="4b362663-76cb-47d1-bd79-4bd99be769b1" providerId="ADAL" clId="{9334A0EE-B01E-4CB5-8ED9-707643C50A93}" dt="2023-12-06T21:08:29.766" v="1" actId="47"/>
        <pc:sldMkLst>
          <pc:docMk/>
          <pc:sldMk cId="3015624781" sldId="325"/>
        </pc:sldMkLst>
      </pc:sldChg>
      <pc:sldChg chg="add">
        <pc:chgData name="Kim Santiago" userId="4b362663-76cb-47d1-bd79-4bd99be769b1" providerId="ADAL" clId="{9334A0EE-B01E-4CB5-8ED9-707643C50A93}" dt="2023-12-06T21:08:27.139" v="0"/>
        <pc:sldMkLst>
          <pc:docMk/>
          <pc:sldMk cId="3238678110" sldId="431"/>
        </pc:sldMkLst>
      </pc:sldChg>
    </pc:docChg>
  </pc:docChgLst>
  <pc:docChgLst>
    <pc:chgData name="Kim Santiago" userId="4b362663-76cb-47d1-bd79-4bd99be769b1" providerId="ADAL" clId="{0A0CE1AF-CBE7-492D-8E19-FAB1A7F15836}"/>
    <pc:docChg chg="custSel modSld">
      <pc:chgData name="Kim Santiago" userId="4b362663-76cb-47d1-bd79-4bd99be769b1" providerId="ADAL" clId="{0A0CE1AF-CBE7-492D-8E19-FAB1A7F15836}" dt="2023-07-17T17:25:13.410" v="50" actId="6549"/>
      <pc:docMkLst>
        <pc:docMk/>
      </pc:docMkLst>
      <pc:sldChg chg="modSp mod">
        <pc:chgData name="Kim Santiago" userId="4b362663-76cb-47d1-bd79-4bd99be769b1" providerId="ADAL" clId="{0A0CE1AF-CBE7-492D-8E19-FAB1A7F15836}" dt="2023-07-17T17:24:45.772" v="45" actId="20577"/>
        <pc:sldMkLst>
          <pc:docMk/>
          <pc:sldMk cId="3015624781" sldId="325"/>
        </pc:sldMkLst>
        <pc:spChg chg="mod">
          <ac:chgData name="Kim Santiago" userId="4b362663-76cb-47d1-bd79-4bd99be769b1" providerId="ADAL" clId="{0A0CE1AF-CBE7-492D-8E19-FAB1A7F15836}" dt="2023-07-17T17:24:45.772" v="45" actId="20577"/>
          <ac:spMkLst>
            <pc:docMk/>
            <pc:sldMk cId="3015624781" sldId="325"/>
            <ac:spMk id="2" creationId="{AA3BFDE4-248B-C143-50A9-34890E3F2A28}"/>
          </ac:spMkLst>
        </pc:spChg>
      </pc:sldChg>
      <pc:sldChg chg="modSp mod">
        <pc:chgData name="Kim Santiago" userId="4b362663-76cb-47d1-bd79-4bd99be769b1" providerId="ADAL" clId="{0A0CE1AF-CBE7-492D-8E19-FAB1A7F15836}" dt="2023-07-17T17:25:13.410" v="50" actId="6549"/>
        <pc:sldMkLst>
          <pc:docMk/>
          <pc:sldMk cId="2480642953" sldId="328"/>
        </pc:sldMkLst>
        <pc:spChg chg="mod">
          <ac:chgData name="Kim Santiago" userId="4b362663-76cb-47d1-bd79-4bd99be769b1" providerId="ADAL" clId="{0A0CE1AF-CBE7-492D-8E19-FAB1A7F15836}" dt="2023-07-17T17:25:13.410" v="50" actId="6549"/>
          <ac:spMkLst>
            <pc:docMk/>
            <pc:sldMk cId="2480642953" sldId="328"/>
            <ac:spMk id="2" creationId="{E3080F9C-3DDD-10E8-0218-210BCDD9CA12}"/>
          </ac:spMkLst>
        </pc:spChg>
        <pc:spChg chg="mod">
          <ac:chgData name="Kim Santiago" userId="4b362663-76cb-47d1-bd79-4bd99be769b1" providerId="ADAL" clId="{0A0CE1AF-CBE7-492D-8E19-FAB1A7F15836}" dt="2023-07-17T17:24:55.725" v="46" actId="20577"/>
          <ac:spMkLst>
            <pc:docMk/>
            <pc:sldMk cId="2480642953" sldId="328"/>
            <ac:spMk id="4" creationId="{707F604E-C44C-53F6-AFBC-3B1D131412F7}"/>
          </ac:spMkLst>
        </pc:spChg>
      </pc:sldChg>
    </pc:docChg>
  </pc:docChgLst>
  <pc:docChgLst>
    <pc:chgData name="Estabrook, Samantha" userId="S::samantha.estabrook_atkinsglobal.com#ext#@bloomsburie.onmicrosoft.com::7135539f-92ce-4b5b-9b67-ba321449d682" providerId="AD" clId="Web-{8E9C09C4-78DF-26EB-2477-6FAE3F5843EC}"/>
    <pc:docChg chg="addSld modSld">
      <pc:chgData name="Estabrook, Samantha" userId="S::samantha.estabrook_atkinsglobal.com#ext#@bloomsburie.onmicrosoft.com::7135539f-92ce-4b5b-9b67-ba321449d682" providerId="AD" clId="Web-{8E9C09C4-78DF-26EB-2477-6FAE3F5843EC}" dt="2023-07-31T17:47:29.515" v="170" actId="20577"/>
      <pc:docMkLst>
        <pc:docMk/>
      </pc:docMkLst>
      <pc:sldChg chg="modSp modNotes">
        <pc:chgData name="Estabrook, Samantha" userId="S::samantha.estabrook_atkinsglobal.com#ext#@bloomsburie.onmicrosoft.com::7135539f-92ce-4b5b-9b67-ba321449d682" providerId="AD" clId="Web-{8E9C09C4-78DF-26EB-2477-6FAE3F5843EC}" dt="2023-07-31T17:39:55.959" v="109"/>
        <pc:sldMkLst>
          <pc:docMk/>
          <pc:sldMk cId="4234816250" sldId="358"/>
        </pc:sldMkLst>
        <pc:spChg chg="mod">
          <ac:chgData name="Estabrook, Samantha" userId="S::samantha.estabrook_atkinsglobal.com#ext#@bloomsburie.onmicrosoft.com::7135539f-92ce-4b5b-9b67-ba321449d682" providerId="AD" clId="Web-{8E9C09C4-78DF-26EB-2477-6FAE3F5843EC}" dt="2023-07-31T17:38:33.426" v="53" actId="20577"/>
          <ac:spMkLst>
            <pc:docMk/>
            <pc:sldMk cId="4234816250" sldId="358"/>
            <ac:spMk id="2" creationId="{767E3BB0-F1AF-45E8-A4A7-8A9172B730A7}"/>
          </ac:spMkLst>
        </pc:spChg>
      </pc:sldChg>
      <pc:sldChg chg="modSp">
        <pc:chgData name="Estabrook, Samantha" userId="S::samantha.estabrook_atkinsglobal.com#ext#@bloomsburie.onmicrosoft.com::7135539f-92ce-4b5b-9b67-ba321449d682" providerId="AD" clId="Web-{8E9C09C4-78DF-26EB-2477-6FAE3F5843EC}" dt="2023-07-31T17:41:25.226" v="136" actId="14100"/>
        <pc:sldMkLst>
          <pc:docMk/>
          <pc:sldMk cId="1583883838" sldId="359"/>
        </pc:sldMkLst>
        <pc:spChg chg="mod">
          <ac:chgData name="Estabrook, Samantha" userId="S::samantha.estabrook_atkinsglobal.com#ext#@bloomsburie.onmicrosoft.com::7135539f-92ce-4b5b-9b67-ba321449d682" providerId="AD" clId="Web-{8E9C09C4-78DF-26EB-2477-6FAE3F5843EC}" dt="2023-07-31T17:41:25.226" v="136" actId="14100"/>
          <ac:spMkLst>
            <pc:docMk/>
            <pc:sldMk cId="1583883838" sldId="359"/>
            <ac:spMk id="2" creationId="{AF572F59-767C-4506-BCBD-98E9F5CD54D2}"/>
          </ac:spMkLst>
        </pc:spChg>
      </pc:sldChg>
      <pc:sldChg chg="modSp">
        <pc:chgData name="Estabrook, Samantha" userId="S::samantha.estabrook_atkinsglobal.com#ext#@bloomsburie.onmicrosoft.com::7135539f-92ce-4b5b-9b67-ba321449d682" providerId="AD" clId="Web-{8E9C09C4-78DF-26EB-2477-6FAE3F5843EC}" dt="2023-07-31T17:42:38.212" v="139" actId="20577"/>
        <pc:sldMkLst>
          <pc:docMk/>
          <pc:sldMk cId="4117950040" sldId="361"/>
        </pc:sldMkLst>
        <pc:spChg chg="mod">
          <ac:chgData name="Estabrook, Samantha" userId="S::samantha.estabrook_atkinsglobal.com#ext#@bloomsburie.onmicrosoft.com::7135539f-92ce-4b5b-9b67-ba321449d682" providerId="AD" clId="Web-{8E9C09C4-78DF-26EB-2477-6FAE3F5843EC}" dt="2023-07-31T17:42:38.212" v="139" actId="20577"/>
          <ac:spMkLst>
            <pc:docMk/>
            <pc:sldMk cId="4117950040" sldId="361"/>
            <ac:spMk id="2" creationId="{12A3B121-5AB0-4D30-B0F9-A7A54F101789}"/>
          </ac:spMkLst>
        </pc:spChg>
      </pc:sldChg>
      <pc:sldChg chg="modSp">
        <pc:chgData name="Estabrook, Samantha" userId="S::samantha.estabrook_atkinsglobal.com#ext#@bloomsburie.onmicrosoft.com::7135539f-92ce-4b5b-9b67-ba321449d682" providerId="AD" clId="Web-{8E9C09C4-78DF-26EB-2477-6FAE3F5843EC}" dt="2023-07-31T17:47:29.515" v="170" actId="20577"/>
        <pc:sldMkLst>
          <pc:docMk/>
          <pc:sldMk cId="3695715570" sldId="363"/>
        </pc:sldMkLst>
        <pc:spChg chg="mod">
          <ac:chgData name="Estabrook, Samantha" userId="S::samantha.estabrook_atkinsglobal.com#ext#@bloomsburie.onmicrosoft.com::7135539f-92ce-4b5b-9b67-ba321449d682" providerId="AD" clId="Web-{8E9C09C4-78DF-26EB-2477-6FAE3F5843EC}" dt="2023-07-31T17:47:29.515" v="170" actId="20577"/>
          <ac:spMkLst>
            <pc:docMk/>
            <pc:sldMk cId="3695715570" sldId="363"/>
            <ac:spMk id="2" creationId="{F6A3A1BB-172E-4545-9CFC-5D955B5ABDDE}"/>
          </ac:spMkLst>
        </pc:spChg>
      </pc:sldChg>
      <pc:sldChg chg="modSp modNotes">
        <pc:chgData name="Estabrook, Samantha" userId="S::samantha.estabrook_atkinsglobal.com#ext#@bloomsburie.onmicrosoft.com::7135539f-92ce-4b5b-9b67-ba321449d682" providerId="AD" clId="Web-{8E9C09C4-78DF-26EB-2477-6FAE3F5843EC}" dt="2023-07-31T17:46:57.061" v="167"/>
        <pc:sldMkLst>
          <pc:docMk/>
          <pc:sldMk cId="4158810746" sldId="422"/>
        </pc:sldMkLst>
        <pc:spChg chg="mod">
          <ac:chgData name="Estabrook, Samantha" userId="S::samantha.estabrook_atkinsglobal.com#ext#@bloomsburie.onmicrosoft.com::7135539f-92ce-4b5b-9b67-ba321449d682" providerId="AD" clId="Web-{8E9C09C4-78DF-26EB-2477-6FAE3F5843EC}" dt="2023-07-31T17:46:39.905" v="159" actId="20577"/>
          <ac:spMkLst>
            <pc:docMk/>
            <pc:sldMk cId="4158810746" sldId="422"/>
            <ac:spMk id="8" creationId="{C6B59247-AF3D-2F3F-19EA-157A51A6E662}"/>
          </ac:spMkLst>
        </pc:spChg>
      </pc:sldChg>
      <pc:sldChg chg="delSp modSp modNotes">
        <pc:chgData name="Estabrook, Samantha" userId="S::samantha.estabrook_atkinsglobal.com#ext#@bloomsburie.onmicrosoft.com::7135539f-92ce-4b5b-9b67-ba321449d682" providerId="AD" clId="Web-{8E9C09C4-78DF-26EB-2477-6FAE3F5843EC}" dt="2023-07-31T17:37:47.847" v="47"/>
        <pc:sldMkLst>
          <pc:docMk/>
          <pc:sldMk cId="2249340031" sldId="427"/>
        </pc:sldMkLst>
        <pc:spChg chg="mod">
          <ac:chgData name="Estabrook, Samantha" userId="S::samantha.estabrook_atkinsglobal.com#ext#@bloomsburie.onmicrosoft.com::7135539f-92ce-4b5b-9b67-ba321449d682" providerId="AD" clId="Web-{8E9C09C4-78DF-26EB-2477-6FAE3F5843EC}" dt="2023-07-31T17:35:06.812" v="12" actId="1076"/>
          <ac:spMkLst>
            <pc:docMk/>
            <pc:sldMk cId="2249340031" sldId="427"/>
            <ac:spMk id="2" creationId="{E58D8F05-3F52-C277-7E4A-8AFC79A127B6}"/>
          </ac:spMkLst>
        </pc:spChg>
        <pc:spChg chg="mod">
          <ac:chgData name="Estabrook, Samantha" userId="S::samantha.estabrook_atkinsglobal.com#ext#@bloomsburie.onmicrosoft.com::7135539f-92ce-4b5b-9b67-ba321449d682" providerId="AD" clId="Web-{8E9C09C4-78DF-26EB-2477-6FAE3F5843EC}" dt="2023-07-31T17:35:14.547" v="15" actId="1076"/>
          <ac:spMkLst>
            <pc:docMk/>
            <pc:sldMk cId="2249340031" sldId="427"/>
            <ac:spMk id="3" creationId="{60A34363-71BD-AC6E-CC4B-9E531E50C8E1}"/>
          </ac:spMkLst>
        </pc:spChg>
        <pc:grpChg chg="del">
          <ac:chgData name="Estabrook, Samantha" userId="S::samantha.estabrook_atkinsglobal.com#ext#@bloomsburie.onmicrosoft.com::7135539f-92ce-4b5b-9b67-ba321449d682" providerId="AD" clId="Web-{8E9C09C4-78DF-26EB-2477-6FAE3F5843EC}" dt="2023-07-31T17:34:56.859" v="9"/>
          <ac:grpSpMkLst>
            <pc:docMk/>
            <pc:sldMk cId="2249340031" sldId="427"/>
            <ac:grpSpMk id="10" creationId="{95ACFF1B-07F2-97A5-B49D-86DC0051AABC}"/>
          </ac:grpSpMkLst>
        </pc:grpChg>
        <pc:grpChg chg="del">
          <ac:chgData name="Estabrook, Samantha" userId="S::samantha.estabrook_atkinsglobal.com#ext#@bloomsburie.onmicrosoft.com::7135539f-92ce-4b5b-9b67-ba321449d682" providerId="AD" clId="Web-{8E9C09C4-78DF-26EB-2477-6FAE3F5843EC}" dt="2023-07-31T17:34:56.859" v="8"/>
          <ac:grpSpMkLst>
            <pc:docMk/>
            <pc:sldMk cId="2249340031" sldId="427"/>
            <ac:grpSpMk id="11" creationId="{62E67D89-E835-99F4-6997-04943FE4BD50}"/>
          </ac:grpSpMkLst>
        </pc:grpChg>
        <pc:grpChg chg="del">
          <ac:chgData name="Estabrook, Samantha" userId="S::samantha.estabrook_atkinsglobal.com#ext#@bloomsburie.onmicrosoft.com::7135539f-92ce-4b5b-9b67-ba321449d682" providerId="AD" clId="Web-{8E9C09C4-78DF-26EB-2477-6FAE3F5843EC}" dt="2023-07-31T17:34:56.859" v="7"/>
          <ac:grpSpMkLst>
            <pc:docMk/>
            <pc:sldMk cId="2249340031" sldId="427"/>
            <ac:grpSpMk id="12" creationId="{88863522-C55E-B8B8-A42C-A627844E3AA8}"/>
          </ac:grpSpMkLst>
        </pc:grpChg>
        <pc:grpChg chg="del">
          <ac:chgData name="Estabrook, Samantha" userId="S::samantha.estabrook_atkinsglobal.com#ext#@bloomsburie.onmicrosoft.com::7135539f-92ce-4b5b-9b67-ba321449d682" providerId="AD" clId="Web-{8E9C09C4-78DF-26EB-2477-6FAE3F5843EC}" dt="2023-07-31T17:34:56.859" v="6"/>
          <ac:grpSpMkLst>
            <pc:docMk/>
            <pc:sldMk cId="2249340031" sldId="427"/>
            <ac:grpSpMk id="13" creationId="{E5C61C0D-6A3C-42DC-51AA-3A177DFA42E5}"/>
          </ac:grpSpMkLst>
        </pc:grpChg>
        <pc:grpChg chg="del">
          <ac:chgData name="Estabrook, Samantha" userId="S::samantha.estabrook_atkinsglobal.com#ext#@bloomsburie.onmicrosoft.com::7135539f-92ce-4b5b-9b67-ba321449d682" providerId="AD" clId="Web-{8E9C09C4-78DF-26EB-2477-6FAE3F5843EC}" dt="2023-07-31T17:34:56.859" v="5"/>
          <ac:grpSpMkLst>
            <pc:docMk/>
            <pc:sldMk cId="2249340031" sldId="427"/>
            <ac:grpSpMk id="14" creationId="{516C10DF-A890-F551-CB95-F72CEEB67B61}"/>
          </ac:grpSpMkLst>
        </pc:grpChg>
        <pc:grpChg chg="del">
          <ac:chgData name="Estabrook, Samantha" userId="S::samantha.estabrook_atkinsglobal.com#ext#@bloomsburie.onmicrosoft.com::7135539f-92ce-4b5b-9b67-ba321449d682" providerId="AD" clId="Web-{8E9C09C4-78DF-26EB-2477-6FAE3F5843EC}" dt="2023-07-31T17:34:56.859" v="4"/>
          <ac:grpSpMkLst>
            <pc:docMk/>
            <pc:sldMk cId="2249340031" sldId="427"/>
            <ac:grpSpMk id="26" creationId="{F1CFC509-8A0F-8FC8-8C99-345844F971CB}"/>
          </ac:grpSpMkLst>
        </pc:grpChg>
        <pc:grpChg chg="del">
          <ac:chgData name="Estabrook, Samantha" userId="S::samantha.estabrook_atkinsglobal.com#ext#@bloomsburie.onmicrosoft.com::7135539f-92ce-4b5b-9b67-ba321449d682" providerId="AD" clId="Web-{8E9C09C4-78DF-26EB-2477-6FAE3F5843EC}" dt="2023-07-31T17:34:59.500" v="10"/>
          <ac:grpSpMkLst>
            <pc:docMk/>
            <pc:sldMk cId="2249340031" sldId="427"/>
            <ac:grpSpMk id="27" creationId="{1C5BA47A-F3EC-BBAA-CE4A-49A78BE773D7}"/>
          </ac:grpSpMkLst>
        </pc:grpChg>
      </pc:sldChg>
      <pc:sldChg chg="modSp modNotes">
        <pc:chgData name="Estabrook, Samantha" userId="S::samantha.estabrook_atkinsglobal.com#ext#@bloomsburie.onmicrosoft.com::7135539f-92ce-4b5b-9b67-ba321449d682" providerId="AD" clId="Web-{8E9C09C4-78DF-26EB-2477-6FAE3F5843EC}" dt="2023-07-31T17:45:31.794" v="144"/>
        <pc:sldMkLst>
          <pc:docMk/>
          <pc:sldMk cId="1363553972" sldId="438"/>
        </pc:sldMkLst>
        <pc:spChg chg="mod">
          <ac:chgData name="Estabrook, Samantha" userId="S::samantha.estabrook_atkinsglobal.com#ext#@bloomsburie.onmicrosoft.com::7135539f-92ce-4b5b-9b67-ba321449d682" providerId="AD" clId="Web-{8E9C09C4-78DF-26EB-2477-6FAE3F5843EC}" dt="2023-07-31T17:45:28.059" v="142" actId="20577"/>
          <ac:spMkLst>
            <pc:docMk/>
            <pc:sldMk cId="1363553972" sldId="438"/>
            <ac:spMk id="2" creationId="{4F215E87-9873-3830-F40A-A1DD8D7B9CF6}"/>
          </ac:spMkLst>
        </pc:spChg>
      </pc:sldChg>
      <pc:sldChg chg="modSp">
        <pc:chgData name="Estabrook, Samantha" userId="S::samantha.estabrook_atkinsglobal.com#ext#@bloomsburie.onmicrosoft.com::7135539f-92ce-4b5b-9b67-ba321449d682" providerId="AD" clId="Web-{8E9C09C4-78DF-26EB-2477-6FAE3F5843EC}" dt="2023-07-31T17:46:23.592" v="156" actId="1076"/>
        <pc:sldMkLst>
          <pc:docMk/>
          <pc:sldMk cId="701690586" sldId="439"/>
        </pc:sldMkLst>
        <pc:grpChg chg="mod">
          <ac:chgData name="Estabrook, Samantha" userId="S::samantha.estabrook_atkinsglobal.com#ext#@bloomsburie.onmicrosoft.com::7135539f-92ce-4b5b-9b67-ba321449d682" providerId="AD" clId="Web-{8E9C09C4-78DF-26EB-2477-6FAE3F5843EC}" dt="2023-07-31T17:46:17.154" v="154" actId="1076"/>
          <ac:grpSpMkLst>
            <pc:docMk/>
            <pc:sldMk cId="701690586" sldId="439"/>
            <ac:grpSpMk id="11" creationId="{8DDD7C70-10FC-EC19-8FA6-3B1644002D62}"/>
          </ac:grpSpMkLst>
        </pc:grpChg>
        <pc:picChg chg="mod">
          <ac:chgData name="Estabrook, Samantha" userId="S::samantha.estabrook_atkinsglobal.com#ext#@bloomsburie.onmicrosoft.com::7135539f-92ce-4b5b-9b67-ba321449d682" providerId="AD" clId="Web-{8E9C09C4-78DF-26EB-2477-6FAE3F5843EC}" dt="2023-07-31T17:46:23.592" v="156" actId="1076"/>
          <ac:picMkLst>
            <pc:docMk/>
            <pc:sldMk cId="701690586" sldId="439"/>
            <ac:picMk id="10" creationId="{B6C57790-C3CB-A89F-9D50-BAF8A493B920}"/>
          </ac:picMkLst>
        </pc:picChg>
      </pc:sldChg>
      <pc:sldChg chg="delSp modSp add replId modNotes">
        <pc:chgData name="Estabrook, Samantha" userId="S::samantha.estabrook_atkinsglobal.com#ext#@bloomsburie.onmicrosoft.com::7135539f-92ce-4b5b-9b67-ba321449d682" providerId="AD" clId="Web-{8E9C09C4-78DF-26EB-2477-6FAE3F5843EC}" dt="2023-07-31T17:37:39.253" v="45"/>
        <pc:sldMkLst>
          <pc:docMk/>
          <pc:sldMk cId="853284227" sldId="443"/>
        </pc:sldMkLst>
        <pc:spChg chg="mod">
          <ac:chgData name="Estabrook, Samantha" userId="S::samantha.estabrook_atkinsglobal.com#ext#@bloomsburie.onmicrosoft.com::7135539f-92ce-4b5b-9b67-ba321449d682" providerId="AD" clId="Web-{8E9C09C4-78DF-26EB-2477-6FAE3F5843EC}" dt="2023-07-31T17:36:31.767" v="32" actId="20577"/>
          <ac:spMkLst>
            <pc:docMk/>
            <pc:sldMk cId="853284227" sldId="443"/>
            <ac:spMk id="2" creationId="{E58D8F05-3F52-C277-7E4A-8AFC79A127B6}"/>
          </ac:spMkLst>
        </pc:spChg>
        <pc:spChg chg="mod">
          <ac:chgData name="Estabrook, Samantha" userId="S::samantha.estabrook_atkinsglobal.com#ext#@bloomsburie.onmicrosoft.com::7135539f-92ce-4b5b-9b67-ba321449d682" providerId="AD" clId="Web-{8E9C09C4-78DF-26EB-2477-6FAE3F5843EC}" dt="2023-07-31T17:35:51.188" v="27" actId="1076"/>
          <ac:spMkLst>
            <pc:docMk/>
            <pc:sldMk cId="853284227" sldId="443"/>
            <ac:spMk id="3" creationId="{60A34363-71BD-AC6E-CC4B-9E531E50C8E1}"/>
          </ac:spMkLst>
        </pc:spChg>
        <pc:grpChg chg="del">
          <ac:chgData name="Estabrook, Samantha" userId="S::samantha.estabrook_atkinsglobal.com#ext#@bloomsburie.onmicrosoft.com::7135539f-92ce-4b5b-9b67-ba321449d682" providerId="AD" clId="Web-{8E9C09C4-78DF-26EB-2477-6FAE3F5843EC}" dt="2023-07-31T17:35:42.360" v="25"/>
          <ac:grpSpMkLst>
            <pc:docMk/>
            <pc:sldMk cId="853284227" sldId="443"/>
            <ac:grpSpMk id="10" creationId="{95ACFF1B-07F2-97A5-B49D-86DC0051AABC}"/>
          </ac:grpSpMkLst>
        </pc:grpChg>
        <pc:grpChg chg="del">
          <ac:chgData name="Estabrook, Samantha" userId="S::samantha.estabrook_atkinsglobal.com#ext#@bloomsburie.onmicrosoft.com::7135539f-92ce-4b5b-9b67-ba321449d682" providerId="AD" clId="Web-{8E9C09C4-78DF-26EB-2477-6FAE3F5843EC}" dt="2023-07-31T17:35:42.360" v="24"/>
          <ac:grpSpMkLst>
            <pc:docMk/>
            <pc:sldMk cId="853284227" sldId="443"/>
            <ac:grpSpMk id="11" creationId="{62E67D89-E835-99F4-6997-04943FE4BD50}"/>
          </ac:grpSpMkLst>
        </pc:grpChg>
        <pc:grpChg chg="del">
          <ac:chgData name="Estabrook, Samantha" userId="S::samantha.estabrook_atkinsglobal.com#ext#@bloomsburie.onmicrosoft.com::7135539f-92ce-4b5b-9b67-ba321449d682" providerId="AD" clId="Web-{8E9C09C4-78DF-26EB-2477-6FAE3F5843EC}" dt="2023-07-31T17:35:42.360" v="23"/>
          <ac:grpSpMkLst>
            <pc:docMk/>
            <pc:sldMk cId="853284227" sldId="443"/>
            <ac:grpSpMk id="12" creationId="{88863522-C55E-B8B8-A42C-A627844E3AA8}"/>
          </ac:grpSpMkLst>
        </pc:grpChg>
        <pc:grpChg chg="del">
          <ac:chgData name="Estabrook, Samantha" userId="S::samantha.estabrook_atkinsglobal.com#ext#@bloomsburie.onmicrosoft.com::7135539f-92ce-4b5b-9b67-ba321449d682" providerId="AD" clId="Web-{8E9C09C4-78DF-26EB-2477-6FAE3F5843EC}" dt="2023-07-31T17:35:42.360" v="22"/>
          <ac:grpSpMkLst>
            <pc:docMk/>
            <pc:sldMk cId="853284227" sldId="443"/>
            <ac:grpSpMk id="13" creationId="{E5C61C0D-6A3C-42DC-51AA-3A177DFA42E5}"/>
          </ac:grpSpMkLst>
        </pc:grpChg>
        <pc:grpChg chg="del">
          <ac:chgData name="Estabrook, Samantha" userId="S::samantha.estabrook_atkinsglobal.com#ext#@bloomsburie.onmicrosoft.com::7135539f-92ce-4b5b-9b67-ba321449d682" providerId="AD" clId="Web-{8E9C09C4-78DF-26EB-2477-6FAE3F5843EC}" dt="2023-07-31T17:35:42.360" v="21"/>
          <ac:grpSpMkLst>
            <pc:docMk/>
            <pc:sldMk cId="853284227" sldId="443"/>
            <ac:grpSpMk id="14" creationId="{516C10DF-A890-F551-CB95-F72CEEB67B61}"/>
          </ac:grpSpMkLst>
        </pc:grpChg>
        <pc:grpChg chg="del">
          <ac:chgData name="Estabrook, Samantha" userId="S::samantha.estabrook_atkinsglobal.com#ext#@bloomsburie.onmicrosoft.com::7135539f-92ce-4b5b-9b67-ba321449d682" providerId="AD" clId="Web-{8E9C09C4-78DF-26EB-2477-6FAE3F5843EC}" dt="2023-07-31T17:35:42.360" v="20"/>
          <ac:grpSpMkLst>
            <pc:docMk/>
            <pc:sldMk cId="853284227" sldId="443"/>
            <ac:grpSpMk id="26" creationId="{F1CFC509-8A0F-8FC8-8C99-345844F971CB}"/>
          </ac:grpSpMkLst>
        </pc:grpChg>
        <pc:grpChg chg="del">
          <ac:chgData name="Estabrook, Samantha" userId="S::samantha.estabrook_atkinsglobal.com#ext#@bloomsburie.onmicrosoft.com::7135539f-92ce-4b5b-9b67-ba321449d682" providerId="AD" clId="Web-{8E9C09C4-78DF-26EB-2477-6FAE3F5843EC}" dt="2023-07-31T17:35:42.360" v="19"/>
          <ac:grpSpMkLst>
            <pc:docMk/>
            <pc:sldMk cId="853284227" sldId="443"/>
            <ac:grpSpMk id="27" creationId="{1C5BA47A-F3EC-BBAA-CE4A-49A78BE773D7}"/>
          </ac:grpSpMkLst>
        </pc:grpChg>
      </pc:sldChg>
      <pc:sldChg chg="modSp add replId modNotes">
        <pc:chgData name="Estabrook, Samantha" userId="S::samantha.estabrook_atkinsglobal.com#ext#@bloomsburie.onmicrosoft.com::7135539f-92ce-4b5b-9b67-ba321449d682" providerId="AD" clId="Web-{8E9C09C4-78DF-26EB-2477-6FAE3F5843EC}" dt="2023-07-31T17:39:15.614" v="58"/>
        <pc:sldMkLst>
          <pc:docMk/>
          <pc:sldMk cId="496884615" sldId="444"/>
        </pc:sldMkLst>
        <pc:spChg chg="mod">
          <ac:chgData name="Estabrook, Samantha" userId="S::samantha.estabrook_atkinsglobal.com#ext#@bloomsburie.onmicrosoft.com::7135539f-92ce-4b5b-9b67-ba321449d682" providerId="AD" clId="Web-{8E9C09C4-78DF-26EB-2477-6FAE3F5843EC}" dt="2023-07-31T17:38:41.379" v="56" actId="20577"/>
          <ac:spMkLst>
            <pc:docMk/>
            <pc:sldMk cId="496884615" sldId="444"/>
            <ac:spMk id="2" creationId="{767E3BB0-F1AF-45E8-A4A7-8A9172B730A7}"/>
          </ac:spMkLst>
        </pc:spChg>
      </pc:sldChg>
      <pc:sldChg chg="modSp add replId modNotes">
        <pc:chgData name="Estabrook, Samantha" userId="S::samantha.estabrook_atkinsglobal.com#ext#@bloomsburie.onmicrosoft.com::7135539f-92ce-4b5b-9b67-ba321449d682" providerId="AD" clId="Web-{8E9C09C4-78DF-26EB-2477-6FAE3F5843EC}" dt="2023-07-31T17:46:05.388" v="153"/>
        <pc:sldMkLst>
          <pc:docMk/>
          <pc:sldMk cId="2778501215" sldId="445"/>
        </pc:sldMkLst>
        <pc:spChg chg="mod">
          <ac:chgData name="Estabrook, Samantha" userId="S::samantha.estabrook_atkinsglobal.com#ext#@bloomsburie.onmicrosoft.com::7135539f-92ce-4b5b-9b67-ba321449d682" providerId="AD" clId="Web-{8E9C09C4-78DF-26EB-2477-6FAE3F5843EC}" dt="2023-07-31T17:45:58.748" v="149" actId="20577"/>
          <ac:spMkLst>
            <pc:docMk/>
            <pc:sldMk cId="2778501215" sldId="445"/>
            <ac:spMk id="2" creationId="{4F215E87-9873-3830-F40A-A1DD8D7B9CF6}"/>
          </ac:spMkLst>
        </pc:spChg>
      </pc:sldChg>
      <pc:sldChg chg="modSp add replId modNotes">
        <pc:chgData name="Estabrook, Samantha" userId="S::samantha.estabrook_atkinsglobal.com#ext#@bloomsburie.onmicrosoft.com::7135539f-92ce-4b5b-9b67-ba321449d682" providerId="AD" clId="Web-{8E9C09C4-78DF-26EB-2477-6FAE3F5843EC}" dt="2023-07-31T17:46:50.264" v="164"/>
        <pc:sldMkLst>
          <pc:docMk/>
          <pc:sldMk cId="1257097259" sldId="446"/>
        </pc:sldMkLst>
        <pc:spChg chg="mod">
          <ac:chgData name="Estabrook, Samantha" userId="S::samantha.estabrook_atkinsglobal.com#ext#@bloomsburie.onmicrosoft.com::7135539f-92ce-4b5b-9b67-ba321449d682" providerId="AD" clId="Web-{8E9C09C4-78DF-26EB-2477-6FAE3F5843EC}" dt="2023-07-31T17:46:49.499" v="162" actId="20577"/>
          <ac:spMkLst>
            <pc:docMk/>
            <pc:sldMk cId="1257097259" sldId="446"/>
            <ac:spMk id="8" creationId="{C6B59247-AF3D-2F3F-19EA-157A51A6E662}"/>
          </ac:spMkLst>
        </pc:spChg>
      </pc:sldChg>
    </pc:docChg>
  </pc:docChgLst>
  <pc:docChgLst>
    <pc:chgData name="Chan, Yi" userId="S::yi.chan_atkinsglobal.com#ext#@bloomsburie.onmicrosoft.com::a5e5b6b3-724f-4a9a-af2e-45aa3fb375b9" providerId="AD" clId="Web-{5D7B352A-5DE1-2760-E2F4-3A839B0A5BCF}"/>
    <pc:docChg chg="modSld">
      <pc:chgData name="Chan, Yi" userId="S::yi.chan_atkinsglobal.com#ext#@bloomsburie.onmicrosoft.com::a5e5b6b3-724f-4a9a-af2e-45aa3fb375b9" providerId="AD" clId="Web-{5D7B352A-5DE1-2760-E2F4-3A839B0A5BCF}" dt="2023-07-31T21:52:58.267" v="37"/>
      <pc:docMkLst>
        <pc:docMk/>
      </pc:docMkLst>
      <pc:sldChg chg="modSp">
        <pc:chgData name="Chan, Yi" userId="S::yi.chan_atkinsglobal.com#ext#@bloomsburie.onmicrosoft.com::a5e5b6b3-724f-4a9a-af2e-45aa3fb375b9" providerId="AD" clId="Web-{5D7B352A-5DE1-2760-E2F4-3A839B0A5BCF}" dt="2023-07-31T21:51:00.164" v="11" actId="20577"/>
        <pc:sldMkLst>
          <pc:docMk/>
          <pc:sldMk cId="1583883838" sldId="359"/>
        </pc:sldMkLst>
        <pc:spChg chg="mod">
          <ac:chgData name="Chan, Yi" userId="S::yi.chan_atkinsglobal.com#ext#@bloomsburie.onmicrosoft.com::a5e5b6b3-724f-4a9a-af2e-45aa3fb375b9" providerId="AD" clId="Web-{5D7B352A-5DE1-2760-E2F4-3A839B0A5BCF}" dt="2023-07-31T21:51:00.164" v="11" actId="20577"/>
          <ac:spMkLst>
            <pc:docMk/>
            <pc:sldMk cId="1583883838" sldId="359"/>
            <ac:spMk id="2" creationId="{AF572F59-767C-4506-BCBD-98E9F5CD54D2}"/>
          </ac:spMkLst>
        </pc:spChg>
      </pc:sldChg>
      <pc:sldChg chg="modNotes">
        <pc:chgData name="Chan, Yi" userId="S::yi.chan_atkinsglobal.com#ext#@bloomsburie.onmicrosoft.com::a5e5b6b3-724f-4a9a-af2e-45aa3fb375b9" providerId="AD" clId="Web-{5D7B352A-5DE1-2760-E2F4-3A839B0A5BCF}" dt="2023-07-31T21:52:58.267" v="37"/>
        <pc:sldMkLst>
          <pc:docMk/>
          <pc:sldMk cId="2668844299" sldId="377"/>
        </pc:sldMkLst>
      </pc:sldChg>
      <pc:sldChg chg="modSp">
        <pc:chgData name="Chan, Yi" userId="S::yi.chan_atkinsglobal.com#ext#@bloomsburie.onmicrosoft.com::a5e5b6b3-724f-4a9a-af2e-45aa3fb375b9" providerId="AD" clId="Web-{5D7B352A-5DE1-2760-E2F4-3A839B0A5BCF}" dt="2023-07-31T21:52:38.656" v="33" actId="20577"/>
        <pc:sldMkLst>
          <pc:docMk/>
          <pc:sldMk cId="4158810746" sldId="422"/>
        </pc:sldMkLst>
        <pc:spChg chg="mod">
          <ac:chgData name="Chan, Yi" userId="S::yi.chan_atkinsglobal.com#ext#@bloomsburie.onmicrosoft.com::a5e5b6b3-724f-4a9a-af2e-45aa3fb375b9" providerId="AD" clId="Web-{5D7B352A-5DE1-2760-E2F4-3A839B0A5BCF}" dt="2023-07-31T21:52:38.656" v="33" actId="20577"/>
          <ac:spMkLst>
            <pc:docMk/>
            <pc:sldMk cId="4158810746" sldId="422"/>
            <ac:spMk id="8" creationId="{C6B59247-AF3D-2F3F-19EA-157A51A6E662}"/>
          </ac:spMkLst>
        </pc:spChg>
      </pc:sldChg>
      <pc:sldChg chg="delSp modSp">
        <pc:chgData name="Chan, Yi" userId="S::yi.chan_atkinsglobal.com#ext#@bloomsburie.onmicrosoft.com::a5e5b6b3-724f-4a9a-af2e-45aa3fb375b9" providerId="AD" clId="Web-{5D7B352A-5DE1-2760-E2F4-3A839B0A5BCF}" dt="2023-07-31T21:50:28.178" v="7" actId="1076"/>
        <pc:sldMkLst>
          <pc:docMk/>
          <pc:sldMk cId="2249340031" sldId="427"/>
        </pc:sldMkLst>
        <pc:picChg chg="mod">
          <ac:chgData name="Chan, Yi" userId="S::yi.chan_atkinsglobal.com#ext#@bloomsburie.onmicrosoft.com::a5e5b6b3-724f-4a9a-af2e-45aa3fb375b9" providerId="AD" clId="Web-{5D7B352A-5DE1-2760-E2F4-3A839B0A5BCF}" dt="2023-07-31T21:50:28.178" v="7" actId="1076"/>
          <ac:picMkLst>
            <pc:docMk/>
            <pc:sldMk cId="2249340031" sldId="427"/>
            <ac:picMk id="5" creationId="{8046FB9D-F95E-ACC4-A6BB-A78CF184E7F0}"/>
          </ac:picMkLst>
        </pc:picChg>
        <pc:picChg chg="del">
          <ac:chgData name="Chan, Yi" userId="S::yi.chan_atkinsglobal.com#ext#@bloomsburie.onmicrosoft.com::a5e5b6b3-724f-4a9a-af2e-45aa3fb375b9" providerId="AD" clId="Web-{5D7B352A-5DE1-2760-E2F4-3A839B0A5BCF}" dt="2023-07-31T21:50:26.490" v="6"/>
          <ac:picMkLst>
            <pc:docMk/>
            <pc:sldMk cId="2249340031" sldId="427"/>
            <ac:picMk id="7" creationId="{86FCCAFB-53AF-3297-FEDD-20F4795E5D9D}"/>
          </ac:picMkLst>
        </pc:picChg>
      </pc:sldChg>
      <pc:sldChg chg="delSp modSp">
        <pc:chgData name="Chan, Yi" userId="S::yi.chan_atkinsglobal.com#ext#@bloomsburie.onmicrosoft.com::a5e5b6b3-724f-4a9a-af2e-45aa3fb375b9" providerId="AD" clId="Web-{5D7B352A-5DE1-2760-E2F4-3A839B0A5BCF}" dt="2023-07-31T21:51:53.574" v="25" actId="20577"/>
        <pc:sldMkLst>
          <pc:docMk/>
          <pc:sldMk cId="701690586" sldId="439"/>
        </pc:sldMkLst>
        <pc:spChg chg="mod">
          <ac:chgData name="Chan, Yi" userId="S::yi.chan_atkinsglobal.com#ext#@bloomsburie.onmicrosoft.com::a5e5b6b3-724f-4a9a-af2e-45aa3fb375b9" providerId="AD" clId="Web-{5D7B352A-5DE1-2760-E2F4-3A839B0A5BCF}" dt="2023-07-31T21:51:53.574" v="25" actId="20577"/>
          <ac:spMkLst>
            <pc:docMk/>
            <pc:sldMk cId="701690586" sldId="439"/>
            <ac:spMk id="2" creationId="{1882D778-3C02-45CD-A8E0-C6097598A3E4}"/>
          </ac:spMkLst>
        </pc:spChg>
        <pc:grpChg chg="del">
          <ac:chgData name="Chan, Yi" userId="S::yi.chan_atkinsglobal.com#ext#@bloomsburie.onmicrosoft.com::a5e5b6b3-724f-4a9a-af2e-45aa3fb375b9" providerId="AD" clId="Web-{5D7B352A-5DE1-2760-E2F4-3A839B0A5BCF}" dt="2023-07-31T21:51:46.152" v="23"/>
          <ac:grpSpMkLst>
            <pc:docMk/>
            <pc:sldMk cId="701690586" sldId="439"/>
            <ac:grpSpMk id="11" creationId="{8DDD7C70-10FC-EC19-8FA6-3B1644002D62}"/>
          </ac:grpSpMkLst>
        </pc:grpChg>
      </pc:sldChg>
      <pc:sldChg chg="delSp modSp modNotes">
        <pc:chgData name="Chan, Yi" userId="S::yi.chan_atkinsglobal.com#ext#@bloomsburie.onmicrosoft.com::a5e5b6b3-724f-4a9a-af2e-45aa3fb375b9" providerId="AD" clId="Web-{5D7B352A-5DE1-2760-E2F4-3A839B0A5BCF}" dt="2023-07-31T21:51:44.246" v="22"/>
        <pc:sldMkLst>
          <pc:docMk/>
          <pc:sldMk cId="2977273816" sldId="442"/>
        </pc:sldMkLst>
        <pc:spChg chg="mod">
          <ac:chgData name="Chan, Yi" userId="S::yi.chan_atkinsglobal.com#ext#@bloomsburie.onmicrosoft.com::a5e5b6b3-724f-4a9a-af2e-45aa3fb375b9" providerId="AD" clId="Web-{5D7B352A-5DE1-2760-E2F4-3A839B0A5BCF}" dt="2023-07-31T21:51:25.963" v="17" actId="20577"/>
          <ac:spMkLst>
            <pc:docMk/>
            <pc:sldMk cId="2977273816" sldId="442"/>
            <ac:spMk id="2" creationId="{1882D778-3C02-45CD-A8E0-C6097598A3E4}"/>
          </ac:spMkLst>
        </pc:spChg>
        <pc:picChg chg="del">
          <ac:chgData name="Chan, Yi" userId="S::yi.chan_atkinsglobal.com#ext#@bloomsburie.onmicrosoft.com::a5e5b6b3-724f-4a9a-af2e-45aa3fb375b9" providerId="AD" clId="Web-{5D7B352A-5DE1-2760-E2F4-3A839B0A5BCF}" dt="2023-07-31T21:51:22.400" v="16"/>
          <ac:picMkLst>
            <pc:docMk/>
            <pc:sldMk cId="2977273816" sldId="442"/>
            <ac:picMk id="10" creationId="{B6C57790-C3CB-A89F-9D50-BAF8A493B920}"/>
          </ac:picMkLst>
        </pc:picChg>
        <pc:picChg chg="del">
          <ac:chgData name="Chan, Yi" userId="S::yi.chan_atkinsglobal.com#ext#@bloomsburie.onmicrosoft.com::a5e5b6b3-724f-4a9a-af2e-45aa3fb375b9" providerId="AD" clId="Web-{5D7B352A-5DE1-2760-E2F4-3A839B0A5BCF}" dt="2023-07-31T21:51:20.322" v="12"/>
          <ac:picMkLst>
            <pc:docMk/>
            <pc:sldMk cId="2977273816" sldId="442"/>
            <ac:picMk id="30" creationId="{CB540A17-9A3C-4608-1061-03DDAA2349F0}"/>
          </ac:picMkLst>
        </pc:picChg>
        <pc:picChg chg="del">
          <ac:chgData name="Chan, Yi" userId="S::yi.chan_atkinsglobal.com#ext#@bloomsburie.onmicrosoft.com::a5e5b6b3-724f-4a9a-af2e-45aa3fb375b9" providerId="AD" clId="Web-{5D7B352A-5DE1-2760-E2F4-3A839B0A5BCF}" dt="2023-07-31T21:51:21.213" v="13"/>
          <ac:picMkLst>
            <pc:docMk/>
            <pc:sldMk cId="2977273816" sldId="442"/>
            <ac:picMk id="31" creationId="{2E56B7EC-3CC7-F800-998A-CFC07C71E82A}"/>
          </ac:picMkLst>
        </pc:picChg>
        <pc:picChg chg="del">
          <ac:chgData name="Chan, Yi" userId="S::yi.chan_atkinsglobal.com#ext#@bloomsburie.onmicrosoft.com::a5e5b6b3-724f-4a9a-af2e-45aa3fb375b9" providerId="AD" clId="Web-{5D7B352A-5DE1-2760-E2F4-3A839B0A5BCF}" dt="2023-07-31T21:51:21.635" v="14"/>
          <ac:picMkLst>
            <pc:docMk/>
            <pc:sldMk cId="2977273816" sldId="442"/>
            <ac:picMk id="32" creationId="{9B57C6FF-183D-184D-A18A-BC152B1B25ED}"/>
          </ac:picMkLst>
        </pc:picChg>
        <pc:picChg chg="del">
          <ac:chgData name="Chan, Yi" userId="S::yi.chan_atkinsglobal.com#ext#@bloomsburie.onmicrosoft.com::a5e5b6b3-724f-4a9a-af2e-45aa3fb375b9" providerId="AD" clId="Web-{5D7B352A-5DE1-2760-E2F4-3A839B0A5BCF}" dt="2023-07-31T21:51:22.135" v="15"/>
          <ac:picMkLst>
            <pc:docMk/>
            <pc:sldMk cId="2977273816" sldId="442"/>
            <ac:picMk id="33" creationId="{5BCAD381-4941-2A23-13A4-D037D05835AB}"/>
          </ac:picMkLst>
        </pc:picChg>
      </pc:sldChg>
      <pc:sldChg chg="delSp modSp">
        <pc:chgData name="Chan, Yi" userId="S::yi.chan_atkinsglobal.com#ext#@bloomsburie.onmicrosoft.com::a5e5b6b3-724f-4a9a-af2e-45aa3fb375b9" providerId="AD" clId="Web-{5D7B352A-5DE1-2760-E2F4-3A839B0A5BCF}" dt="2023-07-31T21:50:31.662" v="9" actId="1076"/>
        <pc:sldMkLst>
          <pc:docMk/>
          <pc:sldMk cId="853284227" sldId="443"/>
        </pc:sldMkLst>
        <pc:spChg chg="mod">
          <ac:chgData name="Chan, Yi" userId="S::yi.chan_atkinsglobal.com#ext#@bloomsburie.onmicrosoft.com::a5e5b6b3-724f-4a9a-af2e-45aa3fb375b9" providerId="AD" clId="Web-{5D7B352A-5DE1-2760-E2F4-3A839B0A5BCF}" dt="2023-07-31T21:50:17.161" v="5" actId="20577"/>
          <ac:spMkLst>
            <pc:docMk/>
            <pc:sldMk cId="853284227" sldId="443"/>
            <ac:spMk id="3" creationId="{60A34363-71BD-AC6E-CC4B-9E531E50C8E1}"/>
          </ac:spMkLst>
        </pc:spChg>
        <pc:picChg chg="del">
          <ac:chgData name="Chan, Yi" userId="S::yi.chan_atkinsglobal.com#ext#@bloomsburie.onmicrosoft.com::a5e5b6b3-724f-4a9a-af2e-45aa3fb375b9" providerId="AD" clId="Web-{5D7B352A-5DE1-2760-E2F4-3A839B0A5BCF}" dt="2023-07-31T21:50:29.975" v="8"/>
          <ac:picMkLst>
            <pc:docMk/>
            <pc:sldMk cId="853284227" sldId="443"/>
            <ac:picMk id="5" creationId="{8046FB9D-F95E-ACC4-A6BB-A78CF184E7F0}"/>
          </ac:picMkLst>
        </pc:picChg>
        <pc:picChg chg="mod">
          <ac:chgData name="Chan, Yi" userId="S::yi.chan_atkinsglobal.com#ext#@bloomsburie.onmicrosoft.com::a5e5b6b3-724f-4a9a-af2e-45aa3fb375b9" providerId="AD" clId="Web-{5D7B352A-5DE1-2760-E2F4-3A839B0A5BCF}" dt="2023-07-31T21:50:31.662" v="9" actId="1076"/>
          <ac:picMkLst>
            <pc:docMk/>
            <pc:sldMk cId="853284227" sldId="443"/>
            <ac:picMk id="7" creationId="{86FCCAFB-53AF-3297-FEDD-20F4795E5D9D}"/>
          </ac:picMkLst>
        </pc:picChg>
      </pc:sldChg>
      <pc:sldChg chg="modSp">
        <pc:chgData name="Chan, Yi" userId="S::yi.chan_atkinsglobal.com#ext#@bloomsburie.onmicrosoft.com::a5e5b6b3-724f-4a9a-af2e-45aa3fb375b9" providerId="AD" clId="Web-{5D7B352A-5DE1-2760-E2F4-3A839B0A5BCF}" dt="2023-07-31T21:50:07.567" v="0" actId="20577"/>
        <pc:sldMkLst>
          <pc:docMk/>
          <pc:sldMk cId="496884615" sldId="444"/>
        </pc:sldMkLst>
        <pc:spChg chg="mod">
          <ac:chgData name="Chan, Yi" userId="S::yi.chan_atkinsglobal.com#ext#@bloomsburie.onmicrosoft.com::a5e5b6b3-724f-4a9a-af2e-45aa3fb375b9" providerId="AD" clId="Web-{5D7B352A-5DE1-2760-E2F4-3A839B0A5BCF}" dt="2023-07-31T21:50:07.567" v="0" actId="20577"/>
          <ac:spMkLst>
            <pc:docMk/>
            <pc:sldMk cId="496884615" sldId="444"/>
            <ac:spMk id="4" creationId="{68994999-B175-45E1-894D-1CA0D64D1E20}"/>
          </ac:spMkLst>
        </pc:spChg>
      </pc:sldChg>
      <pc:sldChg chg="modSp">
        <pc:chgData name="Chan, Yi" userId="S::yi.chan_atkinsglobal.com#ext#@bloomsburie.onmicrosoft.com::a5e5b6b3-724f-4a9a-af2e-45aa3fb375b9" providerId="AD" clId="Web-{5D7B352A-5DE1-2760-E2F4-3A839B0A5BCF}" dt="2023-07-31T21:52:34.796" v="31" actId="20577"/>
        <pc:sldMkLst>
          <pc:docMk/>
          <pc:sldMk cId="1257097259" sldId="446"/>
        </pc:sldMkLst>
        <pc:spChg chg="mod">
          <ac:chgData name="Chan, Yi" userId="S::yi.chan_atkinsglobal.com#ext#@bloomsburie.onmicrosoft.com::a5e5b6b3-724f-4a9a-af2e-45aa3fb375b9" providerId="AD" clId="Web-{5D7B352A-5DE1-2760-E2F4-3A839B0A5BCF}" dt="2023-07-31T21:52:31.780" v="29" actId="20577"/>
          <ac:spMkLst>
            <pc:docMk/>
            <pc:sldMk cId="1257097259" sldId="446"/>
            <ac:spMk id="7" creationId="{60683E49-4A2B-D765-C8A9-B9E5A80A0145}"/>
          </ac:spMkLst>
        </pc:spChg>
        <pc:spChg chg="mod">
          <ac:chgData name="Chan, Yi" userId="S::yi.chan_atkinsglobal.com#ext#@bloomsburie.onmicrosoft.com::a5e5b6b3-724f-4a9a-af2e-45aa3fb375b9" providerId="AD" clId="Web-{5D7B352A-5DE1-2760-E2F4-3A839B0A5BCF}" dt="2023-07-31T21:52:34.796" v="31" actId="20577"/>
          <ac:spMkLst>
            <pc:docMk/>
            <pc:sldMk cId="1257097259" sldId="446"/>
            <ac:spMk id="8" creationId="{C6B59247-AF3D-2F3F-19EA-157A51A6E662}"/>
          </ac:spMkLst>
        </pc:spChg>
      </pc:sldChg>
    </pc:docChg>
  </pc:docChgLst>
  <pc:docChgLst>
    <pc:chgData name="Julia Weeks" userId="S::julia@bloomsburie.com::15e19876-d8cd-4fb8-a178-60d7be33e969" providerId="AD" clId="Web-{447A33DA-C6D1-4850-AA93-A52FBF4648ED}"/>
    <pc:docChg chg="modSld">
      <pc:chgData name="Julia Weeks" userId="S::julia@bloomsburie.com::15e19876-d8cd-4fb8-a178-60d7be33e969" providerId="AD" clId="Web-{447A33DA-C6D1-4850-AA93-A52FBF4648ED}" dt="2023-08-23T13:54:12.609" v="1"/>
      <pc:docMkLst>
        <pc:docMk/>
      </pc:docMkLst>
      <pc:sldChg chg="modSp">
        <pc:chgData name="Julia Weeks" userId="S::julia@bloomsburie.com::15e19876-d8cd-4fb8-a178-60d7be33e969" providerId="AD" clId="Web-{447A33DA-C6D1-4850-AA93-A52FBF4648ED}" dt="2023-08-23T13:54:12.609" v="1"/>
        <pc:sldMkLst>
          <pc:docMk/>
          <pc:sldMk cId="1583883838" sldId="359"/>
        </pc:sldMkLst>
        <pc:spChg chg="mod">
          <ac:chgData name="Julia Weeks" userId="S::julia@bloomsburie.com::15e19876-d8cd-4fb8-a178-60d7be33e969" providerId="AD" clId="Web-{447A33DA-C6D1-4850-AA93-A52FBF4648ED}" dt="2023-08-23T13:54:12.609" v="1"/>
          <ac:spMkLst>
            <pc:docMk/>
            <pc:sldMk cId="1583883838" sldId="359"/>
            <ac:spMk id="2" creationId="{AF572F59-767C-4506-BCBD-98E9F5CD54D2}"/>
          </ac:spMkLst>
        </pc:spChg>
      </pc:sldChg>
    </pc:docChg>
  </pc:docChgLst>
  <pc:docChgLst>
    <pc:chgData name="Kim Santiago" userId="4b362663-76cb-47d1-bd79-4bd99be769b1" providerId="ADAL" clId="{EB900106-C0DD-43D2-AECD-C429C1F7B359}"/>
    <pc:docChg chg="modSld">
      <pc:chgData name="Kim Santiago" userId="4b362663-76cb-47d1-bd79-4bd99be769b1" providerId="ADAL" clId="{EB900106-C0DD-43D2-AECD-C429C1F7B359}" dt="2023-07-17T17:23:40.250" v="25" actId="6549"/>
      <pc:docMkLst>
        <pc:docMk/>
      </pc:docMkLst>
      <pc:sldChg chg="modSp mod">
        <pc:chgData name="Kim Santiago" userId="4b362663-76cb-47d1-bd79-4bd99be769b1" providerId="ADAL" clId="{EB900106-C0DD-43D2-AECD-C429C1F7B359}" dt="2023-07-17T17:23:16.621" v="22" actId="20577"/>
        <pc:sldMkLst>
          <pc:docMk/>
          <pc:sldMk cId="3015624781" sldId="325"/>
        </pc:sldMkLst>
        <pc:spChg chg="mod">
          <ac:chgData name="Kim Santiago" userId="4b362663-76cb-47d1-bd79-4bd99be769b1" providerId="ADAL" clId="{EB900106-C0DD-43D2-AECD-C429C1F7B359}" dt="2023-07-17T17:23:16.621" v="22" actId="20577"/>
          <ac:spMkLst>
            <pc:docMk/>
            <pc:sldMk cId="3015624781" sldId="325"/>
            <ac:spMk id="2" creationId="{AA3BFDE4-248B-C143-50A9-34890E3F2A28}"/>
          </ac:spMkLst>
        </pc:spChg>
      </pc:sldChg>
      <pc:sldChg chg="modSp mod">
        <pc:chgData name="Kim Santiago" userId="4b362663-76cb-47d1-bd79-4bd99be769b1" providerId="ADAL" clId="{EB900106-C0DD-43D2-AECD-C429C1F7B359}" dt="2023-07-17T17:23:40.250" v="25" actId="6549"/>
        <pc:sldMkLst>
          <pc:docMk/>
          <pc:sldMk cId="2480642953" sldId="328"/>
        </pc:sldMkLst>
        <pc:spChg chg="mod">
          <ac:chgData name="Kim Santiago" userId="4b362663-76cb-47d1-bd79-4bd99be769b1" providerId="ADAL" clId="{EB900106-C0DD-43D2-AECD-C429C1F7B359}" dt="2023-07-17T17:23:40.250" v="25" actId="6549"/>
          <ac:spMkLst>
            <pc:docMk/>
            <pc:sldMk cId="2480642953" sldId="328"/>
            <ac:spMk id="2" creationId="{E3080F9C-3DDD-10E8-0218-210BCDD9CA12}"/>
          </ac:spMkLst>
        </pc:spChg>
      </pc:sldChg>
    </pc:docChg>
  </pc:docChgLst>
  <pc:docChgLst>
    <pc:chgData name="Sean McIver" userId="S::smciver@bloomsburie.com::499cbfd1-739c-47a8-8d54-9c7cb3e69d57" providerId="AD" clId="Web-{861E100E-703C-31E0-9181-FEAE0D4325C3}"/>
    <pc:docChg chg="modSld">
      <pc:chgData name="Sean McIver" userId="S::smciver@bloomsburie.com::499cbfd1-739c-47a8-8d54-9c7cb3e69d57" providerId="AD" clId="Web-{861E100E-703C-31E0-9181-FEAE0D4325C3}" dt="2023-10-19T20:56:11.097" v="31"/>
      <pc:docMkLst>
        <pc:docMk/>
      </pc:docMkLst>
      <pc:sldChg chg="modNotes">
        <pc:chgData name="Sean McIver" userId="S::smciver@bloomsburie.com::499cbfd1-739c-47a8-8d54-9c7cb3e69d57" providerId="AD" clId="Web-{861E100E-703C-31E0-9181-FEAE0D4325C3}" dt="2023-10-19T20:52:29.314" v="2"/>
        <pc:sldMkLst>
          <pc:docMk/>
          <pc:sldMk cId="2480642953" sldId="328"/>
        </pc:sldMkLst>
      </pc:sldChg>
      <pc:sldChg chg="modNotes">
        <pc:chgData name="Sean McIver" userId="S::smciver@bloomsburie.com::499cbfd1-739c-47a8-8d54-9c7cb3e69d57" providerId="AD" clId="Web-{861E100E-703C-31E0-9181-FEAE0D4325C3}" dt="2023-10-19T20:55:29.516" v="21"/>
        <pc:sldMkLst>
          <pc:docMk/>
          <pc:sldMk cId="4234816250" sldId="358"/>
        </pc:sldMkLst>
      </pc:sldChg>
      <pc:sldChg chg="modNotes">
        <pc:chgData name="Sean McIver" userId="S::smciver@bloomsburie.com::499cbfd1-739c-47a8-8d54-9c7cb3e69d57" providerId="AD" clId="Web-{861E100E-703C-31E0-9181-FEAE0D4325C3}" dt="2023-10-19T20:55:40.548" v="23"/>
        <pc:sldMkLst>
          <pc:docMk/>
          <pc:sldMk cId="4117950040" sldId="361"/>
        </pc:sldMkLst>
      </pc:sldChg>
      <pc:sldChg chg="modNotes">
        <pc:chgData name="Sean McIver" userId="S::smciver@bloomsburie.com::499cbfd1-739c-47a8-8d54-9c7cb3e69d57" providerId="AD" clId="Web-{861E100E-703C-31E0-9181-FEAE0D4325C3}" dt="2023-10-19T20:53:44.757" v="15"/>
        <pc:sldMkLst>
          <pc:docMk/>
          <pc:sldMk cId="2249340031" sldId="427"/>
        </pc:sldMkLst>
      </pc:sldChg>
      <pc:sldChg chg="modNotes">
        <pc:chgData name="Sean McIver" userId="S::smciver@bloomsburie.com::499cbfd1-739c-47a8-8d54-9c7cb3e69d57" providerId="AD" clId="Web-{861E100E-703C-31E0-9181-FEAE0D4325C3}" dt="2023-10-19T20:56:11.097" v="31"/>
        <pc:sldMkLst>
          <pc:docMk/>
          <pc:sldMk cId="1363553972" sldId="43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12/15/2023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12/15/2023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loodsciencecenter.org/products/elected-officials-flood-risk-guid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Review</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the objective:</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At the end of this topic, you should be able to describe the importance of enforcing floodplain management ordinances.</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In this topic, we will talk about NFIP regulations, building codes, and how enforcement reduces risk.</a:t>
            </a:r>
          </a:p>
          <a:p>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Explain</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the importance of the Elected Official’s Flood Guide:</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u="sng" dirty="0">
                <a:solidFill>
                  <a:srgbClr val="0563C1"/>
                </a:solidFill>
                <a:effectLst/>
                <a:latin typeface="Franklin Gothic Book" panose="020B0503020102020204" pitchFamily="34" charset="0"/>
                <a:ea typeface="Calibri" panose="020F0502020204030204" pitchFamily="34" charset="0"/>
                <a:cs typeface="Times New Roman" panose="02020603050405020304" pitchFamily="18" charset="0"/>
                <a:hlinkClick r:id="rId3" tooltip="Open Elected Officials' Flood Guide – ASFPM Flood Science Center in a separate tab"/>
              </a:rPr>
              <a:t>Elected Officials' Flood Guide – ASFPM Flood Science Center</a:t>
            </a:r>
            <a:b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b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(https://floodsciencecenter.org/products/elected-officials-flood-risk-guide/)</a:t>
            </a:r>
            <a:endParaRPr lang="en-US" dirty="0"/>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a:p>
        </p:txBody>
      </p:sp>
    </p:spTree>
    <p:extLst>
      <p:ext uri="{BB962C8B-B14F-4D97-AF65-F5344CB8AC3E}">
        <p14:creationId xmlns:p14="http://schemas.microsoft.com/office/powerpoint/2010/main" val="983005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To promote compliance in your community, developers must follow your ordinance. To ensure compliance, your FPA must review permits, complete inspections, and have the authority to enforce the requirements.</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Your State NFIP Office and FEMA Regional Office contacts support and oversee your community’s floodplain management program by:</a:t>
            </a:r>
          </a:p>
          <a:p>
            <a:pPr marL="0" marR="0" lvl="0" indent="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None/>
              <a:tabLst>
                <a:tab pos="228600" algn="l"/>
                <a:tab pos="457200" algn="l"/>
              </a:tabLst>
              <a:defRPr/>
            </a:pPr>
            <a:endPar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742950" marR="0" lvl="1" indent="-285750" algn="l" defTabSz="457200" rtl="0" eaLnBrk="1" fontAlgn="auto" latinLnBrk="0" hangingPunct="1">
              <a:lnSpc>
                <a:spcPct val="120000"/>
              </a:lnSpc>
              <a:spcBef>
                <a:spcPts val="0"/>
              </a:spcBef>
              <a:spcAft>
                <a:spcPts val="1200"/>
              </a:spcAft>
              <a:buClr>
                <a:srgbClr val="2F2F30"/>
              </a:buClr>
              <a:buSzTx/>
              <a:buFont typeface="Courier New" panose="02070309020205020404" pitchFamily="49" charset="0"/>
              <a:buChar char="o"/>
              <a:tabLst>
                <a:tab pos="228600" algn="l"/>
                <a:tab pos="457200" algn="l"/>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Providing tools, training, and resources;</a:t>
            </a:r>
          </a:p>
          <a:p>
            <a:pPr marL="742950" marR="0" lvl="1" indent="-285750" algn="l" defTabSz="457200" rtl="0" eaLnBrk="1" fontAlgn="auto" latinLnBrk="0" hangingPunct="1">
              <a:lnSpc>
                <a:spcPct val="120000"/>
              </a:lnSpc>
              <a:spcBef>
                <a:spcPts val="0"/>
              </a:spcBef>
              <a:spcAft>
                <a:spcPts val="1200"/>
              </a:spcAft>
              <a:buClr>
                <a:srgbClr val="2F2F30"/>
              </a:buClr>
              <a:buSzTx/>
              <a:buFont typeface="Courier New" panose="02070309020205020404" pitchFamily="49" charset="0"/>
              <a:buChar char="o"/>
              <a:tabLst>
                <a:tab pos="228600" algn="l"/>
                <a:tab pos="457200" algn="l"/>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Identifying and helping to resolve deficiencies and violations;</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Placing the community on probation and suspension if deficiencies are not corrected.</a:t>
            </a:r>
          </a:p>
          <a:p>
            <a:endParaRPr lang="en-US"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79170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Remember, even if your community has adopted NFIP minimum standards, it is </a:t>
            </a: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only</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compliant </a:t>
            </a: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if </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it adequately enforces them.</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Communities that are not compliant or don’t participate in the NFIP won’t have access to certain types of disaster aid.</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Additionally, structures in high-risk flood zones are ineligible for FEMA mitigation grants, repair and replacement money for federally declared events, and other Federal funding.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a:lnSpc>
                <a:spcPct val="120000"/>
              </a:lnSpc>
              <a:spcBef>
                <a:spcPts val="0"/>
              </a:spcBef>
              <a:spcAft>
                <a:spcPts val="1200"/>
              </a:spcAft>
            </a:pP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1595303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Purpose:</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To help audience members understand if their community program is fully equipped to protect from flooding and enforce their NFIP regulations.</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Procedure:</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Direct </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audience to Activity 4.1 in </a:t>
            </a:r>
            <a:r>
              <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Participant Manual</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Ask</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audience to reflect on and write down responses to the following questions:</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What authority does your local Floodplain Administrator have?</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Does your Floodplain Administrator have the resources to implement an effective program?</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What other roles does your Floodplain Administrator fill (how many hats do they wear)?</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Does your city/county attorney support floodplain management?</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What are your Floodplain Administrator’s roles during the post-disaster recovery process?</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Do you have a plan to make Substantial Damage Assessments after a disaster?</a:t>
            </a:r>
          </a:p>
          <a:p>
            <a:pPr marL="0" marR="0" lvl="0" indent="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None/>
              <a:tabLst>
                <a:tab pos="228600" algn="l"/>
                <a:tab pos="457200" algn="l"/>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Discuss</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responses to the questions.</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Emphasize</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If the answer to any of these questions is “none” or “no,” the program is not equipped to protect from flooding and enforce NFIP regulations.</a:t>
            </a:r>
          </a:p>
          <a:p>
            <a:pPr marL="0" marR="0" indent="0">
              <a:lnSpc>
                <a:spcPct val="120000"/>
              </a:lnSpc>
              <a:spcBef>
                <a:spcPts val="0"/>
              </a:spcBef>
              <a:spcAft>
                <a:spcPts val="1200"/>
              </a:spcAft>
            </a:pPr>
            <a:endParaRPr lang="en-US" sz="1200" b="1" dirty="0">
              <a:effectLst/>
              <a:latin typeface="Franklin Gothic Book" panose="020B0503020102020204" pitchFamily="34" charset="0"/>
              <a:ea typeface="Times New Roman" panose="02020603050405020304" pitchFamily="18" charset="0"/>
              <a:cs typeface="Times New Roman" panose="02020603050405020304" pitchFamily="18" charset="0"/>
            </a:endParaRPr>
          </a:p>
          <a:p>
            <a:pPr marL="0" marR="0" indent="0">
              <a:lnSpc>
                <a:spcPct val="120000"/>
              </a:lnSpc>
              <a:spcBef>
                <a:spcPts val="0"/>
              </a:spcBef>
              <a:spcAft>
                <a:spcPts val="1200"/>
              </a:spcAft>
            </a:pPr>
            <a:r>
              <a:rPr lang="en-US" sz="1200" b="1" dirty="0">
                <a:effectLst/>
                <a:latin typeface="Franklin Gothic Book" panose="020B0503020102020204" pitchFamily="34" charset="0"/>
                <a:ea typeface="Times New Roman" panose="02020603050405020304" pitchFamily="18" charset="0"/>
                <a:cs typeface="Times New Roman" panose="02020603050405020304" pitchFamily="18" charset="0"/>
              </a:rPr>
              <a:t>Option B:</a:t>
            </a:r>
          </a:p>
          <a:p>
            <a:pPr marL="0" marR="0" indent="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Co-Presenter:</a:t>
            </a: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 Provide</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a brief</a:t>
            </a: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 </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explanation of your floodplain ordinance enforcement provisions and the authority the Floodplain Administrator has to enforce them.</a:t>
            </a:r>
            <a:endParaRPr lang="en-US"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a:p>
        </p:txBody>
      </p:sp>
    </p:spTree>
    <p:extLst>
      <p:ext uri="{BB962C8B-B14F-4D97-AF65-F5344CB8AC3E}">
        <p14:creationId xmlns:p14="http://schemas.microsoft.com/office/powerpoint/2010/main" val="4041196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On </a:t>
            </a:r>
            <a:r>
              <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slide, </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you’ll </a:t>
            </a:r>
            <a:r>
              <a:rPr kumimoji="0" lang="en-US" sz="1200" b="0" i="0" u="none" strike="noStrike" kern="1200" cap="none" spc="0" normalizeH="0" baseline="0" noProof="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see what we </a:t>
            </a: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covered in this topic. In the next topic, we will discuss the Community Rating System, higher standards, and how you can support them in your community.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14</a:t>
            </a:fld>
            <a:endParaRPr lang="en-US"/>
          </a:p>
        </p:txBody>
      </p:sp>
    </p:spTree>
    <p:extLst>
      <p:ext uri="{BB962C8B-B14F-4D97-AF65-F5344CB8AC3E}">
        <p14:creationId xmlns:p14="http://schemas.microsoft.com/office/powerpoint/2010/main" val="3388216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Strong floodplain management programs benefit communities by:</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Promoting economic stability and growth: </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Resilient communities recover from floods more quickly, keeping businesses open and citizens working. They also maintain the value of their stocks, assets, power, and revenue. </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Additionally, landscapes that include natural floodplains provide diverse recreation and economic opportunities, attracting people to the area.</a:t>
            </a:r>
          </a:p>
          <a:p>
            <a:pPr marL="457200" marR="0" lvl="1" indent="0">
              <a:lnSpc>
                <a:spcPct val="120000"/>
              </a:lnSpc>
              <a:spcBef>
                <a:spcPts val="0"/>
              </a:spcBef>
              <a:spcAft>
                <a:spcPts val="1200"/>
              </a:spcAft>
              <a:buClr>
                <a:srgbClr val="2F2F30"/>
              </a:buClr>
              <a:buFont typeface="Courier New" panose="02070309020205020404" pitchFamily="49" charset="0"/>
              <a:buNone/>
              <a:tabLst>
                <a:tab pos="228600" algn="l"/>
                <a:tab pos="457200" algn="l"/>
              </a:tabLs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Increasing community resilience: Families and their houses are safer from flooding now and far into the future.</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Preserving the natural landscape and its functions: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Provides habitat for plants and animals.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Supports plants that filter pollutants.</a:t>
            </a:r>
          </a:p>
          <a:p>
            <a:pPr marL="628650" lvl="1" indent="-171450">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  Maintains natural flood storage capacity.</a:t>
            </a:r>
          </a:p>
          <a:p>
            <a:pPr marL="457200" lvl="1" indent="0">
              <a:buFont typeface="Courier New" panose="02070309020205020404" pitchFamily="49" charset="0"/>
              <a:buNone/>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800" b="1" dirty="0">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Now, let’s discuss the benefits of adopting, implementing, and enforcing flood damage prevention ordinances.</a:t>
            </a:r>
            <a:endParaRPr lang="en-US" dirty="0"/>
          </a:p>
          <a:p>
            <a:pPr marL="0" marR="0">
              <a:lnSpc>
                <a:spcPct val="120000"/>
              </a:lnSpc>
              <a:spcBef>
                <a:spcPts val="0"/>
              </a:spcBef>
              <a:spcAft>
                <a:spcPts val="1200"/>
              </a:spcAft>
            </a:pPr>
            <a:r>
              <a:rPr lang="en-US" dirty="0"/>
              <a:t>.</a:t>
            </a:r>
          </a:p>
        </p:txBody>
      </p:sp>
      <p:sp>
        <p:nvSpPr>
          <p:cNvPr id="4" name="Slide Number Placeholder 3"/>
          <p:cNvSpPr>
            <a:spLocks noGrp="1"/>
          </p:cNvSpPr>
          <p:nvPr>
            <p:ph type="sldNum" sz="quarter" idx="5"/>
          </p:nvPr>
        </p:nvSpPr>
        <p:spPr/>
        <p:txBody>
          <a:bodyPr/>
          <a:lstStyle/>
          <a:p>
            <a:fld id="{4BAF53EF-993C-FF42-8B62-CEF57763A78D}" type="slidenum">
              <a:rPr lang="en-US" smtClean="0"/>
              <a:t>3</a:t>
            </a:fld>
            <a:endParaRPr lang="en-US"/>
          </a:p>
        </p:txBody>
      </p:sp>
    </p:spTree>
    <p:extLst>
      <p:ext uri="{BB962C8B-B14F-4D97-AF65-F5344CB8AC3E}">
        <p14:creationId xmlns:p14="http://schemas.microsoft.com/office/powerpoint/2010/main" val="1644091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Strong floodplain management programs benefit communities by:</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Promoting economic stability and growth: </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Resilient communities recover from floods more quickly, keeping businesses open and citizens working. They also maintain the value of their stocks, assets, power, and revenue. </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Additionally, landscapes that include natural floodplains provide diverse recreation and economic opportunities, attracting people to the area.</a:t>
            </a:r>
          </a:p>
          <a:p>
            <a:pPr marL="457200" marR="0" lvl="1" indent="0">
              <a:lnSpc>
                <a:spcPct val="120000"/>
              </a:lnSpc>
              <a:spcBef>
                <a:spcPts val="0"/>
              </a:spcBef>
              <a:spcAft>
                <a:spcPts val="1200"/>
              </a:spcAft>
              <a:buClr>
                <a:srgbClr val="2F2F30"/>
              </a:buClr>
              <a:buFont typeface="Courier New" panose="02070309020205020404" pitchFamily="49" charset="0"/>
              <a:buNone/>
              <a:tabLst>
                <a:tab pos="228600" algn="l"/>
                <a:tab pos="457200" algn="l"/>
              </a:tabLs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Increasing community resilience: Families and their houses are safer from flooding now and far into the future.</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Preserving the natural landscape and its functions:</a:t>
            </a:r>
          </a:p>
          <a:p>
            <a:pPr marL="0" marR="0" lvl="0" indent="0">
              <a:lnSpc>
                <a:spcPct val="120000"/>
              </a:lnSpc>
              <a:spcBef>
                <a:spcPts val="0"/>
              </a:spcBef>
              <a:spcAft>
                <a:spcPts val="1200"/>
              </a:spcAft>
              <a:buClr>
                <a:srgbClr val="2F2F30"/>
              </a:buClr>
              <a:buFont typeface="Wingdings" panose="05000000000000000000" pitchFamily="2" charset="2"/>
              <a:buNone/>
              <a:tabLst>
                <a:tab pos="228600" algn="l"/>
                <a:tab pos="457200" algn="l"/>
              </a:tabLs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Provides habitat for plants and animals.</a:t>
            </a:r>
          </a:p>
          <a:p>
            <a:pPr marL="742950" marR="0" lvl="1" indent="-285750">
              <a:lnSpc>
                <a:spcPct val="120000"/>
              </a:lnSpc>
              <a:spcBef>
                <a:spcPts val="0"/>
              </a:spcBef>
              <a:spcAft>
                <a:spcPts val="1200"/>
              </a:spcAft>
              <a:buClr>
                <a:srgbClr val="2F2F30"/>
              </a:buClr>
              <a:buFont typeface="Courier New" panose="02070309020205020404" pitchFamily="49" charset="0"/>
              <a:buChar char="o"/>
              <a:tabLst>
                <a:tab pos="228600" algn="l"/>
                <a:tab pos="457200" algn="l"/>
              </a:tabLst>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Supports plants that filter pollutants.</a:t>
            </a:r>
          </a:p>
          <a:p>
            <a:pPr marL="628650" lvl="1" indent="-171450">
              <a:buFont typeface="Courier New" panose="02070309020205020404" pitchFamily="49" charset="0"/>
              <a:buChar char="o"/>
            </a:pPr>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  Maintains natural flood storage capacity.</a:t>
            </a:r>
          </a:p>
          <a:p>
            <a:pPr marL="628650" lvl="1" indent="-171450">
              <a:buFont typeface="Courier New" panose="02070309020205020404" pitchFamily="49" charset="0"/>
              <a:buChar char="o"/>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100" b="1" dirty="0">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100" dirty="0">
                <a:effectLst/>
                <a:latin typeface="Franklin Gothic Book" panose="020B0503020102020204" pitchFamily="34" charset="0"/>
                <a:ea typeface="Calibri" panose="020F0502020204030204" pitchFamily="34" charset="0"/>
                <a:cs typeface="Times New Roman" panose="02020603050405020304" pitchFamily="18" charset="0"/>
              </a:rPr>
              <a:t>Now, let’s discuss the benefits of adopting, implementing, and enforcing flood damage prevention ordinances.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4</a:t>
            </a:fld>
            <a:endParaRPr lang="en-US"/>
          </a:p>
        </p:txBody>
      </p:sp>
    </p:spTree>
    <p:extLst>
      <p:ext uri="{BB962C8B-B14F-4D97-AF65-F5344CB8AC3E}">
        <p14:creationId xmlns:p14="http://schemas.microsoft.com/office/powerpoint/2010/main" val="1427593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State legislation gives communities the authority to adopt floodplain regulations. </a:t>
            </a:r>
          </a:p>
          <a:p>
            <a:pPr marL="342900" marR="0" lvl="0" indent="-342900">
              <a:lnSpc>
                <a:spcPct val="120000"/>
              </a:lnSpc>
              <a:spcBef>
                <a:spcPts val="0"/>
              </a:spcBef>
              <a:spcAft>
                <a:spcPts val="1200"/>
              </a:spcAft>
              <a:buClr>
                <a:srgbClr val="2F2F30"/>
              </a:buClr>
              <a:buFont typeface="Wingdings" panose="05000000000000000000" pitchFamily="2" charset="2"/>
              <a:buChar char=""/>
              <a:tabLst>
                <a:tab pos="228600" algn="l"/>
                <a:tab pos="457200" algn="l"/>
              </a:tabLs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Regulations must be adopted and enforced by the local community.</a:t>
            </a:r>
          </a:p>
          <a:p>
            <a:pPr marL="171450" indent="-171450">
              <a:buFont typeface="Wingdings" panose="05000000000000000000" pitchFamily="2" charset="2"/>
              <a:buChar char="§"/>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Flood damage prevention ordinances can be found in land use authority regulations, building codes, or land development regulations. They can also be stand-alone ordinances.</a:t>
            </a:r>
          </a:p>
          <a:p>
            <a:pPr marL="0" marR="0">
              <a:lnSpc>
                <a:spcPct val="120000"/>
              </a:lnSpc>
              <a:spcBef>
                <a:spcPts val="0"/>
              </a:spcBef>
              <a:spcAft>
                <a:spcPts val="1200"/>
              </a:spcAft>
            </a:pPr>
            <a:endParaRPr lang="en-US" sz="1200" b="1"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a:lnSpc>
                <a:spcPct val="120000"/>
              </a:lnSpc>
              <a:spcBef>
                <a:spcPts val="0"/>
              </a:spcBef>
              <a:spcAft>
                <a:spcPts val="1200"/>
              </a:spcAft>
            </a:pPr>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Next, let’s examine Floodplain Administrator coordination responsibilities and the role of building codes in floodplain management.</a:t>
            </a:r>
            <a:endParaRPr lang="en-US"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a:p>
        </p:txBody>
      </p:sp>
    </p:spTree>
    <p:extLst>
      <p:ext uri="{BB962C8B-B14F-4D97-AF65-F5344CB8AC3E}">
        <p14:creationId xmlns:p14="http://schemas.microsoft.com/office/powerpoint/2010/main" val="1187593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Your Floodplain Administrator’s work spans multiple departments. Enforcement requires high levels of coordination across many departments. Your Floodplain Administrator must be supported in their enforcement work. Enforcement is not only their responsibility.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a:lnSpc>
                <a:spcPct val="120000"/>
              </a:lnSpc>
              <a:spcBef>
                <a:spcPts val="0"/>
              </a:spcBef>
              <a:spcAft>
                <a:spcPts val="1200"/>
              </a:spcAft>
            </a:pP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a:p>
        </p:txBody>
      </p:sp>
    </p:spTree>
    <p:extLst>
      <p:ext uri="{BB962C8B-B14F-4D97-AF65-F5344CB8AC3E}">
        <p14:creationId xmlns:p14="http://schemas.microsoft.com/office/powerpoint/2010/main" val="1171237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International Building Code (IBC) standards meet or exceed NFIP requirements for all buildings and structures. So, building code officials also play a role in the NFIP.</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Building codes make buildings and other structures safe. </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While enforcing building codes may not make you popular, it just might save lives.</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Strong codes help protect the community from lawsuits:</a:t>
            </a:r>
          </a:p>
          <a:p>
            <a:pPr marL="742950" marR="0" lvl="1" indent="-285750" algn="l" defTabSz="457200" rtl="0" eaLnBrk="1" fontAlgn="auto" latinLnBrk="0" hangingPunct="1">
              <a:lnSpc>
                <a:spcPct val="120000"/>
              </a:lnSpc>
              <a:spcBef>
                <a:spcPts val="0"/>
              </a:spcBef>
              <a:spcAft>
                <a:spcPts val="1200"/>
              </a:spcAft>
              <a:buClr>
                <a:srgbClr val="2F2F30"/>
              </a:buClr>
              <a:buSzTx/>
              <a:buFont typeface="Courier New" panose="02070309020205020404" pitchFamily="49" charset="0"/>
              <a:buChar char="o"/>
              <a:tabLst>
                <a:tab pos="228600" algn="l"/>
                <a:tab pos="457200" algn="l"/>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Since liability is based on negligence, a community benefits from a well-applied program.</a:t>
            </a:r>
          </a:p>
          <a:p>
            <a:pPr marL="628650" marR="0" lvl="1" indent="-1714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Establish clear ordinance standards to limit misinterpretation.</a:t>
            </a:r>
          </a:p>
          <a:p>
            <a:pPr marL="457200" marR="0" lvl="1" indent="0" algn="l" defTabSz="4572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Transition to the next sub-topic:</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Now, let’s discuss how compliance relates to grant funding eligibility.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a:lnSpc>
                <a:spcPct val="120000"/>
              </a:lnSpc>
              <a:spcBef>
                <a:spcPts val="0"/>
              </a:spcBef>
              <a:spcAft>
                <a:spcPts val="1200"/>
              </a:spcAft>
            </a:pP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a:p>
        </p:txBody>
      </p:sp>
    </p:spTree>
    <p:extLst>
      <p:ext uri="{BB962C8B-B14F-4D97-AF65-F5344CB8AC3E}">
        <p14:creationId xmlns:p14="http://schemas.microsoft.com/office/powerpoint/2010/main" val="2598444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Proper permitting procedures are required for NFIP compliance.</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FPA must require, collect, and review permits for all proposed floodplain development. This includes:</a:t>
            </a:r>
          </a:p>
          <a:p>
            <a:pPr marL="742950" marR="0" lvl="1" indent="-285750" algn="l" defTabSz="457200" rtl="0" eaLnBrk="1" fontAlgn="auto" latinLnBrk="0" hangingPunct="1">
              <a:lnSpc>
                <a:spcPct val="120000"/>
              </a:lnSpc>
              <a:spcBef>
                <a:spcPts val="0"/>
              </a:spcBef>
              <a:spcAft>
                <a:spcPts val="1200"/>
              </a:spcAft>
              <a:buClr>
                <a:srgbClr val="2F2F30"/>
              </a:buClr>
              <a:buSzTx/>
              <a:buFont typeface="Courier New" panose="02070309020205020404" pitchFamily="49" charset="0"/>
              <a:buChar char="o"/>
              <a:tabLst>
                <a:tab pos="228600" algn="l"/>
                <a:tab pos="457200" algn="l"/>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New buildings, changes to existing structures, subdivisions, and non-structural work. </a:t>
            </a:r>
          </a:p>
          <a:p>
            <a:pPr marL="742950" marR="0" lvl="1" indent="-285750" algn="l" defTabSz="457200" rtl="0" eaLnBrk="1" fontAlgn="auto" latinLnBrk="0" hangingPunct="1">
              <a:lnSpc>
                <a:spcPct val="120000"/>
              </a:lnSpc>
              <a:spcBef>
                <a:spcPts val="0"/>
              </a:spcBef>
              <a:spcAft>
                <a:spcPts val="1200"/>
              </a:spcAft>
              <a:buClr>
                <a:srgbClr val="2F2F30"/>
              </a:buClr>
              <a:buSzTx/>
              <a:buFont typeface="Courier New" panose="02070309020205020404" pitchFamily="49" charset="0"/>
              <a:buChar char="o"/>
              <a:tabLst>
                <a:tab pos="228600" algn="l"/>
                <a:tab pos="457200" algn="l"/>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Substantial Improvement and Substantial Damage assessments. </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Conducting inspections ensures that structures are being built to the standards in the plans and permits.</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Your community must take enforcement actions when violations or non-compliant work occurs.</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1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There are also assessment and permitting requirements after disasters.</a:t>
            </a:r>
          </a:p>
          <a:p>
            <a:pPr marL="0" marR="0">
              <a:lnSpc>
                <a:spcPct val="120000"/>
              </a:lnSpc>
              <a:spcBef>
                <a:spcPts val="0"/>
              </a:spcBef>
              <a:spcAft>
                <a:spcPts val="1200"/>
              </a:spcAft>
            </a:pPr>
            <a:endParaRPr lang="en-US" sz="1100" dirty="0">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8</a:t>
            </a:fld>
            <a:endParaRPr lang="en-US"/>
          </a:p>
        </p:txBody>
      </p:sp>
    </p:spTree>
    <p:extLst>
      <p:ext uri="{BB962C8B-B14F-4D97-AF65-F5344CB8AC3E}">
        <p14:creationId xmlns:p14="http://schemas.microsoft.com/office/powerpoint/2010/main" val="802780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 major part of ensuring compliance is enforcing Substantial Damage and Substantial Improvement requirements (SI/SD). These requirements make sure properties align with current floodplain regulations before money is spent on repairs.</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 structure is considered Substantially Improved when:</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reconstruction, rehabilitation, additions, or other improvement is in a floodplain, and</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The cost of improvements equals or exceeds 50% of the structure's market value.</a:t>
            </a:r>
          </a:p>
          <a:p>
            <a:pPr marL="0" marR="0" lvl="0" indent="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None/>
              <a:tabLst>
                <a:tab pos="228600" algn="l"/>
                <a:tab pos="457200" algn="l"/>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Substantial Improvement determinations can only be made by the local community. The NFIP and International Building Codes require them.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When Substantially Improved, a structure must meet the floodplain ordinance requirements for new construction. </a:t>
            </a:r>
            <a:endParaRPr kumimoji="0" lang="en-US" sz="1200" b="0" i="0" u="none" strike="noStrike" kern="1200" cap="none" spc="0" normalizeH="0" baseline="0" noProof="0" dirty="0">
              <a:ln>
                <a:noFill/>
              </a:ln>
              <a:solidFill>
                <a:prstClr val="black"/>
              </a:solidFill>
              <a:effectLst/>
              <a:uLnTx/>
              <a:uFillTx/>
              <a:latin typeface="Calibri"/>
              <a:ea typeface="+mn-ea"/>
              <a:cs typeface="Calibri"/>
            </a:endParaRPr>
          </a:p>
          <a:p>
            <a:pPr marL="0" marR="0">
              <a:lnSpc>
                <a:spcPct val="120000"/>
              </a:lnSpc>
              <a:spcBef>
                <a:spcPts val="0"/>
              </a:spcBef>
              <a:spcAft>
                <a:spcPts val="1200"/>
              </a:spcAft>
            </a:pPr>
            <a:endParaRPr lang="en-US"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9</a:t>
            </a:fld>
            <a:endParaRPr lang="en-US"/>
          </a:p>
        </p:txBody>
      </p:sp>
    </p:spTree>
    <p:extLst>
      <p:ext uri="{BB962C8B-B14F-4D97-AF65-F5344CB8AC3E}">
        <p14:creationId xmlns:p14="http://schemas.microsoft.com/office/powerpoint/2010/main" val="1308895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12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Present the following:</a:t>
            </a:r>
          </a:p>
          <a:p>
            <a:pPr marL="0" marR="0" lvl="0" indent="0" algn="l" defTabSz="457200" rtl="0" eaLnBrk="1" fontAlgn="auto" latinLnBrk="0" hangingPunct="1">
              <a:lnSpc>
                <a:spcPct val="120000"/>
              </a:lnSpc>
              <a:spcBef>
                <a:spcPts val="0"/>
              </a:spcBef>
              <a:spcAft>
                <a:spcPts val="12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Substantial Damage is related to Substantial Improvement.</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Any hazard can cause damage that triggers Substantial Damage determinations.</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If a natural hazard or accident causes damage, a Substantial Damage determination should be completed. The assessment will determine if the repair cost meets or exceeds 50% of the value of the structure. </a:t>
            </a:r>
          </a:p>
          <a:p>
            <a:pPr marL="342900" marR="0" lvl="0" indent="-342900" algn="l" defTabSz="457200" rtl="0" eaLnBrk="1" fontAlgn="auto" latinLnBrk="0" hangingPunct="1">
              <a:lnSpc>
                <a:spcPct val="120000"/>
              </a:lnSpc>
              <a:spcBef>
                <a:spcPts val="0"/>
              </a:spcBef>
              <a:spcAft>
                <a:spcPts val="1200"/>
              </a:spcAft>
              <a:buClr>
                <a:srgbClr val="2F2F30"/>
              </a:buClr>
              <a:buSzTx/>
              <a:buFont typeface="Wingdings" panose="05000000000000000000" pitchFamily="2" charset="2"/>
              <a:buChar char=""/>
              <a:tabLst>
                <a:tab pos="228600" algn="l"/>
                <a:tab pos="457200" algn="l"/>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Only the local community can make a Substantial Damage determination.</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Not enforcing SI/SD requirements could put your community’s NFIP participation at risk.</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a:p>
            <a:pPr marL="0" marR="0" indent="0">
              <a:lnSpc>
                <a:spcPct val="120000"/>
              </a:lnSpc>
              <a:spcBef>
                <a:spcPts val="1200"/>
              </a:spcBef>
              <a:spcAft>
                <a:spcPts val="1200"/>
              </a:spcAft>
            </a:pPr>
            <a:r>
              <a:rPr lang="en-US" sz="1200" b="1" dirty="0">
                <a:effectLst/>
                <a:latin typeface="Franklin Gothic Book" panose="020B0503020102020204" pitchFamily="34" charset="0"/>
                <a:ea typeface="Times New Roman" panose="02020603050405020304" pitchFamily="18" charset="0"/>
                <a:cs typeface="Times New Roman" panose="02020603050405020304" pitchFamily="18" charset="0"/>
              </a:rPr>
              <a:t>Option B:</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 </a:t>
            </a:r>
          </a:p>
          <a:p>
            <a:pPr marL="0" marR="0" indent="0">
              <a:lnSpc>
                <a:spcPct val="120000"/>
              </a:lnSpc>
              <a:spcBef>
                <a:spcPts val="120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20000"/>
              </a:lnSpc>
              <a:spcBef>
                <a:spcPts val="0"/>
              </a:spcBef>
              <a:spcAft>
                <a:spcPts val="1200"/>
              </a:spcAft>
            </a:pP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Co-Presenter: If your community has experienced a severe event:</a:t>
            </a:r>
          </a:p>
          <a:p>
            <a:pPr marL="0" marR="0" indent="0">
              <a:lnSpc>
                <a:spcPct val="120000"/>
              </a:lnSpc>
              <a:spcBef>
                <a:spcPts val="0"/>
              </a:spcBef>
              <a:spcAft>
                <a:spcPts val="1200"/>
              </a:spcAft>
            </a:pPr>
            <a:endParaRPr lang="en-US" sz="1200" dirty="0">
              <a:effectLst/>
              <a:latin typeface="Franklin Gothic Book" panose="020B0503020102020204" pitchFamily="34" charset="0"/>
              <a:ea typeface="Calibri" panose="020F0502020204030204" pitchFamily="34" charset="0"/>
              <a:cs typeface="Times New Roman" panose="02020603050405020304" pitchFamily="18" charset="0"/>
            </a:endParaRPr>
          </a:p>
          <a:p>
            <a:r>
              <a:rPr lang="en-US" sz="1200" b="1" dirty="0">
                <a:effectLst/>
                <a:latin typeface="Franklin Gothic Book" panose="020B0503020102020204" pitchFamily="34" charset="0"/>
                <a:ea typeface="Calibri" panose="020F0502020204030204" pitchFamily="34" charset="0"/>
                <a:cs typeface="Times New Roman" panose="02020603050405020304" pitchFamily="18" charset="0"/>
              </a:rPr>
              <a:t>Describe </a:t>
            </a:r>
            <a:r>
              <a:rPr lang="en-US" sz="1200" dirty="0">
                <a:effectLst/>
                <a:latin typeface="Franklin Gothic Book" panose="020B0503020102020204" pitchFamily="34" charset="0"/>
                <a:ea typeface="Calibri" panose="020F0502020204030204" pitchFamily="34" charset="0"/>
                <a:cs typeface="Times New Roman" panose="02020603050405020304" pitchFamily="18" charset="0"/>
              </a:rPr>
              <a:t>in a sentence or two when your community did its Substantial Damage assessments, who completed them, and what resources they used.</a:t>
            </a:r>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10</a:t>
            </a:fld>
            <a:endParaRPr lang="en-US"/>
          </a:p>
        </p:txBody>
      </p:sp>
    </p:spTree>
    <p:extLst>
      <p:ext uri="{BB962C8B-B14F-4D97-AF65-F5344CB8AC3E}">
        <p14:creationId xmlns:p14="http://schemas.microsoft.com/office/powerpoint/2010/main" val="1460034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image" Target="../media/image9.sv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9.xml"/><Relationship Id="rId6" Type="http://schemas.openxmlformats.org/officeDocument/2006/relationships/image" Target="../media/image1.emf"/><Relationship Id="rId5" Type="http://schemas.openxmlformats.org/officeDocument/2006/relationships/image" Target="../media/image9.sv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Unit Title Slide (low ink)">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Unit #: Unit Title</a:t>
            </a:r>
          </a:p>
        </p:txBody>
      </p:sp>
      <p:pic>
        <p:nvPicPr>
          <p:cNvPr id="5" name="Picture 4" descr="Seal and Logo of FEMA">
            <a:extLst>
              <a:ext uri="{FF2B5EF4-FFF2-40B4-BE49-F238E27FC236}">
                <a16:creationId xmlns:a16="http://schemas.microsoft.com/office/drawing/2014/main" id="{C8007AB3-9044-9E49-80A1-0B6479D03B88}"/>
              </a:ext>
            </a:extLst>
          </p:cNvPr>
          <p:cNvPicPr>
            <a:picLocks noChangeAspect="1"/>
          </p:cNvPicPr>
          <p:nvPr userDrawn="1"/>
        </p:nvPicPr>
        <p:blipFill>
          <a:blip r:embed="rId3"/>
          <a:stretch>
            <a:fillRect/>
          </a:stretch>
        </p:blipFill>
        <p:spPr>
          <a:xfrm>
            <a:off x="745067" y="4372332"/>
            <a:ext cx="3269721" cy="1165157"/>
          </a:xfrm>
          <a:prstGeom prst="rect">
            <a:avLst/>
          </a:prstGeom>
        </p:spPr>
      </p:pic>
    </p:spTree>
    <p:custDataLst>
      <p:tags r:id="rId1"/>
    </p:custDataLst>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_Two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9" name="Footer Placeholder 10">
            <a:extLst>
              <a:ext uri="{FF2B5EF4-FFF2-40B4-BE49-F238E27FC236}">
                <a16:creationId xmlns:a16="http://schemas.microsoft.com/office/drawing/2014/main" id="{780EFCB7-513F-8445-B833-1531FD238BAB}"/>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3E4F6407-0B13-BA4A-9466-7F50E80E5943}"/>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6E6C8CEB-A9B1-9F4D-F7C3-5139F3131AD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891941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Left_Graphic Righ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51361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513613" y="2130556"/>
            <a:ext cx="5651500"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6530340" y="-1"/>
            <a:ext cx="5651500" cy="608584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2" name="Picture 1">
            <a:extLst>
              <a:ext uri="{FF2B5EF4-FFF2-40B4-BE49-F238E27FC236}">
                <a16:creationId xmlns:a16="http://schemas.microsoft.com/office/drawing/2014/main" id="{7719DBB0-6058-14B4-A0DB-88F4CC9FA29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
        <p:nvSpPr>
          <p:cNvPr id="4" name="Footer Placeholder 10">
            <a:extLst>
              <a:ext uri="{FF2B5EF4-FFF2-40B4-BE49-F238E27FC236}">
                <a16:creationId xmlns:a16="http://schemas.microsoft.com/office/drawing/2014/main" id="{2A93F92C-2432-D3B9-2B91-76466CC6BF3A}"/>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5" name="Slide Number Placeholder 11">
            <a:extLst>
              <a:ext uri="{FF2B5EF4-FFF2-40B4-BE49-F238E27FC236}">
                <a16:creationId xmlns:a16="http://schemas.microsoft.com/office/drawing/2014/main" id="{47894E69-5C0A-744E-161E-CFA15F8A1CD1}"/>
              </a:ext>
              <a:ext uri="{C183D7F6-B498-43B3-948B-1728B52AA6E4}">
                <adec:decorative xmlns:adec="http://schemas.microsoft.com/office/drawing/2017/decorative" val="1"/>
              </a:ext>
            </a:extLst>
          </p:cNvPr>
          <p:cNvSpPr>
            <a:spLocks noGrp="1"/>
          </p:cNvSpPr>
          <p:nvPr>
            <p:ph type="sldNum" sz="quarter" idx="14"/>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904999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Master_Title and Content_graphic­_left">
    <p:bg>
      <p:bgPr>
        <a:solidFill>
          <a:schemeClr val="bg1"/>
        </a:solid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3DE2E845-856F-93EC-29FA-A936EE23EF1B}"/>
              </a:ext>
            </a:extLst>
          </p:cNvPr>
          <p:cNvSpPr>
            <a:spLocks noGrp="1"/>
          </p:cNvSpPr>
          <p:nvPr>
            <p:ph sz="half" idx="13"/>
          </p:nvPr>
        </p:nvSpPr>
        <p:spPr>
          <a:xfrm>
            <a:off x="0" y="-1"/>
            <a:ext cx="6096000" cy="6858001"/>
          </a:xfrm>
          <a:prstGeom prst="rect">
            <a:avLst/>
          </a:prstGeom>
        </p:spPr>
        <p:txBody>
          <a:bodyPr/>
          <a:lstStyle>
            <a:lvl1pPr marL="0" indent="0">
              <a:buNone/>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4" name="Footer Placeholder 10">
            <a:extLst>
              <a:ext uri="{FF2B5EF4-FFF2-40B4-BE49-F238E27FC236}">
                <a16:creationId xmlns:a16="http://schemas.microsoft.com/office/drawing/2014/main" id="{100373AC-8E44-1F05-CE50-16B88DAEFB83}"/>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5" name="Slide Number Placeholder 11">
            <a:extLst>
              <a:ext uri="{FF2B5EF4-FFF2-40B4-BE49-F238E27FC236}">
                <a16:creationId xmlns:a16="http://schemas.microsoft.com/office/drawing/2014/main" id="{7626EEA3-AA0B-4A57-A675-660CD250EFF4}"/>
              </a:ext>
              <a:ext uri="{C183D7F6-B498-43B3-948B-1728B52AA6E4}">
                <adec:decorative xmlns:adec="http://schemas.microsoft.com/office/drawing/2017/decorative" val="1"/>
              </a:ext>
            </a:extLst>
          </p:cNvPr>
          <p:cNvSpPr>
            <a:spLocks noGrp="1"/>
          </p:cNvSpPr>
          <p:nvPr>
            <p:ph type="sldNum" sz="quarter" idx="14"/>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1772071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ster_Comparison">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Footer Placeholder 10">
            <a:extLst>
              <a:ext uri="{FF2B5EF4-FFF2-40B4-BE49-F238E27FC236}">
                <a16:creationId xmlns:a16="http://schemas.microsoft.com/office/drawing/2014/main" id="{4F15D596-468E-7240-AEF9-BE74880DA9D6}"/>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2" name="Slide Number Placeholder 11">
            <a:extLst>
              <a:ext uri="{FF2B5EF4-FFF2-40B4-BE49-F238E27FC236}">
                <a16:creationId xmlns:a16="http://schemas.microsoft.com/office/drawing/2014/main" id="{BA1FB061-3945-984E-B19F-EFD8A4ED4959}"/>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C0F1D91C-749B-7652-3157-47E52E672D0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460617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BA285-B143-4443-A825-3738EAF52CB3}"/>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5A5B5D">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rgbClr val="005188">
              <a:alpha val="83000"/>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2" name="Footer Placeholder 10">
            <a:extLst>
              <a:ext uri="{FF2B5EF4-FFF2-40B4-BE49-F238E27FC236}">
                <a16:creationId xmlns:a16="http://schemas.microsoft.com/office/drawing/2014/main" id="{973130A9-6029-D49A-4113-C923F5AD022C}"/>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chemeClr val="bg1"/>
                </a:solidFill>
              </a:defRPr>
            </a:lvl1pPr>
          </a:lstStyle>
          <a:p>
            <a:r>
              <a:rPr lang="en-US" dirty="0"/>
              <a:t>Federal Emergency Management Agency</a:t>
            </a:r>
          </a:p>
        </p:txBody>
      </p:sp>
      <p:sp>
        <p:nvSpPr>
          <p:cNvPr id="4" name="Slide Number Placeholder 11">
            <a:extLst>
              <a:ext uri="{FF2B5EF4-FFF2-40B4-BE49-F238E27FC236}">
                <a16:creationId xmlns:a16="http://schemas.microsoft.com/office/drawing/2014/main" id="{2F50FFA3-F4FA-1CEC-3D31-88D87C830F0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3032822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tivity_Master">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E97B94E-42E6-4544-9EC8-17245821AA52}"/>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254866EA-8482-8548-8A4F-3E9E3B6AB291}"/>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11" name="Picture 10">
            <a:extLst>
              <a:ext uri="{FF2B5EF4-FFF2-40B4-BE49-F238E27FC236}">
                <a16:creationId xmlns:a16="http://schemas.microsoft.com/office/drawing/2014/main" id="{9498F607-4FAF-6F9C-D5E3-CBFE4EF81E6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738189" y="1353237"/>
            <a:ext cx="7158035" cy="3953953"/>
          </a:xfrm>
          <a:prstGeom prst="rect">
            <a:avLst/>
          </a:prstGeom>
        </p:spPr>
      </p:pic>
      <p:sp>
        <p:nvSpPr>
          <p:cNvPr id="12" name="Rectangle 11">
            <a:extLst>
              <a:ext uri="{FF2B5EF4-FFF2-40B4-BE49-F238E27FC236}">
                <a16:creationId xmlns:a16="http://schemas.microsoft.com/office/drawing/2014/main" id="{9A6307D7-22AD-16EF-7508-46B65F0C93F5}"/>
              </a:ext>
              <a:ext uri="{C183D7F6-B498-43B3-948B-1728B52AA6E4}">
                <adec:decorative xmlns:adec="http://schemas.microsoft.com/office/drawing/2017/decorative" val="1"/>
              </a:ext>
            </a:extLst>
          </p:cNvPr>
          <p:cNvSpPr/>
          <p:nvPr userDrawn="1"/>
        </p:nvSpPr>
        <p:spPr bwMode="auto">
          <a:xfrm>
            <a:off x="7258050" y="1353237"/>
            <a:ext cx="4195766" cy="3953953"/>
          </a:xfrm>
          <a:prstGeom prst="rect">
            <a:avLst/>
          </a:prstGeom>
          <a:solidFill>
            <a:srgbClr val="0052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13" name="Content Placeholder 3">
            <a:extLst>
              <a:ext uri="{FF2B5EF4-FFF2-40B4-BE49-F238E27FC236}">
                <a16:creationId xmlns:a16="http://schemas.microsoft.com/office/drawing/2014/main" id="{4CC0ACF8-A65A-97ED-D378-8E5B2ED9293E}"/>
              </a:ext>
            </a:extLst>
          </p:cNvPr>
          <p:cNvSpPr>
            <a:spLocks noGrp="1"/>
          </p:cNvSpPr>
          <p:nvPr>
            <p:ph sz="half" idx="15" hasCustomPrompt="1"/>
          </p:nvPr>
        </p:nvSpPr>
        <p:spPr>
          <a:xfrm>
            <a:off x="7258050" y="1353236"/>
            <a:ext cx="4195761" cy="3953953"/>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pic>
        <p:nvPicPr>
          <p:cNvPr id="2" name="Picture 1">
            <a:extLst>
              <a:ext uri="{FF2B5EF4-FFF2-40B4-BE49-F238E27FC236}">
                <a16:creationId xmlns:a16="http://schemas.microsoft.com/office/drawing/2014/main" id="{439C2D3A-7D54-F31A-15DB-B2CFB93AD83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199421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ctivity_Master_Option_2">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cxnSp>
        <p:nvCxnSpPr>
          <p:cNvPr id="2" name="Straight Connector 1">
            <a:extLst>
              <a:ext uri="{FF2B5EF4-FFF2-40B4-BE49-F238E27FC236}">
                <a16:creationId xmlns:a16="http://schemas.microsoft.com/office/drawing/2014/main" id="{CDB097CF-027F-9650-91BB-03BCA09F250C}"/>
              </a:ext>
              <a:ext uri="{C183D7F6-B498-43B3-948B-1728B52AA6E4}">
                <adec:decorative xmlns:adec="http://schemas.microsoft.com/office/drawing/2017/decorative" val="1"/>
              </a:ext>
            </a:extLst>
          </p:cNvPr>
          <p:cNvCxnSpPr>
            <a:cxnSpLocks/>
          </p:cNvCxnSpPr>
          <p:nvPr userDrawn="1"/>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5AB6FC2-4935-3199-4479-529A4C48FA6E}"/>
              </a:ext>
              <a:ext uri="{C183D7F6-B498-43B3-948B-1728B52AA6E4}">
                <adec:decorative xmlns:adec="http://schemas.microsoft.com/office/drawing/2017/decorative" val="1"/>
              </a:ext>
            </a:extLst>
          </p:cNvPr>
          <p:cNvSpPr/>
          <p:nvPr userDrawn="1"/>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3">
            <a:extLst>
              <a:ext uri="{FF2B5EF4-FFF2-40B4-BE49-F238E27FC236}">
                <a16:creationId xmlns:a16="http://schemas.microsoft.com/office/drawing/2014/main" id="{CA8B09D7-24C0-F924-70E4-68BDA33D8CA4}"/>
              </a:ext>
              <a:ext uri="{C183D7F6-B498-43B3-948B-1728B52AA6E4}">
                <adec:decorative xmlns:adec="http://schemas.microsoft.com/office/drawing/2017/decorative" val="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cxnSp>
        <p:nvCxnSpPr>
          <p:cNvPr id="6" name="Straight Connector 5">
            <a:extLst>
              <a:ext uri="{FF2B5EF4-FFF2-40B4-BE49-F238E27FC236}">
                <a16:creationId xmlns:a16="http://schemas.microsoft.com/office/drawing/2014/main" id="{DBA9E1DE-4A9A-0F64-384B-7E71F58FFBB9}"/>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1BD0D24-6675-F147-05BC-C1D7D25EECBB}"/>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4" name="Graphic 13">
            <a:extLst>
              <a:ext uri="{FF2B5EF4-FFF2-40B4-BE49-F238E27FC236}">
                <a16:creationId xmlns:a16="http://schemas.microsoft.com/office/drawing/2014/main" id="{76604133-3F9C-8898-5396-CC5351104D6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9397" y="2989385"/>
            <a:ext cx="1146788" cy="1146788"/>
          </a:xfrm>
          <a:prstGeom prst="rect">
            <a:avLst/>
          </a:prstGeom>
        </p:spPr>
      </p:pic>
      <p:sp>
        <p:nvSpPr>
          <p:cNvPr id="16" name="Rectangle 15">
            <a:extLst>
              <a:ext uri="{FF2B5EF4-FFF2-40B4-BE49-F238E27FC236}">
                <a16:creationId xmlns:a16="http://schemas.microsoft.com/office/drawing/2014/main" id="{749893D9-D4F5-FD8C-92F0-AD2D2BECAD30}"/>
              </a:ext>
              <a:ext uri="{C183D7F6-B498-43B3-948B-1728B52AA6E4}">
                <adec:decorative xmlns:adec="http://schemas.microsoft.com/office/drawing/2017/decorative" val="1"/>
              </a:ext>
            </a:extLst>
          </p:cNvPr>
          <p:cNvSpPr/>
          <p:nvPr/>
        </p:nvSpPr>
        <p:spPr>
          <a:xfrm>
            <a:off x="1948721" y="1857566"/>
            <a:ext cx="8360482" cy="3372786"/>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4AB523F-06FF-D220-AEDC-25F1636AC345}"/>
              </a:ext>
              <a:ext uri="{C183D7F6-B498-43B3-948B-1728B52AA6E4}">
                <adec:decorative xmlns:adec="http://schemas.microsoft.com/office/drawing/2017/decorative" val="1"/>
              </a:ext>
            </a:extLst>
          </p:cNvPr>
          <p:cNvCxnSpPr>
            <a:cxnSpLocks/>
          </p:cNvCxnSpPr>
          <p:nvPr/>
        </p:nvCxnSpPr>
        <p:spPr>
          <a:xfrm>
            <a:off x="1882791" y="1857566"/>
            <a:ext cx="0" cy="3372786"/>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8D63EC8-13B3-FCA4-2BF2-0A1A5A48830F}"/>
              </a:ext>
              <a:ext uri="{C183D7F6-B498-43B3-948B-1728B52AA6E4}">
                <adec:decorative xmlns:adec="http://schemas.microsoft.com/office/drawing/2017/decorative" val="1"/>
              </a:ext>
            </a:extLst>
          </p:cNvPr>
          <p:cNvSpPr/>
          <p:nvPr/>
        </p:nvSpPr>
        <p:spPr>
          <a:xfrm>
            <a:off x="908319" y="2592085"/>
            <a:ext cx="1948944" cy="1953970"/>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Oval 18">
            <a:extLst>
              <a:ext uri="{FF2B5EF4-FFF2-40B4-BE49-F238E27FC236}">
                <a16:creationId xmlns:a16="http://schemas.microsoft.com/office/drawing/2014/main" id="{C7E102D0-B804-D1B2-2F89-C03FDD54877C}"/>
              </a:ext>
              <a:ext uri="{C183D7F6-B498-43B3-948B-1728B52AA6E4}">
                <adec:decorative xmlns:adec="http://schemas.microsoft.com/office/drawing/2017/decorative" val="1"/>
              </a:ext>
            </a:extLst>
          </p:cNvPr>
          <p:cNvSpPr/>
          <p:nvPr/>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11">
            <a:extLst>
              <a:ext uri="{FF2B5EF4-FFF2-40B4-BE49-F238E27FC236}">
                <a16:creationId xmlns:a16="http://schemas.microsoft.com/office/drawing/2014/main" id="{322F0A8C-0015-048D-68C7-134FC5768141}"/>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pic>
        <p:nvPicPr>
          <p:cNvPr id="20" name="Picture 19">
            <a:extLst>
              <a:ext uri="{FF2B5EF4-FFF2-40B4-BE49-F238E27FC236}">
                <a16:creationId xmlns:a16="http://schemas.microsoft.com/office/drawing/2014/main" id="{001716AA-5332-96B6-0DEC-D4275F51DCA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999121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_Numbered lis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4" name="Content Placeholder 2"/>
          <p:cNvSpPr>
            <a:spLocks noGrp="1"/>
          </p:cNvSpPr>
          <p:nvPr>
            <p:ph sz="half" idx="1" hasCustomPrompt="1"/>
          </p:nvPr>
        </p:nvSpPr>
        <p:spPr>
          <a:xfrm>
            <a:off x="738193" y="1549400"/>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Footer Placeholder 10">
            <a:extLst>
              <a:ext uri="{FF2B5EF4-FFF2-40B4-BE49-F238E27FC236}">
                <a16:creationId xmlns:a16="http://schemas.microsoft.com/office/drawing/2014/main" id="{7C9FD575-3B71-D545-976A-C7A029B05238}"/>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514A1EF8-EE50-31BC-E3A6-55689C1BC8E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177896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Master_Group_Activit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78DAC8A6-B473-AB4F-7837-7C0536A2C09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4237111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ster_Chart with caption ">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1CDA0A50-7041-E9A0-1264-EB3731D57EF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44152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Master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833" y="0"/>
            <a:ext cx="12184334" cy="6858000"/>
          </a:xfrm>
          <a:prstGeom prst="rect">
            <a:avLst/>
          </a:prstGeom>
        </p:spPr>
      </p:pic>
      <p:sp>
        <p:nvSpPr>
          <p:cNvPr id="2" name="Rectangle 1">
            <a:extLst>
              <a:ext uri="{FF2B5EF4-FFF2-40B4-BE49-F238E27FC236}">
                <a16:creationId xmlns:a16="http://schemas.microsoft.com/office/drawing/2014/main" id="{7719D287-29F9-DE44-9F1C-D54D423E2DB4}"/>
              </a:ext>
              <a:ext uri="{C183D7F6-B498-43B3-948B-1728B52AA6E4}">
                <adec:decorative xmlns:adec="http://schemas.microsoft.com/office/drawing/2017/decorative" val="1"/>
              </a:ext>
            </a:extLst>
          </p:cNvPr>
          <p:cNvSpPr/>
          <p:nvPr userDrawn="1"/>
        </p:nvSpPr>
        <p:spPr>
          <a:xfrm>
            <a:off x="-3833" y="-2"/>
            <a:ext cx="12192000" cy="6858002"/>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D8FCCED-BA29-CB61-99AD-FCBE63C5C475}"/>
              </a:ext>
              <a:ext uri="{C183D7F6-B498-43B3-948B-1728B52AA6E4}">
                <adec:decorative xmlns:adec="http://schemas.microsoft.com/office/drawing/2017/decorative" val="1"/>
              </a:ext>
            </a:extLst>
          </p:cNvPr>
          <p:cNvSpPr/>
          <p:nvPr userDrawn="1"/>
        </p:nvSpPr>
        <p:spPr>
          <a:xfrm>
            <a:off x="738189" y="3715151"/>
            <a:ext cx="3796489" cy="1464907"/>
          </a:xfrm>
          <a:prstGeom prst="rect">
            <a:avLst/>
          </a:prstGeom>
          <a:solidFill>
            <a:srgbClr val="00528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700"/>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sp>
        <p:nvSpPr>
          <p:cNvPr id="6" name="Text Placeholder 5"/>
          <p:cNvSpPr>
            <a:spLocks noGrp="1"/>
          </p:cNvSpPr>
          <p:nvPr>
            <p:ph type="body" sz="quarter" idx="10"/>
          </p:nvPr>
        </p:nvSpPr>
        <p:spPr>
          <a:xfrm>
            <a:off x="738189" y="2280634"/>
            <a:ext cx="10708748" cy="1148366"/>
          </a:xfrm>
        </p:spPr>
        <p:txBody>
          <a:bodyPr lIns="0" tIns="0" rIns="0" bIns="0">
            <a:normAutofit/>
          </a:bodyPr>
          <a:lstStyle>
            <a:lvl1pPr marL="0" indent="0">
              <a:buNone/>
              <a:defRPr sz="2400" b="0" i="0">
                <a:solidFill>
                  <a:schemeClr val="bg1"/>
                </a:solidFill>
                <a:latin typeface="Franklin Gothic Medium" panose="020B0603020102020204" pitchFamily="34" charset="0"/>
                <a:cs typeface="Times New Roman" panose="02020603050405020304" pitchFamily="18" charset="0"/>
              </a:defRPr>
            </a:lvl1pPr>
          </a:lstStyle>
          <a:p>
            <a:pPr lvl="0"/>
            <a:r>
              <a:rPr lang="en-US"/>
              <a:t>Click to edit Master text styles</a:t>
            </a:r>
          </a:p>
        </p:txBody>
      </p:sp>
      <p:pic>
        <p:nvPicPr>
          <p:cNvPr id="7" name="Picture 6" descr="Seal and Logo of FEMA">
            <a:extLst>
              <a:ext uri="{FF2B5EF4-FFF2-40B4-BE49-F238E27FC236}">
                <a16:creationId xmlns:a16="http://schemas.microsoft.com/office/drawing/2014/main" id="{4877AD55-8AE7-B04C-A183-19CD2864A015}"/>
              </a:ext>
            </a:extLst>
          </p:cNvPr>
          <p:cNvPicPr>
            <a:picLocks noChangeAspect="1"/>
          </p:cNvPicPr>
          <p:nvPr userDrawn="1"/>
        </p:nvPicPr>
        <p:blipFill>
          <a:blip r:embed="rId4"/>
          <a:stretch>
            <a:fillRect/>
          </a:stretch>
        </p:blipFill>
        <p:spPr>
          <a:xfrm>
            <a:off x="738189" y="3829059"/>
            <a:ext cx="3698875" cy="1318085"/>
          </a:xfrm>
          <a:prstGeom prst="rect">
            <a:avLst/>
          </a:prstGeom>
        </p:spPr>
      </p:pic>
    </p:spTree>
    <p:custDataLst>
      <p:tags r:id="rId1"/>
    </p:custDataLst>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Master_Knowledge_Check">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lvl1pPr>
          </a:lstStyle>
          <a:p>
            <a:pPr lvl="0"/>
            <a:r>
              <a:rPr lang="en-US"/>
              <a:t>Insert chart here</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2">
            <a:extLst>
              <a:ext uri="{FF2B5EF4-FFF2-40B4-BE49-F238E27FC236}">
                <a16:creationId xmlns:a16="http://schemas.microsoft.com/office/drawing/2014/main" id="{46BF0C62-E604-56B9-23EB-516851C23389}"/>
              </a:ext>
              <a:ext uri="{C183D7F6-B498-43B3-948B-1728B52AA6E4}">
                <adec:decorative xmlns:adec="http://schemas.microsoft.com/office/drawing/2017/decorative" val="1"/>
              </a:ext>
            </a:extLst>
          </p:cNvPr>
          <p:cNvPicPr>
            <a:picLocks noChangeAspect="1" noChangeArrowheads="1"/>
          </p:cNvPicPr>
          <p:nvPr userDrawn="1"/>
        </p:nvPicPr>
        <p:blipFill rotWithShape="1">
          <a:blip r:embed="rId3"/>
          <a:srcRect l="3977" r="11959"/>
          <a:stretch/>
        </p:blipFill>
        <p:spPr bwMode="auto">
          <a:xfrm>
            <a:off x="6997673" y="1549403"/>
            <a:ext cx="4456144" cy="38807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3D4C57-5668-02D7-D700-4D5A992C07A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581152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Master_Self_Reflection">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6" name="Text Placeholder 3"/>
          <p:cNvSpPr>
            <a:spLocks noGrp="1"/>
          </p:cNvSpPr>
          <p:nvPr>
            <p:ph type="body" sz="half" idx="10" hasCustomPrompt="1"/>
          </p:nvPr>
        </p:nvSpPr>
        <p:spPr>
          <a:xfrm>
            <a:off x="763008" y="1549401"/>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5" name="Picture 4">
            <a:extLst>
              <a:ext uri="{FF2B5EF4-FFF2-40B4-BE49-F238E27FC236}">
                <a16:creationId xmlns:a16="http://schemas.microsoft.com/office/drawing/2014/main" id="{EBF5A715-22EB-2496-3AA2-FB36E9866C4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305782" y="1525826"/>
            <a:ext cx="5889655" cy="3925749"/>
          </a:xfrm>
          <a:prstGeom prst="rect">
            <a:avLst/>
          </a:prstGeom>
        </p:spPr>
      </p:pic>
      <p:pic>
        <p:nvPicPr>
          <p:cNvPr id="2" name="Picture 1">
            <a:extLst>
              <a:ext uri="{FF2B5EF4-FFF2-40B4-BE49-F238E27FC236}">
                <a16:creationId xmlns:a16="http://schemas.microsoft.com/office/drawing/2014/main" id="{2C9B746B-97EA-78E3-0090-908E2B0F21E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245945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aster_Summary">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1AEF00AA-B9E9-6FFC-8372-08C4258D59A1}"/>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4401313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Master_Summar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1E42D00-E910-817B-A938-9AF9CD6F932F}"/>
              </a:ext>
              <a:ext uri="{C183D7F6-B498-43B3-948B-1728B52AA6E4}">
                <adec:decorative xmlns:adec="http://schemas.microsoft.com/office/drawing/2017/decorative" val="1"/>
              </a:ext>
            </a:extLst>
          </p:cNvPr>
          <p:cNvSpPr/>
          <p:nvPr/>
        </p:nvSpPr>
        <p:spPr>
          <a:xfrm>
            <a:off x="889901" y="1566419"/>
            <a:ext cx="9795207" cy="3934009"/>
          </a:xfrm>
          <a:prstGeom prst="rect">
            <a:avLst/>
          </a:prstGeom>
          <a:solidFill>
            <a:srgbClr val="D6E3E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D87C86A-0A46-4041-7834-772F684CDC80}"/>
              </a:ext>
              <a:ext uri="{C183D7F6-B498-43B3-948B-1728B52AA6E4}">
                <adec:decorative xmlns:adec="http://schemas.microsoft.com/office/drawing/2017/decorative" val="1"/>
              </a:ext>
            </a:extLst>
          </p:cNvPr>
          <p:cNvCxnSpPr>
            <a:cxnSpLocks/>
          </p:cNvCxnSpPr>
          <p:nvPr/>
        </p:nvCxnSpPr>
        <p:spPr>
          <a:xfrm>
            <a:off x="823972" y="1566419"/>
            <a:ext cx="0" cy="3934009"/>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02024A1-18F8-F2B5-05E4-BE3FD8617821}"/>
              </a:ex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61103" y="1566419"/>
            <a:ext cx="2124020" cy="3934008"/>
          </a:xfrm>
          <a:prstGeom prst="rect">
            <a:avLst/>
          </a:prstGeom>
          <a:noFill/>
          <a:extLst>
            <a:ext uri="{909E8E84-426E-40DD-AFC4-6F175D3DCCD1}">
              <a14:hiddenFill xmlns:a14="http://schemas.microsoft.com/office/drawing/2010/main">
                <a:solidFill>
                  <a:srgbClr val="FFFFFF"/>
                </a:solidFill>
              </a14:hiddenFill>
            </a:ext>
          </a:extLst>
        </p:spPr>
      </p:pic>
      <p:sp>
        <p:nvSpPr>
          <p:cNvPr id="2" name="Parallelogram 1">
            <a:extLst>
              <a:ext uri="{FF2B5EF4-FFF2-40B4-BE49-F238E27FC236}">
                <a16:creationId xmlns:a16="http://schemas.microsoft.com/office/drawing/2014/main" id="{22B15233-7382-BC10-B72A-0A90B27EA11F}"/>
              </a:ext>
              <a:ext uri="{C183D7F6-B498-43B3-948B-1728B52AA6E4}">
                <adec:decorative xmlns:adec="http://schemas.microsoft.com/office/drawing/2017/decorative" val="1"/>
              </a:ext>
            </a:extLst>
          </p:cNvPr>
          <p:cNvSpPr/>
          <p:nvPr userDrawn="1"/>
        </p:nvSpPr>
        <p:spPr bwMode="auto">
          <a:xfrm rot="120000">
            <a:off x="8352313" y="1566546"/>
            <a:ext cx="658298" cy="3933559"/>
          </a:xfrm>
          <a:prstGeom prst="parallelogram">
            <a:avLst>
              <a:gd name="adj" fmla="val 73641"/>
            </a:avLst>
          </a:prstGeom>
          <a:solidFill>
            <a:srgbClr val="3D7FA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cs typeface="Arial" charset="0"/>
            </a:endParaRPr>
          </a:p>
        </p:txBody>
      </p:sp>
      <p:sp>
        <p:nvSpPr>
          <p:cNvPr id="8" name="Title Placeholder 1"/>
          <p:cNvSpPr>
            <a:spLocks noGrp="1"/>
          </p:cNvSpPr>
          <p:nvPr userDrawn="1">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 uri="{C183D7F6-B498-43B3-948B-1728B52AA6E4}">
                <adec:decorative xmlns:adec="http://schemas.microsoft.com/office/drawing/2017/decorative" val="1"/>
              </a:ext>
            </a:extLst>
          </p:cNvPr>
          <p:cNvSpPr>
            <a:spLocks noGrp="1"/>
          </p:cNvSpPr>
          <p:nvPr userDrawn="1">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F90CEE4B-BD46-A046-8385-D32CD3EA4E9B}"/>
              </a:ext>
              <a:ext uri="{C183D7F6-B498-43B3-948B-1728B52AA6E4}">
                <adec:decorative xmlns:adec="http://schemas.microsoft.com/office/drawing/2017/decorative" val="1"/>
              </a:ext>
            </a:extLst>
          </p:cNvPr>
          <p:cNvSpPr>
            <a:spLocks noGrp="1"/>
          </p:cNvSpPr>
          <p:nvPr userDrawn="1">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20" name="Content Placeholder 18"/>
          <p:cNvSpPr>
            <a:spLocks noGrp="1"/>
          </p:cNvSpPr>
          <p:nvPr userDrawn="1">
            <p:ph sz="quarter" idx="11" hasCustomPrompt="1"/>
          </p:nvPr>
        </p:nvSpPr>
        <p:spPr>
          <a:xfrm>
            <a:off x="1109837" y="1774740"/>
            <a:ext cx="7251844" cy="3642832"/>
          </a:xfrm>
        </p:spPr>
        <p:txBody>
          <a:bodyPr/>
          <a:lstStyle>
            <a:lvl1pPr marL="0" indent="0">
              <a:buNone/>
              <a:defRPr/>
            </a:lvl1pPr>
          </a:lstStyle>
          <a:p>
            <a:pPr lvl="0"/>
            <a:r>
              <a:rPr lang="en-US"/>
              <a:t>Insert chart here</a:t>
            </a:r>
          </a:p>
        </p:txBody>
      </p:sp>
      <p:pic>
        <p:nvPicPr>
          <p:cNvPr id="3" name="Picture 2">
            <a:extLst>
              <a:ext uri="{FF2B5EF4-FFF2-40B4-BE49-F238E27FC236}">
                <a16:creationId xmlns:a16="http://schemas.microsoft.com/office/drawing/2014/main" id="{2D1EFDB1-B796-79C1-6F5F-B8A2EF86F6A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626098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ster_Chart with title (1)">
    <p:spTree>
      <p:nvGrpSpPr>
        <p:cNvPr id="1" name=""/>
        <p:cNvGrpSpPr/>
        <p:nvPr/>
      </p:nvGrpSpPr>
      <p:grpSpPr>
        <a:xfrm>
          <a:off x="0" y="0"/>
          <a:ext cx="0" cy="0"/>
          <a:chOff x="0" y="0"/>
          <a:chExt cx="0" cy="0"/>
        </a:xfrm>
      </p:grpSpPr>
      <p:sp>
        <p:nvSpPr>
          <p:cNvPr id="11" name="Rectangle 10">
            <a:extLst>
              <a:ext uri="{C183D7F6-B498-43B3-948B-1728B52AA6E4}">
                <adec:decorative xmlns:adec="http://schemas.microsoft.com/office/drawing/2017/decorative" val="1"/>
              </a:ext>
            </a:extLst>
          </p:cNvPr>
          <p:cNvSpPr/>
          <p:nvPr userDrawn="1"/>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1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10" name="Footer Placeholder 10">
            <a:extLst>
              <a:ext uri="{FF2B5EF4-FFF2-40B4-BE49-F238E27FC236}">
                <a16:creationId xmlns:a16="http://schemas.microsoft.com/office/drawing/2014/main" id="{614777EF-720C-A944-907E-CE1C292CBCD5}"/>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2" name="Slide Number Placeholder 11">
            <a:extLst>
              <a:ext uri="{FF2B5EF4-FFF2-40B4-BE49-F238E27FC236}">
                <a16:creationId xmlns:a16="http://schemas.microsoft.com/office/drawing/2014/main" id="{CB0C4446-A1BE-2F41-A56C-FB26F13381B5}"/>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5D25C829-01B9-B7FB-D7B1-C65362120B6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367621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aster_Chart with title (3)">
    <p:spTree>
      <p:nvGrpSpPr>
        <p:cNvPr id="1" name=""/>
        <p:cNvGrpSpPr/>
        <p:nvPr/>
      </p:nvGrpSpPr>
      <p:grpSpPr>
        <a:xfrm>
          <a:off x="0" y="0"/>
          <a:ext cx="0" cy="0"/>
          <a:chOff x="0" y="0"/>
          <a:chExt cx="0" cy="0"/>
        </a:xfrm>
      </p:grpSpPr>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1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lvl1pPr>
            <a:lvl2pPr marL="457200" indent="0">
              <a:buFontTx/>
              <a:buNone/>
              <a:defRPr sz="1400"/>
            </a:lvl2pPr>
            <a:lvl3pPr marL="914400" indent="0">
              <a:buFontTx/>
              <a:buNone/>
              <a:defRPr sz="1400"/>
            </a:lvl3pPr>
          </a:lstStyle>
          <a:p>
            <a:r>
              <a:rPr lang="en-US" sz="1200"/>
              <a:t>Source: Add source here</a:t>
            </a:r>
          </a:p>
        </p:txBody>
      </p:sp>
      <p:sp>
        <p:nvSpPr>
          <p:cNvPr id="8" name="Footer Placeholder 10">
            <a:extLst>
              <a:ext uri="{FF2B5EF4-FFF2-40B4-BE49-F238E27FC236}">
                <a16:creationId xmlns:a16="http://schemas.microsoft.com/office/drawing/2014/main" id="{95B45AF5-26D0-3042-B0AB-CA5EF015C532}"/>
              </a:ext>
              <a:ext uri="{C183D7F6-B498-43B3-948B-1728B52AA6E4}">
                <adec:decorative xmlns:adec="http://schemas.microsoft.com/office/drawing/2017/decorative" val="1"/>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10" name="Slide Number Placeholder 11">
            <a:extLst>
              <a:ext uri="{FF2B5EF4-FFF2-40B4-BE49-F238E27FC236}">
                <a16:creationId xmlns:a16="http://schemas.microsoft.com/office/drawing/2014/main" id="{774B317E-21C5-1745-BE88-290F56726B70}"/>
              </a:ext>
              <a:ext uri="{C183D7F6-B498-43B3-948B-1728B52AA6E4}">
                <adec:decorative xmlns:adec="http://schemas.microsoft.com/office/drawing/2017/decorative" val="1"/>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A6F66D0C-6BC2-7F43-843C-6B57F2DF6F7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4101529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aster_Closing Slide">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7" name="Footer Placeholder 10">
            <a:extLst>
              <a:ext uri="{FF2B5EF4-FFF2-40B4-BE49-F238E27FC236}">
                <a16:creationId xmlns:a16="http://schemas.microsoft.com/office/drawing/2014/main" id="{E1E1D0CB-6F0F-9847-9A71-AE64C40341EF}"/>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8" name="Slide Number Placeholder 11">
            <a:extLst>
              <a:ext uri="{FF2B5EF4-FFF2-40B4-BE49-F238E27FC236}">
                <a16:creationId xmlns:a16="http://schemas.microsoft.com/office/drawing/2014/main" id="{2A921306-A16B-8445-A6DC-4327BF9E5058}"/>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pic>
        <p:nvPicPr>
          <p:cNvPr id="2" name="Picture 1">
            <a:extLst>
              <a:ext uri="{FF2B5EF4-FFF2-40B4-BE49-F238E27FC236}">
                <a16:creationId xmlns:a16="http://schemas.microsoft.com/office/drawing/2014/main" id="{BB1AAD61-B094-71D4-9690-809F8CC83C2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2789156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Activity_Master_Option_3">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8" name="Footer Placeholder 10">
            <a:extLst>
              <a:ext uri="{FF2B5EF4-FFF2-40B4-BE49-F238E27FC236}">
                <a16:creationId xmlns:a16="http://schemas.microsoft.com/office/drawing/2014/main" id="{7C9FD575-3B71-D545-976A-C7A029B05238}"/>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838FB658-3138-B140-B7C4-A803FE883350}"/>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3" name="Oval 2">
            <a:extLst>
              <a:ext uri="{FF2B5EF4-FFF2-40B4-BE49-F238E27FC236}">
                <a16:creationId xmlns:a16="http://schemas.microsoft.com/office/drawing/2014/main" id="{15AB6FC2-4935-3199-4479-529A4C48FA6E}"/>
              </a:ext>
              <a:ext uri="{C183D7F6-B498-43B3-948B-1728B52AA6E4}">
                <adec:decorative xmlns:adec="http://schemas.microsoft.com/office/drawing/2017/decorative" val="1"/>
              </a:ext>
            </a:extLst>
          </p:cNvPr>
          <p:cNvSpPr/>
          <p:nvPr userDrawn="1"/>
        </p:nvSpPr>
        <p:spPr>
          <a:xfrm>
            <a:off x="1159940" y="2852614"/>
            <a:ext cx="1429226" cy="143291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3">
            <a:extLst>
              <a:ext uri="{FF2B5EF4-FFF2-40B4-BE49-F238E27FC236}">
                <a16:creationId xmlns:a16="http://schemas.microsoft.com/office/drawing/2014/main" id="{CA8B09D7-24C0-F924-70E4-68BDA33D8CA4}"/>
              </a:ext>
              <a:ext uri="{C183D7F6-B498-43B3-948B-1728B52AA6E4}">
                <adec:decorative xmlns:adec="http://schemas.microsoft.com/office/drawing/2017/decorative" val="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1340315" y="3133129"/>
            <a:ext cx="1084952" cy="896795"/>
          </a:xfrm>
          <a:prstGeom prst="rect">
            <a:avLst/>
          </a:prstGeom>
        </p:spPr>
      </p:pic>
      <p:cxnSp>
        <p:nvCxnSpPr>
          <p:cNvPr id="6" name="Straight Connector 5">
            <a:extLst>
              <a:ext uri="{FF2B5EF4-FFF2-40B4-BE49-F238E27FC236}">
                <a16:creationId xmlns:a16="http://schemas.microsoft.com/office/drawing/2014/main" id="{DBA9E1DE-4A9A-0F64-384B-7E71F58FFBB9}"/>
              </a:ext>
              <a:ext uri="{C183D7F6-B498-43B3-948B-1728B52AA6E4}">
                <adec:decorative xmlns:adec="http://schemas.microsoft.com/office/drawing/2017/decorative" val="1"/>
              </a:ext>
            </a:extLst>
          </p:cNvPr>
          <p:cNvCxnSpPr>
            <a:cxnSpLocks/>
          </p:cNvCxnSpPr>
          <p:nvPr/>
        </p:nvCxnSpPr>
        <p:spPr>
          <a:xfrm>
            <a:off x="1776614" y="1648829"/>
            <a:ext cx="0" cy="3840480"/>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1BD0D24-6675-F147-05BC-C1D7D25EECBB}"/>
              </a:ext>
              <a:ext uri="{C183D7F6-B498-43B3-948B-1728B52AA6E4}">
                <adec:decorative xmlns:adec="http://schemas.microsoft.com/office/drawing/2017/decorative" val="1"/>
              </a:ext>
            </a:extLst>
          </p:cNvPr>
          <p:cNvSpPr/>
          <p:nvPr/>
        </p:nvSpPr>
        <p:spPr>
          <a:xfrm>
            <a:off x="670457" y="2485202"/>
            <a:ext cx="2212314" cy="2224921"/>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4" name="Graphic 13">
            <a:extLst>
              <a:ext uri="{FF2B5EF4-FFF2-40B4-BE49-F238E27FC236}">
                <a16:creationId xmlns:a16="http://schemas.microsoft.com/office/drawing/2014/main" id="{76604133-3F9C-8898-5396-CC5351104D6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5735" y="2937594"/>
            <a:ext cx="1301759" cy="1305810"/>
          </a:xfrm>
          <a:prstGeom prst="rect">
            <a:avLst/>
          </a:prstGeom>
        </p:spPr>
      </p:pic>
      <p:cxnSp>
        <p:nvCxnSpPr>
          <p:cNvPr id="17" name="Straight Connector 16">
            <a:extLst>
              <a:ext uri="{FF2B5EF4-FFF2-40B4-BE49-F238E27FC236}">
                <a16:creationId xmlns:a16="http://schemas.microsoft.com/office/drawing/2014/main" id="{84AB523F-06FF-D220-AEDC-25F1636AC345}"/>
              </a:ext>
              <a:ext uri="{C183D7F6-B498-43B3-948B-1728B52AA6E4}">
                <adec:decorative xmlns:adec="http://schemas.microsoft.com/office/drawing/2017/decorative" val="1"/>
              </a:ext>
            </a:extLst>
          </p:cNvPr>
          <p:cNvCxnSpPr>
            <a:cxnSpLocks/>
          </p:cNvCxnSpPr>
          <p:nvPr/>
        </p:nvCxnSpPr>
        <p:spPr>
          <a:xfrm>
            <a:off x="1776614" y="1648829"/>
            <a:ext cx="0" cy="3840480"/>
          </a:xfrm>
          <a:prstGeom prst="line">
            <a:avLst/>
          </a:prstGeom>
          <a:ln w="241300">
            <a:solidFill>
              <a:srgbClr val="00346A"/>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B8D63EC8-13B3-FCA4-2BF2-0A1A5A48830F}"/>
              </a:ext>
              <a:ext uri="{C183D7F6-B498-43B3-948B-1728B52AA6E4}">
                <adec:decorative xmlns:adec="http://schemas.microsoft.com/office/drawing/2017/decorative" val="1"/>
              </a:ext>
            </a:extLst>
          </p:cNvPr>
          <p:cNvSpPr/>
          <p:nvPr/>
        </p:nvSpPr>
        <p:spPr>
          <a:xfrm>
            <a:off x="670457" y="2485202"/>
            <a:ext cx="2212314" cy="2224921"/>
          </a:xfrm>
          <a:prstGeom prst="ellipse">
            <a:avLst/>
          </a:prstGeom>
          <a:solidFill>
            <a:srgbClr val="006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Oval 18">
            <a:extLst>
              <a:ext uri="{FF2B5EF4-FFF2-40B4-BE49-F238E27FC236}">
                <a16:creationId xmlns:a16="http://schemas.microsoft.com/office/drawing/2014/main" id="{C7E102D0-B804-D1B2-2F89-C03FDD54877C}"/>
              </a:ext>
              <a:ext uri="{C183D7F6-B498-43B3-948B-1728B52AA6E4}">
                <adec:decorative xmlns:adec="http://schemas.microsoft.com/office/drawing/2017/decorative" val="1"/>
              </a:ext>
            </a:extLst>
          </p:cNvPr>
          <p:cNvSpPr/>
          <p:nvPr/>
        </p:nvSpPr>
        <p:spPr>
          <a:xfrm>
            <a:off x="956081" y="2781857"/>
            <a:ext cx="1622364" cy="163160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11">
            <a:extLst>
              <a:ext uri="{FF2B5EF4-FFF2-40B4-BE49-F238E27FC236}">
                <a16:creationId xmlns:a16="http://schemas.microsoft.com/office/drawing/2014/main" id="{322F0A8C-0015-048D-68C7-134FC5768141}"/>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tretch>
            <a:fillRect/>
          </a:stretch>
        </p:blipFill>
        <p:spPr>
          <a:xfrm>
            <a:off x="1160831" y="3101270"/>
            <a:ext cx="1231567" cy="1021151"/>
          </a:xfrm>
          <a:prstGeom prst="rect">
            <a:avLst/>
          </a:prstGeom>
        </p:spPr>
      </p:pic>
      <p:sp>
        <p:nvSpPr>
          <p:cNvPr id="20" name="Text Placeholder 2">
            <a:extLst>
              <a:ext uri="{FF2B5EF4-FFF2-40B4-BE49-F238E27FC236}">
                <a16:creationId xmlns:a16="http://schemas.microsoft.com/office/drawing/2014/main" id="{0E74EFB5-201C-DBC8-D79A-32B92F57F343}"/>
              </a:ext>
              <a:ext uri="{C183D7F6-B498-43B3-948B-1728B52AA6E4}">
                <adec:decorative xmlns:adec="http://schemas.microsoft.com/office/drawing/2017/decorative" val="0"/>
              </a:ext>
            </a:extLst>
          </p:cNvPr>
          <p:cNvSpPr>
            <a:spLocks noGrp="1"/>
          </p:cNvSpPr>
          <p:nvPr>
            <p:ph idx="1"/>
          </p:nvPr>
        </p:nvSpPr>
        <p:spPr>
          <a:xfrm>
            <a:off x="2916977" y="1648829"/>
            <a:ext cx="8536840" cy="39815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2" name="Picture 1">
            <a:extLst>
              <a:ext uri="{FF2B5EF4-FFF2-40B4-BE49-F238E27FC236}">
                <a16:creationId xmlns:a16="http://schemas.microsoft.com/office/drawing/2014/main" id="{E962052B-5140-801C-248C-AA7A14CD418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26065286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Unit Title Slide (low ink) new">
    <p:bg>
      <p:bgPr>
        <a:solidFill>
          <a:srgbClr val="00528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3"/>
          <a:srcRect/>
          <a:stretch/>
        </p:blipFill>
        <p:spPr>
          <a:xfrm>
            <a:off x="752725" y="4375198"/>
            <a:ext cx="3254404" cy="1159425"/>
          </a:xfrm>
          <a:prstGeom prst="rect">
            <a:avLst/>
          </a:prstGeom>
        </p:spPr>
      </p:pic>
      <p:sp>
        <p:nvSpPr>
          <p:cNvPr id="3" name="Title 2"/>
          <p:cNvSpPr>
            <a:spLocks noGrp="1"/>
          </p:cNvSpPr>
          <p:nvPr>
            <p:ph type="title" hasCustomPrompt="1"/>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Unit #: Unit Title</a:t>
            </a:r>
          </a:p>
        </p:txBody>
      </p:sp>
    </p:spTree>
    <p:custDataLst>
      <p:tags r:id="rId1"/>
    </p:custDataLst>
    <p:extLst>
      <p:ext uri="{BB962C8B-B14F-4D97-AF65-F5344CB8AC3E}">
        <p14:creationId xmlns:p14="http://schemas.microsoft.com/office/powerpoint/2010/main" val="2390768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85308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Master_Custom_Layout">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919607-8AD0-4466-BC03-467A0DAC819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6729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_Title and 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31139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Master_Title and Content_Video">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8" name="Text Placeholder 2"/>
          <p:cNvSpPr>
            <a:spLocks noGrp="1"/>
          </p:cNvSpPr>
          <p:nvPr>
            <p:ph idx="1"/>
          </p:nvPr>
        </p:nvSpPr>
        <p:spPr>
          <a:xfrm>
            <a:off x="2010084" y="1667965"/>
            <a:ext cx="8102103" cy="40121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
        <p:nvSpPr>
          <p:cNvPr id="2" name="Rounded Rectangle 1">
            <a:extLst>
              <a:ext uri="{FF2B5EF4-FFF2-40B4-BE49-F238E27FC236}">
                <a16:creationId xmlns:a16="http://schemas.microsoft.com/office/drawing/2014/main" id="{9B6692D7-FF73-D093-9AB8-6609A8E22C60}"/>
              </a:ext>
              <a:ext uri="{C183D7F6-B498-43B3-948B-1728B52AA6E4}">
                <adec:decorative xmlns:adec="http://schemas.microsoft.com/office/drawing/2017/decorative" val="1"/>
              </a:ext>
            </a:extLst>
          </p:cNvPr>
          <p:cNvSpPr/>
          <p:nvPr userDrawn="1"/>
        </p:nvSpPr>
        <p:spPr>
          <a:xfrm>
            <a:off x="1821619" y="1506882"/>
            <a:ext cx="8510756" cy="4354237"/>
          </a:xfrm>
          <a:prstGeom prst="roundRect">
            <a:avLst>
              <a:gd name="adj" fmla="val 5979"/>
            </a:avLst>
          </a:prstGeom>
          <a:noFill/>
          <a:ln w="5715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8308BC30-220C-37AB-57A8-BF145C51BE60}"/>
              </a:ext>
              <a:ext uri="{C183D7F6-B498-43B3-948B-1728B52AA6E4}">
                <adec:decorative xmlns:adec="http://schemas.microsoft.com/office/drawing/2017/decorative" val="1"/>
              </a:ext>
            </a:extLst>
          </p:cNvPr>
          <p:cNvCxnSpPr>
            <a:cxnSpLocks/>
          </p:cNvCxnSpPr>
          <p:nvPr userDrawn="1"/>
        </p:nvCxnSpPr>
        <p:spPr>
          <a:xfrm>
            <a:off x="10572698" y="2338692"/>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9C95366-8591-9D57-470A-E6854502E444}"/>
              </a:ext>
              <a:ext uri="{C183D7F6-B498-43B3-948B-1728B52AA6E4}">
                <adec:decorative xmlns:adec="http://schemas.microsoft.com/office/drawing/2017/decorative" val="1"/>
              </a:ext>
            </a:extLst>
          </p:cNvPr>
          <p:cNvCxnSpPr>
            <a:cxnSpLocks/>
          </p:cNvCxnSpPr>
          <p:nvPr userDrawn="1"/>
        </p:nvCxnSpPr>
        <p:spPr>
          <a:xfrm>
            <a:off x="10793533" y="2637150"/>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6C3DE167-7330-5F0B-6561-E3D1F2B15F99}"/>
              </a:ext>
              <a:ext uri="{C183D7F6-B498-43B3-948B-1728B52AA6E4}">
                <adec:decorative xmlns:adec="http://schemas.microsoft.com/office/drawing/2017/decorative" val="1"/>
              </a:ext>
            </a:extLst>
          </p:cNvPr>
          <p:cNvCxnSpPr>
            <a:cxnSpLocks/>
          </p:cNvCxnSpPr>
          <p:nvPr userDrawn="1"/>
        </p:nvCxnSpPr>
        <p:spPr>
          <a:xfrm rot="10800000">
            <a:off x="1582858" y="2338691"/>
            <a:ext cx="0" cy="2797734"/>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FEF21F5-121A-DE89-F881-1540794BC77C}"/>
              </a:ext>
              <a:ext uri="{C183D7F6-B498-43B3-948B-1728B52AA6E4}">
                <adec:decorative xmlns:adec="http://schemas.microsoft.com/office/drawing/2017/decorative" val="1"/>
              </a:ext>
            </a:extLst>
          </p:cNvPr>
          <p:cNvCxnSpPr>
            <a:cxnSpLocks/>
          </p:cNvCxnSpPr>
          <p:nvPr userDrawn="1"/>
        </p:nvCxnSpPr>
        <p:spPr>
          <a:xfrm rot="10800000">
            <a:off x="1362025" y="2637151"/>
            <a:ext cx="0" cy="2200816"/>
          </a:xfrm>
          <a:prstGeom prst="line">
            <a:avLst/>
          </a:prstGeom>
          <a:ln w="76200">
            <a:solidFill>
              <a:schemeClr val="accent3">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8A52802F-3194-339E-4444-D97A7DC0A98F}"/>
              </a:ext>
              <a:ext uri="{C183D7F6-B498-43B3-948B-1728B52AA6E4}">
                <adec:decorative xmlns:adec="http://schemas.microsoft.com/office/drawing/2017/decorative" val="1"/>
              </a:ext>
            </a:extLst>
          </p:cNvPr>
          <p:cNvSpPr/>
          <p:nvPr userDrawn="1"/>
        </p:nvSpPr>
        <p:spPr>
          <a:xfrm>
            <a:off x="5726475" y="5814340"/>
            <a:ext cx="739050" cy="715748"/>
          </a:xfrm>
          <a:prstGeom prst="ellipse">
            <a:avLst/>
          </a:prstGeom>
          <a:solidFill>
            <a:schemeClr val="bg1"/>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7" name="Triangle 36">
            <a:extLst>
              <a:ext uri="{FF2B5EF4-FFF2-40B4-BE49-F238E27FC236}">
                <a16:creationId xmlns:a16="http://schemas.microsoft.com/office/drawing/2014/main" id="{23861C40-94C2-BF2A-F07C-13924B2CF847}"/>
              </a:ext>
              <a:ext uri="{C183D7F6-B498-43B3-948B-1728B52AA6E4}">
                <adec:decorative xmlns:adec="http://schemas.microsoft.com/office/drawing/2017/decorative" val="1"/>
              </a:ext>
            </a:extLst>
          </p:cNvPr>
          <p:cNvSpPr/>
          <p:nvPr userDrawn="1"/>
        </p:nvSpPr>
        <p:spPr>
          <a:xfrm rot="5400000">
            <a:off x="5993992" y="6066348"/>
            <a:ext cx="273355" cy="224986"/>
          </a:xfrm>
          <a:prstGeom prst="triangle">
            <a:avLst/>
          </a:prstGeom>
          <a:solidFill>
            <a:schemeClr val="accent3">
              <a:lumMod val="60000"/>
              <a:lumOff val="40000"/>
            </a:schemeClr>
          </a:solidFill>
          <a:ln w="76200">
            <a:solidFill>
              <a:schemeClr val="accent3">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88523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Master_Middle_Screen_Content">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05288"/>
                </a:solidFill>
              </a:defRPr>
            </a:lvl1pPr>
          </a:lstStyle>
          <a:p>
            <a:r>
              <a:rPr lang="en-US"/>
              <a:t>Click to edit Master title style</a:t>
            </a:r>
          </a:p>
        </p:txBody>
      </p:sp>
      <p:sp>
        <p:nvSpPr>
          <p:cNvPr id="2" name="Text Placeholder 2">
            <a:extLst>
              <a:ext uri="{FF2B5EF4-FFF2-40B4-BE49-F238E27FC236}">
                <a16:creationId xmlns:a16="http://schemas.microsoft.com/office/drawing/2014/main" id="{7AC4C4DB-74F6-7602-3942-FBA26D4B8B4C}"/>
              </a:ext>
            </a:extLst>
          </p:cNvPr>
          <p:cNvSpPr>
            <a:spLocks noGrp="1"/>
          </p:cNvSpPr>
          <p:nvPr>
            <p:ph idx="1"/>
          </p:nvPr>
        </p:nvSpPr>
        <p:spPr>
          <a:xfrm>
            <a:off x="2028826" y="1619786"/>
            <a:ext cx="8134350" cy="46630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4" name="Slide Number Placeholder 7">
            <a:extLst>
              <a:ext uri="{FF2B5EF4-FFF2-40B4-BE49-F238E27FC236}">
                <a16:creationId xmlns:a16="http://schemas.microsoft.com/office/drawing/2014/main" id="{A4106D1A-06B2-FC45-A02C-546D1A72DA3A}"/>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8FCC257D-A786-9244-9E17-CE618C8B9275}" type="slidenum">
              <a:rPr lang="en-US" smtClean="0"/>
              <a:pPr/>
              <a:t>‹#›</a:t>
            </a:fld>
            <a:endParaRPr lang="en-US"/>
          </a:p>
        </p:txBody>
      </p:sp>
      <p:sp>
        <p:nvSpPr>
          <p:cNvPr id="15" name="Footer Placeholder 10">
            <a:extLst>
              <a:ext uri="{FF2B5EF4-FFF2-40B4-BE49-F238E27FC236}">
                <a16:creationId xmlns:a16="http://schemas.microsoft.com/office/drawing/2014/main" id="{DD99A83E-845A-484A-843A-24FDEA183558}"/>
              </a:ext>
              <a:ext uri="{C183D7F6-B498-43B3-948B-1728B52AA6E4}">
                <adec:decorative xmlns:adec="http://schemas.microsoft.com/office/drawing/2017/decorative" val="1"/>
              </a:ext>
            </a:extLst>
          </p:cNvPr>
          <p:cNvSpPr txBox="1">
            <a:spLocks/>
          </p:cNvSpPr>
          <p:nvPr userDrawn="1"/>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a:t>
            </a:r>
          </a:p>
        </p:txBody>
      </p:sp>
      <p:pic>
        <p:nvPicPr>
          <p:cNvPr id="3" name="Picture 2">
            <a:extLst>
              <a:ext uri="{FF2B5EF4-FFF2-40B4-BE49-F238E27FC236}">
                <a16:creationId xmlns:a16="http://schemas.microsoft.com/office/drawing/2014/main" id="{818619E4-EB49-D04C-9F79-4BB3758FD4C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2408019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4" name="Footer Placeholder 3">
            <a:extLst>
              <a:ext uri="{FF2B5EF4-FFF2-40B4-BE49-F238E27FC236}">
                <a16:creationId xmlns:a16="http://schemas.microsoft.com/office/drawing/2014/main" id="{8CDF2BF6-D194-1343-93BA-82E52542D36B}"/>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8" name="Slide Number Placeholder 7">
            <a:extLst>
              <a:ext uri="{FF2B5EF4-FFF2-40B4-BE49-F238E27FC236}">
                <a16:creationId xmlns:a16="http://schemas.microsoft.com/office/drawing/2014/main" id="{2506CF50-EC7F-7045-8A7E-444D3AE99702}"/>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rgbClr val="5A5B5D"/>
                </a:solidFill>
              </a:defRPr>
            </a:lvl1pPr>
          </a:lstStyle>
          <a:p>
            <a:fld id="{8FCC257D-A786-9244-9E17-CE618C8B9275}" type="slidenum">
              <a:rPr lang="en-US" smtClean="0"/>
              <a:pPr/>
              <a:t>‹#›</a:t>
            </a:fld>
            <a:endParaRPr lang="en-US"/>
          </a:p>
        </p:txBody>
      </p:sp>
      <p:pic>
        <p:nvPicPr>
          <p:cNvPr id="10" name="Picture 9">
            <a:extLst>
              <a:ext uri="{FF2B5EF4-FFF2-40B4-BE49-F238E27FC236}">
                <a16:creationId xmlns:a16="http://schemas.microsoft.com/office/drawing/2014/main" id="{EB4236FD-D275-D549-B0E5-35B58EAE678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Tree>
    <p:custDataLst>
      <p:tags r:id="rId1"/>
    </p:custDataLst>
    <p:extLst>
      <p:ext uri="{BB962C8B-B14F-4D97-AF65-F5344CB8AC3E}">
        <p14:creationId xmlns:p14="http://schemas.microsoft.com/office/powerpoint/2010/main" val="151882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Master_Rename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2" name="Picture 1">
            <a:extLst>
              <a:ext uri="{FF2B5EF4-FFF2-40B4-BE49-F238E27FC236}">
                <a16:creationId xmlns:a16="http://schemas.microsoft.com/office/drawing/2014/main" id="{FFE108C0-C180-EBBD-B780-87AE5C46E68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40556" y="5861119"/>
            <a:ext cx="2155825" cy="768223"/>
          </a:xfrm>
          <a:prstGeom prst="rect">
            <a:avLst/>
          </a:prstGeom>
        </p:spPr>
      </p:pic>
      <p:sp>
        <p:nvSpPr>
          <p:cNvPr id="4" name="Footer Placeholder 10">
            <a:extLst>
              <a:ext uri="{FF2B5EF4-FFF2-40B4-BE49-F238E27FC236}">
                <a16:creationId xmlns:a16="http://schemas.microsoft.com/office/drawing/2014/main" id="{686985B4-CAB5-2C4C-A3E9-BCCC5744F382}"/>
              </a:ext>
              <a:ext uri="{C183D7F6-B498-43B3-948B-1728B52AA6E4}">
                <adec:decorative xmlns:adec="http://schemas.microsoft.com/office/drawing/2017/decorative" val="1"/>
              </a:ext>
            </a:extLst>
          </p:cNvPr>
          <p:cNvSpPr>
            <a:spLocks noGrp="1"/>
          </p:cNvSpPr>
          <p:nvPr>
            <p:ph type="ftr" sz="quarter" idx="11"/>
          </p:nvPr>
        </p:nvSpPr>
        <p:spPr>
          <a:xfrm>
            <a:off x="6096000" y="6173791"/>
            <a:ext cx="4443413" cy="365125"/>
          </a:xfrm>
        </p:spPr>
        <p:txBody>
          <a:bodyPr/>
          <a:lstStyle>
            <a:lvl1pPr>
              <a:defRPr>
                <a:ln>
                  <a:noFill/>
                </a:ln>
                <a:solidFill>
                  <a:schemeClr val="bg1"/>
                </a:solidFill>
              </a:defRPr>
            </a:lvl1pPr>
          </a:lstStyle>
          <a:p>
            <a:r>
              <a:rPr lang="en-US" dirty="0"/>
              <a:t>Federal Emergency Management Agency</a:t>
            </a:r>
          </a:p>
        </p:txBody>
      </p:sp>
      <p:sp>
        <p:nvSpPr>
          <p:cNvPr id="5" name="Slide Number Placeholder 11">
            <a:extLst>
              <a:ext uri="{FF2B5EF4-FFF2-40B4-BE49-F238E27FC236}">
                <a16:creationId xmlns:a16="http://schemas.microsoft.com/office/drawing/2014/main" id="{A10E1853-BCF1-E846-431C-AE1BD2610142}"/>
              </a:ext>
              <a:ext uri="{C183D7F6-B498-43B3-948B-1728B52AA6E4}">
                <adec:decorative xmlns:adec="http://schemas.microsoft.com/office/drawing/2017/decorative" val="1"/>
              </a:ext>
            </a:extLst>
          </p:cNvPr>
          <p:cNvSpPr>
            <a:spLocks noGrp="1"/>
          </p:cNvSpPr>
          <p:nvPr>
            <p:ph type="sldNum" sz="quarter" idx="12"/>
          </p:nvPr>
        </p:nvSpPr>
        <p:spPr>
          <a:xfrm>
            <a:off x="10539413" y="6173791"/>
            <a:ext cx="914403" cy="365125"/>
          </a:xfrm>
        </p:spPr>
        <p:txBody>
          <a:bodyPr/>
          <a:lstStyle>
            <a:lvl1pPr>
              <a:defRPr>
                <a:solidFill>
                  <a:schemeClr val="bg1"/>
                </a:solidFill>
              </a:defRPr>
            </a:lvl1pPr>
          </a:lstStyle>
          <a:p>
            <a:fld id="{8FCC257D-A786-9244-9E17-CE618C8B9275}" type="slidenum">
              <a:rPr lang="en-US" smtClean="0"/>
              <a:pPr/>
              <a:t>‹#›</a:t>
            </a:fld>
            <a:endParaRPr lang="en-US"/>
          </a:p>
        </p:txBody>
      </p:sp>
    </p:spTree>
    <p:custDataLst>
      <p:tags r:id="rId1"/>
    </p:custDataLst>
    <p:extLst>
      <p:ext uri="{BB962C8B-B14F-4D97-AF65-F5344CB8AC3E}">
        <p14:creationId xmlns:p14="http://schemas.microsoft.com/office/powerpoint/2010/main" val="4033641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4" name="Date Placeholder 3">
            <a:extLst>
              <a:ext uri="{C183D7F6-B498-43B3-948B-1728B52AA6E4}">
                <adec:decorative xmlns:adec="http://schemas.microsoft.com/office/drawing/2017/decorative" val="1"/>
              </a:ext>
            </a:extLst>
          </p:cNvPr>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fld id="{08CCC229-AB65-5F40-B719-1933DA0A7CB3}" type="datetime1">
              <a:rPr lang="en-US" smtClean="0"/>
              <a:t>12/15/2023</a:t>
            </a:fld>
            <a:endParaRPr lang="en-US"/>
          </a:p>
        </p:txBody>
      </p:sp>
      <p:cxnSp>
        <p:nvCxnSpPr>
          <p:cNvPr id="8" name="Straight Connector 13">
            <a:extLst>
              <a:ext uri="{C183D7F6-B498-43B3-948B-1728B52AA6E4}">
                <adec:decorative xmlns:adec="http://schemas.microsoft.com/office/drawing/2017/decorative" val="1"/>
              </a:ext>
            </a:extLst>
          </p:cNvPr>
          <p:cNvCxnSpPr>
            <a:cxnSpLocks noChangeShapeType="1"/>
          </p:cNvCxnSpPr>
          <p:nvPr userDrawn="1"/>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11" name="Footer Placeholder 4">
            <a:extLst>
              <a:ext uri="{C183D7F6-B498-43B3-948B-1728B52AA6E4}">
                <adec:decorative xmlns:adec="http://schemas.microsoft.com/office/drawing/2017/decorative" val="1"/>
              </a:ext>
            </a:extLst>
          </p:cNvPr>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p>
        </p:txBody>
      </p:sp>
      <p:sp>
        <p:nvSpPr>
          <p:cNvPr id="2" name="Slide Number Placeholder 1">
            <a:extLst>
              <a:ext uri="{FF2B5EF4-FFF2-40B4-BE49-F238E27FC236}">
                <a16:creationId xmlns:a16="http://schemas.microsoft.com/office/drawing/2014/main" id="{6BB46968-E1B9-AE4F-9DEE-EDC8D5B1D4DF}"/>
              </a:ext>
              <a:ext uri="{C183D7F6-B498-43B3-948B-1728B52AA6E4}">
                <adec:decorative xmlns:adec="http://schemas.microsoft.com/office/drawing/2017/decorative" val="1"/>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custDataLst>
      <p:tags r:id="rId30"/>
    </p:custDataLst>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66" r:id="rId3"/>
    <p:sldLayoutId id="2147483667" r:id="rId4"/>
    <p:sldLayoutId id="2147483650" r:id="rId5"/>
    <p:sldLayoutId id="2147483679" r:id="rId6"/>
    <p:sldLayoutId id="2147483672" r:id="rId7"/>
    <p:sldLayoutId id="2147483651" r:id="rId8"/>
    <p:sldLayoutId id="2147483670" r:id="rId9"/>
    <p:sldLayoutId id="2147483652" r:id="rId10"/>
    <p:sldLayoutId id="2147483678" r:id="rId11"/>
    <p:sldLayoutId id="2147483668" r:id="rId12"/>
    <p:sldLayoutId id="2147483653" r:id="rId13"/>
    <p:sldLayoutId id="2147483669" r:id="rId14"/>
    <p:sldLayoutId id="2147483654" r:id="rId15"/>
    <p:sldLayoutId id="2147483681" r:id="rId16"/>
    <p:sldLayoutId id="2147483659" r:id="rId17"/>
    <p:sldLayoutId id="2147483674" r:id="rId18"/>
    <p:sldLayoutId id="2147483658" r:id="rId19"/>
    <p:sldLayoutId id="2147483677" r:id="rId20"/>
    <p:sldLayoutId id="2147483676" r:id="rId21"/>
    <p:sldLayoutId id="2147483675" r:id="rId22"/>
    <p:sldLayoutId id="2147483680" r:id="rId23"/>
    <p:sldLayoutId id="2147483657" r:id="rId24"/>
    <p:sldLayoutId id="2147483662" r:id="rId25"/>
    <p:sldLayoutId id="2147483660" r:id="rId26"/>
    <p:sldLayoutId id="2147483682" r:id="rId27"/>
    <p:sldLayoutId id="2147483683" r:id="rId28"/>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3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4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4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4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7.xml"/><Relationship Id="rId1" Type="http://schemas.openxmlformats.org/officeDocument/2006/relationships/tags" Target="../tags/tag4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32.xml"/><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33.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3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35.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36.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3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39.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FDE4-248B-C143-50A9-34890E3F2A28}"/>
              </a:ext>
            </a:extLst>
          </p:cNvPr>
          <p:cNvSpPr>
            <a:spLocks noGrp="1"/>
          </p:cNvSpPr>
          <p:nvPr>
            <p:ph type="title"/>
          </p:nvPr>
        </p:nvSpPr>
        <p:spPr/>
        <p:txBody>
          <a:bodyPr/>
          <a:lstStyle/>
          <a:p>
            <a:r>
              <a:rPr lang="en-US" dirty="0">
                <a:solidFill>
                  <a:schemeClr val="bg1"/>
                </a:solidFill>
              </a:rPr>
              <a:t>Topic 4: Enforcement</a:t>
            </a:r>
          </a:p>
        </p:txBody>
      </p:sp>
    </p:spTree>
    <p:custDataLst>
      <p:tags r:id="rId1"/>
    </p:custDataLst>
    <p:extLst>
      <p:ext uri="{BB962C8B-B14F-4D97-AF65-F5344CB8AC3E}">
        <p14:creationId xmlns:p14="http://schemas.microsoft.com/office/powerpoint/2010/main" val="3238678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0CD6D0-73CA-4DD1-AF09-67659F0C4223}"/>
              </a:ext>
            </a:extLst>
          </p:cNvPr>
          <p:cNvSpPr>
            <a:spLocks noGrp="1"/>
          </p:cNvSpPr>
          <p:nvPr>
            <p:ph type="title"/>
          </p:nvPr>
        </p:nvSpPr>
        <p:spPr/>
        <p:txBody>
          <a:bodyPr/>
          <a:lstStyle/>
          <a:p>
            <a:r>
              <a:rPr lang="en-US"/>
              <a:t>Substantial Damage Requirements</a:t>
            </a:r>
          </a:p>
        </p:txBody>
      </p:sp>
      <p:sp>
        <p:nvSpPr>
          <p:cNvPr id="2" name="Content Placeholder 1">
            <a:extLst>
              <a:ext uri="{FF2B5EF4-FFF2-40B4-BE49-F238E27FC236}">
                <a16:creationId xmlns:a16="http://schemas.microsoft.com/office/drawing/2014/main" id="{1882D778-3C02-45CD-A8E0-C6097598A3E4}"/>
              </a:ext>
            </a:extLst>
          </p:cNvPr>
          <p:cNvSpPr>
            <a:spLocks noGrp="1"/>
          </p:cNvSpPr>
          <p:nvPr>
            <p:ph idx="1"/>
          </p:nvPr>
        </p:nvSpPr>
        <p:spPr>
          <a:xfrm>
            <a:off x="738186" y="1391551"/>
            <a:ext cx="10715627" cy="3526811"/>
          </a:xfrm>
        </p:spPr>
        <p:txBody>
          <a:bodyPr vert="horz" lIns="91440" tIns="45720" rIns="91440" bIns="45720" rtlCol="0" anchor="t">
            <a:normAutofit/>
          </a:bodyPr>
          <a:lstStyle/>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Damage in the floodplain may be from any cause: fire, wind, earthquake, etc.</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Substantial Damage determinations are made by the community.</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If the repair cost is </a:t>
            </a:r>
            <a:r>
              <a:rPr kumimoji="0" lang="en-US" sz="2000" b="1"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equal to or higher than 50%</a:t>
            </a: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of market value, the work must meet the local flood ordinance and building code requirements </a:t>
            </a:r>
            <a:r>
              <a:rPr kumimoji="0" lang="en-US" sz="2000" b="1"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for new construction</a:t>
            </a: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Substantial Damage determinations are required by NFIP and by International Building Codes. </a:t>
            </a:r>
          </a:p>
        </p:txBody>
      </p:sp>
      <p:sp>
        <p:nvSpPr>
          <p:cNvPr id="13" name="TextBox 12">
            <a:extLst>
              <a:ext uri="{FF2B5EF4-FFF2-40B4-BE49-F238E27FC236}">
                <a16:creationId xmlns:a16="http://schemas.microsoft.com/office/drawing/2014/main" id="{23BA64A6-2C03-CD8D-B2B4-F9FC472DF1D2}"/>
              </a:ext>
            </a:extLst>
          </p:cNvPr>
          <p:cNvSpPr txBox="1"/>
          <p:nvPr/>
        </p:nvSpPr>
        <p:spPr>
          <a:xfrm>
            <a:off x="3230882" y="4484247"/>
            <a:ext cx="8222931" cy="707886"/>
          </a:xfrm>
          <a:prstGeom prst="rect">
            <a:avLst/>
          </a:prstGeom>
          <a:noFill/>
        </p:spPr>
        <p:txBody>
          <a:bodyPr wrap="square" rtlCol="0">
            <a:spAutoFit/>
          </a:bodyPr>
          <a:lstStyle/>
          <a:p>
            <a:r>
              <a:rPr lang="en-US" sz="2000" i="1" dirty="0">
                <a:solidFill>
                  <a:schemeClr val="tx2"/>
                </a:solidFill>
              </a:rPr>
              <a:t>Does your community do routine emergency preparedness exercises? </a:t>
            </a:r>
          </a:p>
          <a:p>
            <a:r>
              <a:rPr lang="en-US" sz="2000" i="1" dirty="0">
                <a:solidFill>
                  <a:schemeClr val="tx2"/>
                </a:solidFill>
              </a:rPr>
              <a:t>Do you have a plan in place to make Substantial Damage Assessments?</a:t>
            </a:r>
          </a:p>
        </p:txBody>
      </p:sp>
      <p:sp>
        <p:nvSpPr>
          <p:cNvPr id="6" name="Slide Number Placeholder 5">
            <a:extLst>
              <a:ext uri="{FF2B5EF4-FFF2-40B4-BE49-F238E27FC236}">
                <a16:creationId xmlns:a16="http://schemas.microsoft.com/office/drawing/2014/main" id="{03353E24-5EEE-4B0C-A3B5-E401ADE7038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10</a:t>
            </a:fld>
            <a:endParaRPr lang="en-US"/>
          </a:p>
        </p:txBody>
      </p:sp>
    </p:spTree>
    <p:custDataLst>
      <p:tags r:id="rId1"/>
    </p:custDataLst>
    <p:extLst>
      <p:ext uri="{BB962C8B-B14F-4D97-AF65-F5344CB8AC3E}">
        <p14:creationId xmlns:p14="http://schemas.microsoft.com/office/powerpoint/2010/main" val="701690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683E49-4A2B-D765-C8A9-B9E5A80A0145}"/>
              </a:ext>
            </a:extLst>
          </p:cNvPr>
          <p:cNvSpPr>
            <a:spLocks noGrp="1"/>
          </p:cNvSpPr>
          <p:nvPr>
            <p:ph type="title"/>
          </p:nvPr>
        </p:nvSpPr>
        <p:spPr/>
        <p:txBody>
          <a:bodyPr/>
          <a:lstStyle/>
          <a:p>
            <a:r>
              <a:rPr lang="en-US"/>
              <a:t>Compliance and Oversight</a:t>
            </a:r>
          </a:p>
        </p:txBody>
      </p:sp>
      <p:sp>
        <p:nvSpPr>
          <p:cNvPr id="8" name="Content Placeholder 7">
            <a:extLst>
              <a:ext uri="{FF2B5EF4-FFF2-40B4-BE49-F238E27FC236}">
                <a16:creationId xmlns:a16="http://schemas.microsoft.com/office/drawing/2014/main" id="{C6B59247-AF3D-2F3F-19EA-157A51A6E662}"/>
              </a:ext>
            </a:extLst>
          </p:cNvPr>
          <p:cNvSpPr>
            <a:spLocks noGrp="1"/>
          </p:cNvSpPr>
          <p:nvPr>
            <p:ph idx="1"/>
          </p:nvPr>
        </p:nvSpPr>
        <p:spPr>
          <a:xfrm>
            <a:off x="738189" y="1689652"/>
            <a:ext cx="5357811" cy="3792554"/>
          </a:xfrm>
        </p:spPr>
        <p:txBody>
          <a:bodyPr vert="horz" lIns="91440" tIns="45720" rIns="91440" bIns="45720" rtlCol="0" anchor="t">
            <a:noAutofit/>
          </a:bodyPr>
          <a:lstStyle/>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Local compliance responsibilities:</a:t>
            </a:r>
          </a:p>
          <a:p>
            <a:pPr marR="0" lvl="1" algn="l" defTabSz="457200" rtl="0" eaLnBrk="1" fontAlgn="auto" latinLnBrk="0" hangingPunct="1">
              <a:lnSpc>
                <a:spcPct val="120000"/>
              </a:lnSpc>
              <a:spcBef>
                <a:spcPts val="0"/>
              </a:spcBef>
              <a:spcAft>
                <a:spcPts val="1200"/>
              </a:spcAft>
              <a:buClr>
                <a:srgbClr val="FFFFFF">
                  <a:lumMod val="65000"/>
                </a:srgbClr>
              </a:buClr>
              <a:buSzPct val="50000"/>
              <a:buFont typeface="Wingdings" panose="05000000000000000000" pitchFamily="2" charset="2"/>
              <a:buChar char="q"/>
              <a:tabLst/>
              <a:defRPr/>
            </a:pPr>
            <a:r>
              <a:rPr kumimoji="0" lang="en-US"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Enforcing local floodplain management requirements</a:t>
            </a:r>
          </a:p>
          <a:p>
            <a:pPr marR="0" lvl="1" algn="l" defTabSz="457200" rtl="0" eaLnBrk="1" fontAlgn="auto" latinLnBrk="0" hangingPunct="1">
              <a:lnSpc>
                <a:spcPct val="120000"/>
              </a:lnSpc>
              <a:spcBef>
                <a:spcPts val="0"/>
              </a:spcBef>
              <a:spcAft>
                <a:spcPts val="1200"/>
              </a:spcAft>
              <a:buClr>
                <a:srgbClr val="FFFFFF">
                  <a:lumMod val="65000"/>
                </a:srgbClr>
              </a:buClr>
              <a:buSzPct val="50000"/>
              <a:buFont typeface="Wingdings" panose="05000000000000000000" pitchFamily="2" charset="2"/>
              <a:buChar char="q"/>
              <a:tabLst/>
              <a:defRPr/>
            </a:pPr>
            <a:r>
              <a:rPr kumimoji="0" lang="en-US"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Following up on violations</a:t>
            </a:r>
          </a:p>
          <a:p>
            <a:pPr marR="0" lvl="1" algn="l" defTabSz="457200" rtl="0" eaLnBrk="1" fontAlgn="auto" latinLnBrk="0" hangingPunct="1">
              <a:lnSpc>
                <a:spcPct val="120000"/>
              </a:lnSpc>
              <a:spcBef>
                <a:spcPts val="0"/>
              </a:spcBef>
              <a:spcAft>
                <a:spcPts val="1200"/>
              </a:spcAft>
              <a:buClr>
                <a:srgbClr val="FFFFFF">
                  <a:lumMod val="65000"/>
                </a:srgbClr>
              </a:buClr>
              <a:buSzPct val="50000"/>
              <a:buFont typeface="Wingdings" panose="05000000000000000000" pitchFamily="2" charset="2"/>
              <a:buChar char="q"/>
              <a:tabLst/>
              <a:defRPr/>
            </a:pPr>
            <a:r>
              <a:rPr kumimoji="0" lang="en-US"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Ensuring required permits are obtained, including after disasters</a:t>
            </a:r>
          </a:p>
        </p:txBody>
      </p:sp>
      <p:sp>
        <p:nvSpPr>
          <p:cNvPr id="2" name="Content Placeholder 7">
            <a:extLst>
              <a:ext uri="{FF2B5EF4-FFF2-40B4-BE49-F238E27FC236}">
                <a16:creationId xmlns:a16="http://schemas.microsoft.com/office/drawing/2014/main" id="{7485E82E-9E2F-3229-96B8-0E04BF1817B6}"/>
              </a:ext>
            </a:extLst>
          </p:cNvPr>
          <p:cNvSpPr txBox="1">
            <a:spLocks/>
          </p:cNvSpPr>
          <p:nvPr/>
        </p:nvSpPr>
        <p:spPr>
          <a:xfrm>
            <a:off x="6096000" y="1689652"/>
            <a:ext cx="5510216" cy="3792554"/>
          </a:xfrm>
          <a:prstGeom prst="rect">
            <a:avLst/>
          </a:prstGeom>
        </p:spPr>
        <p:txBody>
          <a:bodyPr vert="horz" lIns="91440" tIns="45720" rIns="91440" bIns="45720" rtlCol="0" anchor="t">
            <a:no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42900">
              <a:lnSpc>
                <a:spcPct val="120000"/>
              </a:lnSpc>
              <a:spcBef>
                <a:spcPts val="0"/>
              </a:spcBef>
              <a:spcAft>
                <a:spcPts val="1200"/>
              </a:spcAft>
              <a:buClr>
                <a:srgbClr val="FFFFFF">
                  <a:lumMod val="65000"/>
                </a:srgbClr>
              </a:buClr>
              <a:buFont typeface="Wingdings" panose="05000000000000000000" pitchFamily="2" charset="2"/>
              <a:buChar char="§"/>
              <a:defRPr/>
            </a:pPr>
            <a:r>
              <a:rPr lang="en-US" sz="2000" dirty="0">
                <a:solidFill>
                  <a:srgbClr val="000000"/>
                </a:solidFill>
                <a:latin typeface="Franklin Gothic Book" panose="020B0503020102020204" pitchFamily="34" charset="0"/>
                <a:ea typeface="Calibri" panose="020F0502020204030204" pitchFamily="34" charset="0"/>
                <a:cs typeface="Times New Roman" panose="02020603050405020304" pitchFamily="18" charset="0"/>
              </a:rPr>
              <a:t>FEMA/State responsibilities:</a:t>
            </a:r>
          </a:p>
          <a:p>
            <a:pPr lvl="1">
              <a:lnSpc>
                <a:spcPct val="120000"/>
              </a:lnSpc>
              <a:spcBef>
                <a:spcPts val="0"/>
              </a:spcBef>
              <a:spcAft>
                <a:spcPts val="1200"/>
              </a:spcAft>
              <a:buClr>
                <a:srgbClr val="FFFFFF">
                  <a:lumMod val="65000"/>
                </a:srgbClr>
              </a:buClr>
              <a:buFont typeface="Wingdings" panose="05000000000000000000" pitchFamily="2" charset="2"/>
              <a:buChar char="q"/>
              <a:defRPr/>
            </a:pPr>
            <a:r>
              <a:rPr lang="en-US" dirty="0">
                <a:solidFill>
                  <a:srgbClr val="000000"/>
                </a:solidFill>
                <a:latin typeface="Franklin Gothic Book" panose="020B0503020102020204" pitchFamily="34" charset="0"/>
                <a:ea typeface="Calibri" panose="020F0502020204030204" pitchFamily="34" charset="0"/>
                <a:cs typeface="Times New Roman" panose="02020603050405020304" pitchFamily="18" charset="0"/>
              </a:rPr>
              <a:t>Training and technical assistance</a:t>
            </a:r>
          </a:p>
          <a:p>
            <a:pPr lvl="1">
              <a:lnSpc>
                <a:spcPct val="120000"/>
              </a:lnSpc>
              <a:spcBef>
                <a:spcPts val="0"/>
              </a:spcBef>
              <a:spcAft>
                <a:spcPts val="1200"/>
              </a:spcAft>
              <a:buClr>
                <a:srgbClr val="FFFFFF">
                  <a:lumMod val="65000"/>
                </a:srgbClr>
              </a:buClr>
              <a:buFont typeface="Wingdings" panose="05000000000000000000" pitchFamily="2" charset="2"/>
              <a:buChar char="q"/>
              <a:defRPr/>
            </a:pPr>
            <a:r>
              <a:rPr lang="en-US" dirty="0">
                <a:solidFill>
                  <a:srgbClr val="000000"/>
                </a:solidFill>
                <a:latin typeface="Franklin Gothic Book" panose="020B0503020102020204" pitchFamily="34" charset="0"/>
                <a:ea typeface="Calibri" panose="020F0502020204030204" pitchFamily="34" charset="0"/>
                <a:cs typeface="Times New Roman" panose="02020603050405020304" pitchFamily="18" charset="0"/>
              </a:rPr>
              <a:t>Primary contact for community audits</a:t>
            </a:r>
          </a:p>
          <a:p>
            <a:pPr lvl="1">
              <a:lnSpc>
                <a:spcPct val="120000"/>
              </a:lnSpc>
              <a:spcBef>
                <a:spcPts val="0"/>
              </a:spcBef>
              <a:spcAft>
                <a:spcPts val="1200"/>
              </a:spcAft>
              <a:buClr>
                <a:srgbClr val="FFFFFF">
                  <a:lumMod val="65000"/>
                </a:srgbClr>
              </a:buClr>
              <a:buFont typeface="Wingdings" panose="05000000000000000000" pitchFamily="2" charset="2"/>
              <a:buChar char="q"/>
              <a:defRPr/>
            </a:pPr>
            <a:r>
              <a:rPr lang="en-US" dirty="0">
                <a:solidFill>
                  <a:srgbClr val="000000"/>
                </a:solidFill>
                <a:latin typeface="Franklin Gothic Book" panose="020B0503020102020204" pitchFamily="34" charset="0"/>
                <a:ea typeface="Calibri" panose="020F0502020204030204" pitchFamily="34" charset="0"/>
                <a:cs typeface="Times New Roman" panose="02020603050405020304" pitchFamily="18" charset="0"/>
              </a:rPr>
              <a:t>Putting communities on probation or suspending them from the NFIP if local deficiencies are not corrected</a:t>
            </a:r>
          </a:p>
        </p:txBody>
      </p:sp>
      <p:sp>
        <p:nvSpPr>
          <p:cNvPr id="6" name="Slide Number Placeholder 5">
            <a:extLst>
              <a:ext uri="{FF2B5EF4-FFF2-40B4-BE49-F238E27FC236}">
                <a16:creationId xmlns:a16="http://schemas.microsoft.com/office/drawing/2014/main" id="{A40F73F0-A62A-E7DF-FC8E-162C33AF5B05}"/>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11</a:t>
            </a:fld>
            <a:endParaRPr lang="en-US"/>
          </a:p>
        </p:txBody>
      </p:sp>
    </p:spTree>
    <p:custDataLst>
      <p:tags r:id="rId1"/>
    </p:custDataLst>
    <p:extLst>
      <p:ext uri="{BB962C8B-B14F-4D97-AF65-F5344CB8AC3E}">
        <p14:creationId xmlns:p14="http://schemas.microsoft.com/office/powerpoint/2010/main" val="4158810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C6C749-6CED-40E4-A2EB-75D00754A9EE}"/>
              </a:ext>
            </a:extLst>
          </p:cNvPr>
          <p:cNvSpPr>
            <a:spLocks noGrp="1"/>
          </p:cNvSpPr>
          <p:nvPr>
            <p:ph type="title"/>
          </p:nvPr>
        </p:nvSpPr>
        <p:spPr/>
        <p:txBody>
          <a:bodyPr/>
          <a:lstStyle/>
          <a:p>
            <a:r>
              <a:rPr lang="en-US"/>
              <a:t>Compliance and Grant Funding Eligibility</a:t>
            </a:r>
          </a:p>
        </p:txBody>
      </p:sp>
      <p:sp>
        <p:nvSpPr>
          <p:cNvPr id="2" name="Content Placeholder 1">
            <a:extLst>
              <a:ext uri="{FF2B5EF4-FFF2-40B4-BE49-F238E27FC236}">
                <a16:creationId xmlns:a16="http://schemas.microsoft.com/office/drawing/2014/main" id="{F6A3A1BB-172E-4545-9CFC-5D955B5ABDDE}"/>
              </a:ext>
            </a:extLst>
          </p:cNvPr>
          <p:cNvSpPr>
            <a:spLocks noGrp="1"/>
          </p:cNvSpPr>
          <p:nvPr>
            <p:ph sz="half" idx="1"/>
          </p:nvPr>
        </p:nvSpPr>
        <p:spPr>
          <a:xfrm>
            <a:off x="726018" y="1549400"/>
            <a:ext cx="5989107" cy="3994150"/>
          </a:xfrm>
        </p:spPr>
        <p:txBody>
          <a:bodyPr vert="horz" lIns="91440" tIns="45720" rIns="91440" bIns="45720" rtlCol="0" anchor="t">
            <a:normAutofit lnSpcReduction="10000"/>
          </a:bodyPr>
          <a:lstStyle/>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If not compliant or not participating in the NFIP, communities won’t have access to certain types of disaster aid.</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Structures in high-risk flood zones would not be eligible for:</a:t>
            </a:r>
          </a:p>
          <a:p>
            <a:pPr marR="0" lvl="1" algn="l" defTabSz="457200" rtl="0" eaLnBrk="1" fontAlgn="auto" latinLnBrk="0" hangingPunct="1">
              <a:lnSpc>
                <a:spcPct val="120000"/>
              </a:lnSpc>
              <a:spcBef>
                <a:spcPts val="0"/>
              </a:spcBef>
              <a:spcAft>
                <a:spcPts val="1200"/>
              </a:spcAft>
              <a:buClr>
                <a:srgbClr val="FFFFFF">
                  <a:lumMod val="65000"/>
                </a:srgbClr>
              </a:buClr>
              <a:buSzPct val="50000"/>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Repair and replacement money for federally declared disasters</a:t>
            </a:r>
          </a:p>
          <a:p>
            <a:pPr marR="0" lvl="1" algn="l" defTabSz="457200" rtl="0" eaLnBrk="1" fontAlgn="auto" latinLnBrk="0" hangingPunct="1">
              <a:lnSpc>
                <a:spcPct val="120000"/>
              </a:lnSpc>
              <a:spcBef>
                <a:spcPts val="0"/>
              </a:spcBef>
              <a:spcAft>
                <a:spcPts val="1200"/>
              </a:spcAft>
              <a:buClr>
                <a:srgbClr val="FFFFFF">
                  <a:lumMod val="65000"/>
                </a:srgbClr>
              </a:buClr>
              <a:buSzPct val="50000"/>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FEMA mitigation grants</a:t>
            </a:r>
          </a:p>
          <a:p>
            <a:pPr marL="342900" marR="0" lvl="0" indent="-347472" algn="l" defTabSz="457200" rtl="0" eaLnBrk="1" fontAlgn="auto" latinLnBrk="0" hangingPunct="1">
              <a:lnSpc>
                <a:spcPts val="2600"/>
              </a:lnSpc>
              <a:spcBef>
                <a:spcPts val="1000"/>
              </a:spcBef>
              <a:spcAft>
                <a:spcPts val="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Other Federal funding</a:t>
            </a:r>
            <a:endParaRPr lang="en-US" dirty="0"/>
          </a:p>
        </p:txBody>
      </p:sp>
      <p:pic>
        <p:nvPicPr>
          <p:cNvPr id="10" name="Content Placeholder 9" descr="Miniature model house standing on a heap of dollar bills.">
            <a:extLst>
              <a:ext uri="{FF2B5EF4-FFF2-40B4-BE49-F238E27FC236}">
                <a16:creationId xmlns:a16="http://schemas.microsoft.com/office/drawing/2014/main" id="{03D6597F-7BC5-E254-2F98-0D09CEF80E48}"/>
              </a:ext>
            </a:extLst>
          </p:cNvPr>
          <p:cNvPicPr>
            <a:picLocks noGrp="1" noChangeAspect="1"/>
          </p:cNvPicPr>
          <p:nvPr>
            <p:ph sz="half" idx="2"/>
          </p:nvPr>
        </p:nvPicPr>
        <p:blipFill>
          <a:blip r:embed="rId4"/>
          <a:stretch>
            <a:fillRect/>
          </a:stretch>
        </p:blipFill>
        <p:spPr>
          <a:xfrm>
            <a:off x="6715125" y="2031801"/>
            <a:ext cx="5071872" cy="3380423"/>
          </a:xfrm>
        </p:spPr>
      </p:pic>
      <p:sp>
        <p:nvSpPr>
          <p:cNvPr id="5" name="Footer Placeholder 4">
            <a:extLst>
              <a:ext uri="{FF2B5EF4-FFF2-40B4-BE49-F238E27FC236}">
                <a16:creationId xmlns:a16="http://schemas.microsoft.com/office/drawing/2014/main" id="{30D8E431-4EA1-4264-B6D1-E8F68ED17A0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7CEE8E67-582F-4F8E-84C4-0F7678BE95F3}"/>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12</a:t>
            </a:fld>
            <a:endParaRPr lang="en-US"/>
          </a:p>
        </p:txBody>
      </p:sp>
    </p:spTree>
    <p:custDataLst>
      <p:tags r:id="rId1"/>
    </p:custDataLst>
    <p:extLst>
      <p:ext uri="{BB962C8B-B14F-4D97-AF65-F5344CB8AC3E}">
        <p14:creationId xmlns:p14="http://schemas.microsoft.com/office/powerpoint/2010/main" val="3695715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0E86E-F79B-439E-87A0-7B5E2B5A68C5}"/>
              </a:ext>
            </a:extLst>
          </p:cNvPr>
          <p:cNvSpPr>
            <a:spLocks noGrp="1"/>
          </p:cNvSpPr>
          <p:nvPr>
            <p:ph type="title"/>
          </p:nvPr>
        </p:nvSpPr>
        <p:spPr/>
        <p:txBody>
          <a:bodyPr/>
          <a:lstStyle/>
          <a:p>
            <a:r>
              <a:rPr lang="en-US"/>
              <a:t>Activity: Enforcement Discussion	</a:t>
            </a:r>
          </a:p>
        </p:txBody>
      </p:sp>
      <p:sp>
        <p:nvSpPr>
          <p:cNvPr id="9" name="Content Placeholder 8">
            <a:extLst>
              <a:ext uri="{FF2B5EF4-FFF2-40B4-BE49-F238E27FC236}">
                <a16:creationId xmlns:a16="http://schemas.microsoft.com/office/drawing/2014/main" id="{3DA720A4-B47A-68FF-1A94-4366F807263F}"/>
              </a:ext>
            </a:extLst>
          </p:cNvPr>
          <p:cNvSpPr>
            <a:spLocks noGrp="1"/>
          </p:cNvSpPr>
          <p:nvPr>
            <p:ph idx="1"/>
          </p:nvPr>
        </p:nvSpPr>
        <p:spPr>
          <a:xfrm>
            <a:off x="2916977" y="1470992"/>
            <a:ext cx="8536840" cy="4476962"/>
          </a:xfrm>
        </p:spPr>
        <p:txBody>
          <a:bodyPr vert="horz" lIns="91440" tIns="45720" rIns="91440" bIns="45720" rtlCol="0" anchor="t">
            <a:noAutofit/>
          </a:bodyPr>
          <a:lstStyle/>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What authority does your local Floodplain Administrator have?</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Does your Floodplain Administrator have the resources to implement an effective program?</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What other roles does your Floodplain Administrator fill (how many hats do they wear)?</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Does your city/county attorney support floodplain management?</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What are your Floodplain Administrator’s roles during the post-disaster recovery process?</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Do you have a plan to make Substantial Damage Assessments after a disaster?</a:t>
            </a:r>
          </a:p>
          <a:p>
            <a:pPr indent="-347345"/>
            <a:endParaRPr lang="en-US" sz="2000" dirty="0"/>
          </a:p>
        </p:txBody>
      </p:sp>
      <p:sp>
        <p:nvSpPr>
          <p:cNvPr id="3" name="Footer Placeholder 2">
            <a:extLst>
              <a:ext uri="{FF2B5EF4-FFF2-40B4-BE49-F238E27FC236}">
                <a16:creationId xmlns:a16="http://schemas.microsoft.com/office/drawing/2014/main" id="{85BD60DA-C9FF-4C1A-87F3-601BC3E70BFA}"/>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9E27A800-594E-4D65-96B3-A2B052425CE9}"/>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13</a:t>
            </a:fld>
            <a:endParaRPr lang="en-US"/>
          </a:p>
        </p:txBody>
      </p:sp>
    </p:spTree>
    <p:custDataLst>
      <p:tags r:id="rId1"/>
    </p:custDataLst>
    <p:extLst>
      <p:ext uri="{BB962C8B-B14F-4D97-AF65-F5344CB8AC3E}">
        <p14:creationId xmlns:p14="http://schemas.microsoft.com/office/powerpoint/2010/main" val="4061420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63A42-D167-61B2-B777-8965FD93E931}"/>
              </a:ext>
            </a:extLst>
          </p:cNvPr>
          <p:cNvSpPr>
            <a:spLocks noGrp="1"/>
          </p:cNvSpPr>
          <p:nvPr>
            <p:ph type="title"/>
          </p:nvPr>
        </p:nvSpPr>
        <p:spPr/>
        <p:txBody>
          <a:bodyPr/>
          <a:lstStyle/>
          <a:p>
            <a:r>
              <a:rPr lang="en-US" dirty="0"/>
              <a:t>Topic Summary</a:t>
            </a:r>
          </a:p>
        </p:txBody>
      </p:sp>
      <p:sp>
        <p:nvSpPr>
          <p:cNvPr id="5" name="Content Placeholder 4">
            <a:extLst>
              <a:ext uri="{FF2B5EF4-FFF2-40B4-BE49-F238E27FC236}">
                <a16:creationId xmlns:a16="http://schemas.microsoft.com/office/drawing/2014/main" id="{E9487291-378E-6A6B-4F97-61F133F570C1}"/>
              </a:ext>
            </a:extLst>
          </p:cNvPr>
          <p:cNvSpPr>
            <a:spLocks noGrp="1"/>
          </p:cNvSpPr>
          <p:nvPr>
            <p:ph sz="quarter" idx="11"/>
          </p:nvPr>
        </p:nvSpPr>
        <p:spPr>
          <a:xfrm>
            <a:off x="1123905" y="1721156"/>
            <a:ext cx="7218237" cy="3720274"/>
          </a:xfrm>
        </p:spPr>
        <p:txBody>
          <a:bodyPr>
            <a:normAutofit lnSpcReduction="10000"/>
          </a:bodyPr>
          <a:lstStyle/>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Sound floodplain management strategies can:</a:t>
            </a:r>
          </a:p>
          <a:p>
            <a:pPr marR="0" lvl="1" algn="l" defTabSz="457200" rtl="0" eaLnBrk="1" fontAlgn="auto" latinLnBrk="0" hangingPunct="1">
              <a:lnSpc>
                <a:spcPct val="120000"/>
              </a:lnSpc>
              <a:spcBef>
                <a:spcPts val="0"/>
              </a:spcBef>
              <a:spcAft>
                <a:spcPts val="1200"/>
              </a:spcAft>
              <a:buClr>
                <a:schemeClr val="bg1">
                  <a:lumMod val="65000"/>
                </a:schemeClr>
              </a:buClr>
              <a:buSzPct val="50000"/>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Save lives and protect property,</a:t>
            </a:r>
          </a:p>
          <a:p>
            <a:pPr marR="0" lvl="1" algn="l" defTabSz="457200" rtl="0" eaLnBrk="1" fontAlgn="auto" latinLnBrk="0" hangingPunct="1">
              <a:lnSpc>
                <a:spcPct val="120000"/>
              </a:lnSpc>
              <a:spcBef>
                <a:spcPts val="0"/>
              </a:spcBef>
              <a:spcAft>
                <a:spcPts val="1200"/>
              </a:spcAft>
              <a:buClr>
                <a:schemeClr val="bg1">
                  <a:lumMod val="65000"/>
                </a:schemeClr>
              </a:buClr>
              <a:buSzPct val="50000"/>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Reduce recovery time and costs, and</a:t>
            </a:r>
          </a:p>
          <a:p>
            <a:pPr marR="0" lvl="1" algn="l" defTabSz="457200" rtl="0" eaLnBrk="1" fontAlgn="auto" latinLnBrk="0" hangingPunct="1">
              <a:lnSpc>
                <a:spcPct val="120000"/>
              </a:lnSpc>
              <a:spcBef>
                <a:spcPts val="0"/>
              </a:spcBef>
              <a:spcAft>
                <a:spcPts val="1200"/>
              </a:spcAft>
              <a:buClr>
                <a:schemeClr val="bg1">
                  <a:lumMod val="65000"/>
                </a:schemeClr>
              </a:buClr>
              <a:buSzPct val="50000"/>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Reduce flood insurance costs.</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Implementing higher standards protects your community further.</a:t>
            </a:r>
          </a:p>
          <a:p>
            <a:pPr marL="342900" marR="0" lvl="0" indent="-342900" algn="l" defTabSz="457200" rtl="0" eaLnBrk="1" fontAlgn="auto" latinLnBrk="0" hangingPunct="1">
              <a:lnSpc>
                <a:spcPct val="120000"/>
              </a:lnSpc>
              <a:spcBef>
                <a:spcPts val="0"/>
              </a:spcBef>
              <a:spcAft>
                <a:spcPts val="1200"/>
              </a:spcAft>
              <a:buClr>
                <a:schemeClr val="bg1">
                  <a:lumMod val="65000"/>
                </a:scheme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Enforce these standards to ensure buildings and structures are built appropriately.</a:t>
            </a:r>
          </a:p>
        </p:txBody>
      </p:sp>
      <p:sp>
        <p:nvSpPr>
          <p:cNvPr id="3" name="Footer Placeholder 2">
            <a:extLst>
              <a:ext uri="{FF2B5EF4-FFF2-40B4-BE49-F238E27FC236}">
                <a16:creationId xmlns:a16="http://schemas.microsoft.com/office/drawing/2014/main" id="{80688719-FBEA-2A55-DF9A-70F81E6C2949}"/>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a:t>Federal Emergency Management Agency</a:t>
            </a:r>
          </a:p>
        </p:txBody>
      </p:sp>
      <p:sp>
        <p:nvSpPr>
          <p:cNvPr id="4" name="Slide Number Placeholder 3">
            <a:extLst>
              <a:ext uri="{FF2B5EF4-FFF2-40B4-BE49-F238E27FC236}">
                <a16:creationId xmlns:a16="http://schemas.microsoft.com/office/drawing/2014/main" id="{CA487B0F-61DE-2077-C24E-E6025AAB515F}"/>
              </a:ext>
              <a:ext uri="{C183D7F6-B498-43B3-948B-1728B52AA6E4}">
                <adec:decorative xmlns:adec="http://schemas.microsoft.com/office/drawing/2017/decorative" val="1"/>
              </a:ext>
            </a:extLst>
          </p:cNvPr>
          <p:cNvSpPr>
            <a:spLocks noGrp="1"/>
          </p:cNvSpPr>
          <p:nvPr>
            <p:ph type="sldNum" sz="quarter" idx="13"/>
          </p:nvPr>
        </p:nvSpPr>
        <p:spPr/>
        <p:txBody>
          <a:bodyPr/>
          <a:lstStyle/>
          <a:p>
            <a:fld id="{8FCC257D-A786-9244-9E17-CE618C8B9275}" type="slidenum">
              <a:rPr lang="en-US" smtClean="0"/>
              <a:pPr/>
              <a:t>14</a:t>
            </a:fld>
            <a:endParaRPr lang="en-US"/>
          </a:p>
        </p:txBody>
      </p:sp>
    </p:spTree>
    <p:custDataLst>
      <p:tags r:id="rId1"/>
    </p:custDataLst>
    <p:extLst>
      <p:ext uri="{BB962C8B-B14F-4D97-AF65-F5344CB8AC3E}">
        <p14:creationId xmlns:p14="http://schemas.microsoft.com/office/powerpoint/2010/main" val="43720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F604E-C44C-53F6-AFBC-3B1D131412F7}"/>
              </a:ext>
            </a:extLst>
          </p:cNvPr>
          <p:cNvSpPr>
            <a:spLocks noGrp="1"/>
          </p:cNvSpPr>
          <p:nvPr>
            <p:ph type="title"/>
          </p:nvPr>
        </p:nvSpPr>
        <p:spPr/>
        <p:txBody>
          <a:bodyPr/>
          <a:lstStyle/>
          <a:p>
            <a:r>
              <a:rPr lang="en-US" dirty="0"/>
              <a:t>Topic 4 Objective</a:t>
            </a:r>
          </a:p>
        </p:txBody>
      </p:sp>
      <p:sp>
        <p:nvSpPr>
          <p:cNvPr id="2" name="Content Placeholder 1">
            <a:extLst>
              <a:ext uri="{FF2B5EF4-FFF2-40B4-BE49-F238E27FC236}">
                <a16:creationId xmlns:a16="http://schemas.microsoft.com/office/drawing/2014/main" id="{E3080F9C-3DDD-10E8-0218-210BCDD9CA12}"/>
              </a:ext>
            </a:extLst>
          </p:cNvPr>
          <p:cNvSpPr>
            <a:spLocks noGrp="1"/>
          </p:cNvSpPr>
          <p:nvPr>
            <p:ph sz="half" idx="1"/>
          </p:nvPr>
        </p:nvSpPr>
        <p:spPr/>
        <p:txBody>
          <a:bodyPr/>
          <a:lstStyle/>
          <a:p>
            <a:pPr marL="342900" marR="0" lvl="0" indent="-342900">
              <a:lnSpc>
                <a:spcPct val="120000"/>
              </a:lnSpc>
              <a:spcBef>
                <a:spcPts val="0"/>
              </a:spcBef>
              <a:spcAft>
                <a:spcPts val="1200"/>
              </a:spcAft>
              <a:buClr>
                <a:schemeClr val="bg1">
                  <a:lumMod val="65000"/>
                </a:schemeClr>
              </a:buClr>
              <a:buFont typeface="Wingdings" panose="05000000000000000000" pitchFamily="2" charset="2"/>
              <a:buChar char=""/>
            </a:pPr>
            <a:r>
              <a:rPr lang="en-US" sz="2000" dirty="0">
                <a:effectLst/>
                <a:latin typeface="Franklin Gothic Book" panose="020B0503020102020204" pitchFamily="34" charset="0"/>
                <a:ea typeface="Calibri" panose="020F0502020204030204" pitchFamily="34" charset="0"/>
                <a:cs typeface="Times New Roman" panose="02020603050405020304" pitchFamily="18" charset="0"/>
              </a:rPr>
              <a:t>Describe the importance of enforcing floodplain management ordinances.</a:t>
            </a:r>
          </a:p>
          <a:p>
            <a:pPr marL="0" indent="0">
              <a:buNone/>
            </a:pPr>
            <a:endParaRPr lang="en-US" dirty="0"/>
          </a:p>
        </p:txBody>
      </p:sp>
      <p:pic>
        <p:nvPicPr>
          <p:cNvPr id="8" name="Content Placeholder 7" descr="A blue and white circular target with blue and white arrows hitting the center of the target.&#10;&#10;">
            <a:extLst>
              <a:ext uri="{FF2B5EF4-FFF2-40B4-BE49-F238E27FC236}">
                <a16:creationId xmlns:a16="http://schemas.microsoft.com/office/drawing/2014/main" id="{EDD6FD8A-4FD5-57A1-C8D8-109BE5DA5CB8}"/>
              </a:ext>
            </a:extLst>
          </p:cNvPr>
          <p:cNvPicPr>
            <a:picLocks noGrp="1" noChangeAspect="1"/>
          </p:cNvPicPr>
          <p:nvPr>
            <p:ph sz="half" idx="2"/>
          </p:nvPr>
        </p:nvPicPr>
        <p:blipFill>
          <a:blip r:embed="rId4"/>
          <a:stretch>
            <a:fillRect/>
          </a:stretch>
        </p:blipFill>
        <p:spPr>
          <a:xfrm>
            <a:off x="6313488" y="1560724"/>
            <a:ext cx="5268912" cy="3971501"/>
          </a:xfrm>
        </p:spPr>
      </p:pic>
      <p:sp>
        <p:nvSpPr>
          <p:cNvPr id="5" name="Footer Placeholder 4">
            <a:extLst>
              <a:ext uri="{FF2B5EF4-FFF2-40B4-BE49-F238E27FC236}">
                <a16:creationId xmlns:a16="http://schemas.microsoft.com/office/drawing/2014/main" id="{F6291EDD-E85B-FE68-545A-BAA68D7AA014}"/>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B3CD681E-AE96-C252-74C9-C65129F9228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2</a:t>
            </a:fld>
            <a:endParaRPr lang="en-US"/>
          </a:p>
        </p:txBody>
      </p:sp>
    </p:spTree>
    <p:custDataLst>
      <p:tags r:id="rId1"/>
    </p:custDataLst>
    <p:extLst>
      <p:ext uri="{BB962C8B-B14F-4D97-AF65-F5344CB8AC3E}">
        <p14:creationId xmlns:p14="http://schemas.microsoft.com/office/powerpoint/2010/main" val="2480642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7FAAA9-4740-C152-DF85-89E2B8F63845}"/>
              </a:ext>
            </a:extLst>
          </p:cNvPr>
          <p:cNvSpPr>
            <a:spLocks noGrp="1"/>
          </p:cNvSpPr>
          <p:nvPr>
            <p:ph type="title"/>
          </p:nvPr>
        </p:nvSpPr>
        <p:spPr/>
        <p:txBody>
          <a:bodyPr/>
          <a:lstStyle/>
          <a:p>
            <a:r>
              <a:rPr lang="en-US" dirty="0"/>
              <a:t>The Value of Well-Enforced NFIP Management Standards</a:t>
            </a:r>
          </a:p>
        </p:txBody>
      </p:sp>
      <p:pic>
        <p:nvPicPr>
          <p:cNvPr id="7" name="Picture 6" descr="Two blue and white infographics for &quot;The Value of National Floodplain Insurance Program Management Standards,&quot; and &quot;Yet the Risk is Still Rising&quot;.">
            <a:extLst>
              <a:ext uri="{FF2B5EF4-FFF2-40B4-BE49-F238E27FC236}">
                <a16:creationId xmlns:a16="http://schemas.microsoft.com/office/drawing/2014/main" id="{24F535CA-FCFF-1EFF-74E1-9C9F2E107948}"/>
              </a:ext>
            </a:extLst>
          </p:cNvPr>
          <p:cNvPicPr>
            <a:picLocks noChangeAspect="1"/>
          </p:cNvPicPr>
          <p:nvPr/>
        </p:nvPicPr>
        <p:blipFill>
          <a:blip r:embed="rId4"/>
          <a:srcRect/>
          <a:stretch/>
        </p:blipFill>
        <p:spPr>
          <a:xfrm>
            <a:off x="2381111" y="1505145"/>
            <a:ext cx="7458926" cy="3729463"/>
          </a:xfrm>
          <a:prstGeom prst="rect">
            <a:avLst/>
          </a:prstGeom>
        </p:spPr>
      </p:pic>
      <p:sp>
        <p:nvSpPr>
          <p:cNvPr id="5" name="Footer Placeholder 4">
            <a:extLst>
              <a:ext uri="{FF2B5EF4-FFF2-40B4-BE49-F238E27FC236}">
                <a16:creationId xmlns:a16="http://schemas.microsoft.com/office/drawing/2014/main" id="{9D9B312C-C4DB-93B6-5586-158EC420046E}"/>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218622CA-B583-38B4-95A5-E1DEB2267CC5}"/>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3</a:t>
            </a:fld>
            <a:endParaRPr lang="en-US"/>
          </a:p>
        </p:txBody>
      </p:sp>
    </p:spTree>
    <p:custDataLst>
      <p:tags r:id="rId1"/>
    </p:custDataLst>
    <p:extLst>
      <p:ext uri="{BB962C8B-B14F-4D97-AF65-F5344CB8AC3E}">
        <p14:creationId xmlns:p14="http://schemas.microsoft.com/office/powerpoint/2010/main" val="1261709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A34363-71BD-AC6E-CC4B-9E531E50C8E1}"/>
              </a:ext>
            </a:extLst>
          </p:cNvPr>
          <p:cNvSpPr>
            <a:spLocks noGrp="1"/>
          </p:cNvSpPr>
          <p:nvPr>
            <p:ph type="title"/>
          </p:nvPr>
        </p:nvSpPr>
        <p:spPr>
          <a:xfrm>
            <a:off x="708593" y="1574661"/>
            <a:ext cx="5516161" cy="743347"/>
          </a:xfrm>
        </p:spPr>
        <p:txBody>
          <a:bodyPr>
            <a:normAutofit fontScale="90000"/>
          </a:bodyPr>
          <a:lstStyle/>
          <a:p>
            <a:r>
              <a:rPr lang="en-US" dirty="0"/>
              <a:t>Benefits of Floodplain Management</a:t>
            </a:r>
          </a:p>
        </p:txBody>
      </p:sp>
      <p:sp>
        <p:nvSpPr>
          <p:cNvPr id="2" name="Content Placeholder 1">
            <a:extLst>
              <a:ext uri="{FF2B5EF4-FFF2-40B4-BE49-F238E27FC236}">
                <a16:creationId xmlns:a16="http://schemas.microsoft.com/office/drawing/2014/main" id="{E58D8F05-3F52-C277-7E4A-8AFC79A127B6}"/>
              </a:ext>
            </a:extLst>
          </p:cNvPr>
          <p:cNvSpPr>
            <a:spLocks noGrp="1"/>
          </p:cNvSpPr>
          <p:nvPr>
            <p:ph sz="half" idx="2"/>
          </p:nvPr>
        </p:nvSpPr>
        <p:spPr>
          <a:xfrm>
            <a:off x="842055" y="2198766"/>
            <a:ext cx="5129793" cy="2762825"/>
          </a:xfrm>
        </p:spPr>
        <p:txBody>
          <a:bodyPr vert="horz" lIns="91440" tIns="45720" rIns="91440" bIns="45720" rtlCol="0" anchor="t">
            <a:normAutofit lnSpcReduction="10000"/>
          </a:bodyPr>
          <a:lstStyle/>
          <a:p>
            <a:pPr indent="-347345">
              <a:lnSpc>
                <a:spcPct val="150000"/>
              </a:lnSpc>
            </a:pPr>
            <a:r>
              <a:rPr lang="en-US" dirty="0"/>
              <a:t>Promotes economic growth</a:t>
            </a:r>
          </a:p>
          <a:p>
            <a:pPr indent="-347345">
              <a:lnSpc>
                <a:spcPct val="150000"/>
              </a:lnSpc>
            </a:pPr>
            <a:r>
              <a:rPr lang="en-US" dirty="0"/>
              <a:t>Increases community resilience </a:t>
            </a:r>
          </a:p>
          <a:p>
            <a:pPr indent="-347345">
              <a:lnSpc>
                <a:spcPct val="150000"/>
              </a:lnSpc>
            </a:pPr>
            <a:r>
              <a:rPr lang="en-US" dirty="0"/>
              <a:t>Improves water quality</a:t>
            </a:r>
          </a:p>
          <a:p>
            <a:pPr indent="-347345">
              <a:lnSpc>
                <a:spcPct val="150000"/>
              </a:lnSpc>
            </a:pPr>
            <a:r>
              <a:rPr lang="en-US" dirty="0"/>
              <a:t>Protects wildlife habitats</a:t>
            </a:r>
          </a:p>
          <a:p>
            <a:pPr indent="-347345">
              <a:lnSpc>
                <a:spcPct val="120000"/>
              </a:lnSpc>
            </a:pPr>
            <a:r>
              <a:rPr lang="en-US" dirty="0"/>
              <a:t>Maintains natural flood storage </a:t>
            </a:r>
          </a:p>
          <a:p>
            <a:pPr indent="-347345">
              <a:lnSpc>
                <a:spcPct val="150000"/>
              </a:lnSpc>
            </a:pPr>
            <a:endParaRPr lang="en-US" dirty="0"/>
          </a:p>
          <a:p>
            <a:pPr indent="-347345">
              <a:lnSpc>
                <a:spcPct val="120000"/>
              </a:lnSpc>
            </a:pPr>
            <a:endParaRPr lang="en-US" dirty="0"/>
          </a:p>
          <a:p>
            <a:pPr indent="-347345">
              <a:lnSpc>
                <a:spcPct val="150000"/>
              </a:lnSpc>
            </a:pPr>
            <a:endParaRPr lang="en-US" sz="2000" dirty="0"/>
          </a:p>
        </p:txBody>
      </p:sp>
      <p:pic>
        <p:nvPicPr>
          <p:cNvPr id="5" name="Picture 4" descr="Blue and white infographic titled Sound Floodplain Management Strategies">
            <a:extLst>
              <a:ext uri="{FF2B5EF4-FFF2-40B4-BE49-F238E27FC236}">
                <a16:creationId xmlns:a16="http://schemas.microsoft.com/office/drawing/2014/main" id="{8046FB9D-F95E-ACC4-A6BB-A78CF184E7F0}"/>
              </a:ext>
            </a:extLst>
          </p:cNvPr>
          <p:cNvPicPr>
            <a:picLocks noChangeAspect="1"/>
          </p:cNvPicPr>
          <p:nvPr/>
        </p:nvPicPr>
        <p:blipFill>
          <a:blip r:embed="rId4"/>
          <a:srcRect/>
          <a:stretch/>
        </p:blipFill>
        <p:spPr>
          <a:xfrm>
            <a:off x="7343276" y="1508760"/>
            <a:ext cx="3601449" cy="3840480"/>
          </a:xfrm>
          <a:prstGeom prst="rect">
            <a:avLst/>
          </a:prstGeom>
        </p:spPr>
      </p:pic>
      <p:sp>
        <p:nvSpPr>
          <p:cNvPr id="4" name="Slide Number Placeholder 3">
            <a:extLst>
              <a:ext uri="{FF2B5EF4-FFF2-40B4-BE49-F238E27FC236}">
                <a16:creationId xmlns:a16="http://schemas.microsoft.com/office/drawing/2014/main" id="{55209A37-FCC6-DD93-1CE4-EEBD39D3008D}"/>
              </a:ext>
              <a:ext uri="{C183D7F6-B498-43B3-948B-1728B52AA6E4}">
                <adec:decorative xmlns:adec="http://schemas.microsoft.com/office/drawing/2017/decorative" val="1"/>
              </a:ext>
            </a:extLst>
          </p:cNvPr>
          <p:cNvSpPr>
            <a:spLocks noGrp="1"/>
          </p:cNvSpPr>
          <p:nvPr>
            <p:ph type="sldNum" sz="quarter" idx="12"/>
          </p:nvPr>
        </p:nvSpPr>
        <p:spPr>
          <a:xfrm>
            <a:off x="11030903" y="6299521"/>
            <a:ext cx="914403" cy="365125"/>
          </a:xfrm>
        </p:spPr>
        <p:txBody>
          <a:bodyPr/>
          <a:lstStyle/>
          <a:p>
            <a:fld id="{8FCC257D-A786-9244-9E17-CE618C8B9275}" type="slidenum">
              <a:rPr lang="en-US" smtClean="0"/>
              <a:pPr/>
              <a:t>4</a:t>
            </a:fld>
            <a:endParaRPr lang="en-US"/>
          </a:p>
        </p:txBody>
      </p:sp>
    </p:spTree>
    <p:custDataLst>
      <p:tags r:id="rId1"/>
    </p:custDataLst>
    <p:extLst>
      <p:ext uri="{BB962C8B-B14F-4D97-AF65-F5344CB8AC3E}">
        <p14:creationId xmlns:p14="http://schemas.microsoft.com/office/powerpoint/2010/main" val="2249340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994999-B175-45E1-894D-1CA0D64D1E20}"/>
              </a:ext>
            </a:extLst>
          </p:cNvPr>
          <p:cNvSpPr>
            <a:spLocks noGrp="1"/>
          </p:cNvSpPr>
          <p:nvPr>
            <p:ph type="title"/>
          </p:nvPr>
        </p:nvSpPr>
        <p:spPr/>
        <p:txBody>
          <a:bodyPr/>
          <a:lstStyle/>
          <a:p>
            <a:r>
              <a:rPr lang="en-US"/>
              <a:t>Flood Damage Prevention Ordinances </a:t>
            </a:r>
          </a:p>
        </p:txBody>
      </p:sp>
      <p:sp>
        <p:nvSpPr>
          <p:cNvPr id="2" name="Content Placeholder 1">
            <a:extLst>
              <a:ext uri="{FF2B5EF4-FFF2-40B4-BE49-F238E27FC236}">
                <a16:creationId xmlns:a16="http://schemas.microsoft.com/office/drawing/2014/main" id="{767E3BB0-F1AF-45E8-A4A7-8A9172B730A7}"/>
              </a:ext>
            </a:extLst>
          </p:cNvPr>
          <p:cNvSpPr>
            <a:spLocks noGrp="1"/>
          </p:cNvSpPr>
          <p:nvPr>
            <p:ph sz="half" idx="1"/>
          </p:nvPr>
        </p:nvSpPr>
        <p:spPr>
          <a:xfrm>
            <a:off x="726017" y="1549400"/>
            <a:ext cx="6487041" cy="4070350"/>
          </a:xfrm>
        </p:spPr>
        <p:txBody>
          <a:bodyPr vert="horz" lIns="91440" tIns="45720" rIns="91440" bIns="45720" rtlCol="0" anchor="t">
            <a:noAutofit/>
          </a:bodyPr>
          <a:lstStyle/>
          <a:p>
            <a:pPr marL="342900" marR="0" lvl="0" indent="-342900">
              <a:lnSpc>
                <a:spcPct val="120000"/>
              </a:lnSpc>
              <a:spcBef>
                <a:spcPts val="0"/>
              </a:spcBef>
              <a:spcAft>
                <a:spcPts val="1200"/>
              </a:spcAft>
              <a:buFont typeface="Wingdings" panose="05000000000000000000" pitchFamily="2" charset="2"/>
              <a:buChar char=""/>
            </a:pPr>
            <a:r>
              <a:rPr lang="en-US" dirty="0">
                <a:effectLst/>
                <a:ea typeface="Calibri" panose="020F0502020204030204" pitchFamily="34" charset="0"/>
                <a:cs typeface="Times New Roman" panose="02020603050405020304" pitchFamily="18" charset="0"/>
              </a:rPr>
              <a:t>Also called flood or floodplain ordinances or local floodplain regulations</a:t>
            </a:r>
          </a:p>
          <a:p>
            <a:pPr marL="342900" marR="0" lvl="0" indent="-342900">
              <a:lnSpc>
                <a:spcPct val="120000"/>
              </a:lnSpc>
              <a:spcBef>
                <a:spcPts val="0"/>
              </a:spcBef>
              <a:spcAft>
                <a:spcPts val="1200"/>
              </a:spcAft>
              <a:buFont typeface="Wingdings" panose="05000000000000000000" pitchFamily="2" charset="2"/>
              <a:buChar char=""/>
            </a:pPr>
            <a:r>
              <a:rPr lang="en-US" dirty="0">
                <a:effectLst/>
                <a:ea typeface="Calibri" panose="020F0502020204030204" pitchFamily="34" charset="0"/>
                <a:cs typeface="Times New Roman" panose="02020603050405020304" pitchFamily="18" charset="0"/>
              </a:rPr>
              <a:t>Authority granted by State statutes</a:t>
            </a:r>
          </a:p>
          <a:p>
            <a:pPr marL="342900" marR="0" lvl="0" indent="-342900">
              <a:lnSpc>
                <a:spcPct val="120000"/>
              </a:lnSpc>
              <a:spcBef>
                <a:spcPts val="0"/>
              </a:spcBef>
              <a:spcAft>
                <a:spcPts val="1200"/>
              </a:spcAft>
              <a:buFont typeface="Wingdings" panose="05000000000000000000" pitchFamily="2" charset="2"/>
              <a:buChar char=""/>
            </a:pPr>
            <a:r>
              <a:rPr lang="en-US" dirty="0">
                <a:effectLst/>
                <a:ea typeface="Calibri" panose="020F0502020204030204" pitchFamily="34" charset="0"/>
                <a:cs typeface="Times New Roman" panose="02020603050405020304" pitchFamily="18" charset="0"/>
              </a:rPr>
              <a:t>Adopted and enforced by local communities</a:t>
            </a:r>
          </a:p>
          <a:p>
            <a:pPr marL="342900" marR="0" lvl="0" indent="-342900">
              <a:lnSpc>
                <a:spcPct val="120000"/>
              </a:lnSpc>
              <a:spcBef>
                <a:spcPts val="0"/>
              </a:spcBef>
              <a:spcAft>
                <a:spcPts val="1200"/>
              </a:spcAft>
              <a:buFont typeface="Wingdings" panose="05000000000000000000" pitchFamily="2" charset="2"/>
              <a:buChar char=""/>
            </a:pPr>
            <a:r>
              <a:rPr lang="en-US" dirty="0">
                <a:effectLst/>
                <a:ea typeface="Calibri" panose="020F0502020204030204" pitchFamily="34" charset="0"/>
                <a:cs typeface="Times New Roman" panose="02020603050405020304" pitchFamily="18" charset="0"/>
              </a:rPr>
              <a:t>May be part of zoning regulations, building codes, or land development regulations or a stand-alone ordinance</a:t>
            </a:r>
          </a:p>
          <a:p>
            <a:pPr marL="342900" marR="0" lvl="0" indent="-342900">
              <a:lnSpc>
                <a:spcPct val="120000"/>
              </a:lnSpc>
              <a:spcBef>
                <a:spcPts val="0"/>
              </a:spcBef>
              <a:spcAft>
                <a:spcPts val="1200"/>
              </a:spcAft>
              <a:buFont typeface="Wingdings" panose="05000000000000000000" pitchFamily="2" charset="2"/>
              <a:buChar char=""/>
            </a:pPr>
            <a:r>
              <a:rPr lang="en-US" dirty="0">
                <a:effectLst/>
                <a:ea typeface="Calibri" panose="020F0502020204030204" pitchFamily="34" charset="0"/>
                <a:cs typeface="Times New Roman" panose="02020603050405020304" pitchFamily="18" charset="0"/>
              </a:rPr>
              <a:t>Help keep the community safe from flooding, protect public infrastructure, and reduce the cost of recovery</a:t>
            </a:r>
            <a:endParaRPr lang="en-US" dirty="0"/>
          </a:p>
          <a:p>
            <a:pPr marL="0" indent="0">
              <a:buNone/>
            </a:pPr>
            <a:endParaRPr lang="en-US" dirty="0"/>
          </a:p>
        </p:txBody>
      </p:sp>
      <p:pic>
        <p:nvPicPr>
          <p:cNvPr id="8" name="Content Placeholder 7" descr="A city skyline with a river and a bridge">
            <a:extLst>
              <a:ext uri="{FF2B5EF4-FFF2-40B4-BE49-F238E27FC236}">
                <a16:creationId xmlns:a16="http://schemas.microsoft.com/office/drawing/2014/main" id="{BBE3C3D9-E510-7956-4D56-402F9435140E}"/>
              </a:ext>
            </a:extLst>
          </p:cNvPr>
          <p:cNvPicPr>
            <a:picLocks noGrp="1" noChangeAspect="1"/>
          </p:cNvPicPr>
          <p:nvPr>
            <p:ph sz="half" idx="2"/>
          </p:nvPr>
        </p:nvPicPr>
        <p:blipFill>
          <a:blip r:embed="rId4"/>
          <a:srcRect l="5149" r="5149"/>
          <a:stretch/>
        </p:blipFill>
        <p:spPr>
          <a:xfrm>
            <a:off x="7213058" y="1859007"/>
            <a:ext cx="4240757" cy="3139987"/>
          </a:xfrm>
        </p:spPr>
      </p:pic>
      <p:sp>
        <p:nvSpPr>
          <p:cNvPr id="5" name="Footer Placeholder 4">
            <a:extLst>
              <a:ext uri="{FF2B5EF4-FFF2-40B4-BE49-F238E27FC236}">
                <a16:creationId xmlns:a16="http://schemas.microsoft.com/office/drawing/2014/main" id="{A2E9724C-FB55-4303-9D54-98700E4545F8}"/>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D528BC2B-687B-41EE-9AA0-383683F30484}"/>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5</a:t>
            </a:fld>
            <a:endParaRPr lang="en-US"/>
          </a:p>
        </p:txBody>
      </p:sp>
    </p:spTree>
    <p:custDataLst>
      <p:tags r:id="rId1"/>
    </p:custDataLst>
    <p:extLst>
      <p:ext uri="{BB962C8B-B14F-4D97-AF65-F5344CB8AC3E}">
        <p14:creationId xmlns:p14="http://schemas.microsoft.com/office/powerpoint/2010/main" val="4234816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FCA5E0-1D65-4365-A933-E2A27BE4F97D}"/>
              </a:ext>
            </a:extLst>
          </p:cNvPr>
          <p:cNvSpPr>
            <a:spLocks noGrp="1"/>
          </p:cNvSpPr>
          <p:nvPr>
            <p:ph type="title"/>
          </p:nvPr>
        </p:nvSpPr>
        <p:spPr/>
        <p:txBody>
          <a:bodyPr/>
          <a:lstStyle/>
          <a:p>
            <a:r>
              <a:rPr lang="en-US"/>
              <a:t>Floodplain Administrator Coordination Responsibilities</a:t>
            </a:r>
          </a:p>
        </p:txBody>
      </p:sp>
      <p:sp>
        <p:nvSpPr>
          <p:cNvPr id="2" name="Content Placeholder 1">
            <a:extLst>
              <a:ext uri="{FF2B5EF4-FFF2-40B4-BE49-F238E27FC236}">
                <a16:creationId xmlns:a16="http://schemas.microsoft.com/office/drawing/2014/main" id="{AF572F59-767C-4506-BCBD-98E9F5CD54D2}"/>
              </a:ext>
            </a:extLst>
          </p:cNvPr>
          <p:cNvSpPr>
            <a:spLocks noGrp="1"/>
          </p:cNvSpPr>
          <p:nvPr>
            <p:ph sz="half" idx="1"/>
          </p:nvPr>
        </p:nvSpPr>
        <p:spPr>
          <a:xfrm>
            <a:off x="736602" y="1549400"/>
            <a:ext cx="5169956" cy="3994150"/>
          </a:xfrm>
        </p:spPr>
        <p:txBody>
          <a:bodyPr vert="horz" lIns="91440" tIns="45720" rIns="91440" bIns="45720" rtlCol="0" anchor="t">
            <a:normAutofit/>
          </a:bodyPr>
          <a:lstStyle/>
          <a:p>
            <a:pPr marL="342900" marR="0" lvl="0" indent="-342900" algn="l" defTabSz="457200" rtl="0" eaLnBrk="1" fontAlgn="auto" latinLnBrk="0" hangingPunct="1">
              <a:lnSpc>
                <a:spcPct val="120000"/>
              </a:lnSpc>
              <a:spcBef>
                <a:spcPts val="0"/>
              </a:spcBef>
              <a:spcAft>
                <a:spcPts val="1200"/>
              </a:spcAft>
              <a:buClr>
                <a:srgbClr val="BABBBD">
                  <a:lumMod val="7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Multiple departments have floodplain management duties.</a:t>
            </a:r>
          </a:p>
          <a:p>
            <a:pPr marL="342900" marR="0" lvl="0" indent="-342900" algn="l" defTabSz="457200" rtl="0" eaLnBrk="1" fontAlgn="auto" latinLnBrk="0" hangingPunct="1">
              <a:lnSpc>
                <a:spcPct val="120000"/>
              </a:lnSpc>
              <a:spcBef>
                <a:spcPts val="0"/>
              </a:spcBef>
              <a:spcAft>
                <a:spcPts val="1200"/>
              </a:spcAft>
              <a:buClr>
                <a:srgbClr val="BABBBD">
                  <a:lumMod val="7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Departments that are part of floodplain management:</a:t>
            </a:r>
          </a:p>
          <a:p>
            <a:pPr marR="0" lvl="1" algn="l" defTabSz="457200" rtl="0" eaLnBrk="1" fontAlgn="auto" latinLnBrk="0" hangingPunct="1">
              <a:lnSpc>
                <a:spcPct val="120000"/>
              </a:lnSpc>
              <a:spcBef>
                <a:spcPts val="0"/>
              </a:spcBef>
              <a:spcAft>
                <a:spcPts val="1200"/>
              </a:spcAft>
              <a:buClr>
                <a:srgbClr val="BABBBD">
                  <a:lumMod val="75000"/>
                </a:srgbClr>
              </a:buClr>
              <a:buSzPct val="50000"/>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Emergency Management</a:t>
            </a:r>
          </a:p>
          <a:p>
            <a:pPr marR="0" lvl="1" algn="l" defTabSz="457200" rtl="0" eaLnBrk="1" fontAlgn="auto" latinLnBrk="0" hangingPunct="1">
              <a:lnSpc>
                <a:spcPct val="120000"/>
              </a:lnSpc>
              <a:spcBef>
                <a:spcPts val="0"/>
              </a:spcBef>
              <a:spcAft>
                <a:spcPts val="1200"/>
              </a:spcAft>
              <a:buClr>
                <a:srgbClr val="BABBBD">
                  <a:lumMod val="75000"/>
                </a:srgbClr>
              </a:buClr>
              <a:buSzPct val="50000"/>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Code Enforcement</a:t>
            </a:r>
          </a:p>
          <a:p>
            <a:pPr marR="0" lvl="1" algn="l" defTabSz="457200" rtl="0" eaLnBrk="1" fontAlgn="auto" latinLnBrk="0" hangingPunct="1">
              <a:lnSpc>
                <a:spcPct val="120000"/>
              </a:lnSpc>
              <a:spcBef>
                <a:spcPts val="0"/>
              </a:spcBef>
              <a:spcAft>
                <a:spcPts val="1200"/>
              </a:spcAft>
              <a:buClr>
                <a:srgbClr val="BABBBD">
                  <a:lumMod val="75000"/>
                </a:srgbClr>
              </a:buClr>
              <a:buSzPct val="50000"/>
              <a:buFont typeface="Wingdings" panose="05000000000000000000" pitchFamily="2" charset="2"/>
              <a:buChar char="q"/>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Stormwater Management</a:t>
            </a:r>
          </a:p>
          <a:p>
            <a:pPr marL="342900" marR="0" lvl="0" indent="-347472"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Planning and Engineering</a:t>
            </a:r>
            <a:endParaRPr kumimoji="0" lang="en-US" sz="2000" b="0" i="0" u="none" strike="noStrike" kern="1200" cap="none" spc="0" normalizeH="0" baseline="0" noProof="0" dirty="0">
              <a:ln>
                <a:noFill/>
              </a:ln>
              <a:solidFill>
                <a:srgbClr val="000000"/>
              </a:solidFill>
              <a:effectLst/>
              <a:uLnTx/>
              <a:uFillTx/>
              <a:ea typeface="+mn-ea"/>
              <a:cs typeface="+mn-cs"/>
            </a:endParaRPr>
          </a:p>
        </p:txBody>
      </p:sp>
      <p:pic>
        <p:nvPicPr>
          <p:cNvPr id="7" name="Picture 6" descr="Two survey crew members having a discussion while also using a digital tablet. The main focus is the man who is holding the digital tablet.">
            <a:extLst>
              <a:ext uri="{FF2B5EF4-FFF2-40B4-BE49-F238E27FC236}">
                <a16:creationId xmlns:a16="http://schemas.microsoft.com/office/drawing/2014/main" id="{30AAD46B-5AE3-41CC-A829-0FED5A6F9E23}"/>
              </a:ext>
            </a:extLst>
          </p:cNvPr>
          <p:cNvPicPr>
            <a:picLocks noChangeAspect="1"/>
          </p:cNvPicPr>
          <p:nvPr/>
        </p:nvPicPr>
        <p:blipFill>
          <a:blip r:embed="rId4"/>
          <a:srcRect/>
          <a:stretch/>
        </p:blipFill>
        <p:spPr>
          <a:xfrm>
            <a:off x="6078652" y="1712237"/>
            <a:ext cx="5379406" cy="3586271"/>
          </a:xfrm>
          <a:prstGeom prst="rect">
            <a:avLst/>
          </a:prstGeom>
        </p:spPr>
      </p:pic>
      <p:sp>
        <p:nvSpPr>
          <p:cNvPr id="5" name="Footer Placeholder 4">
            <a:extLst>
              <a:ext uri="{FF2B5EF4-FFF2-40B4-BE49-F238E27FC236}">
                <a16:creationId xmlns:a16="http://schemas.microsoft.com/office/drawing/2014/main" id="{9AB85DF4-A526-402A-8620-2345602268D7}"/>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474EB62E-54C9-460F-B6C4-0B327FECB74C}"/>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6</a:t>
            </a:fld>
            <a:endParaRPr lang="en-US"/>
          </a:p>
        </p:txBody>
      </p:sp>
    </p:spTree>
    <p:custDataLst>
      <p:tags r:id="rId1"/>
    </p:custDataLst>
    <p:extLst>
      <p:ext uri="{BB962C8B-B14F-4D97-AF65-F5344CB8AC3E}">
        <p14:creationId xmlns:p14="http://schemas.microsoft.com/office/powerpoint/2010/main" val="1583883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9321F2-1D49-4DB2-AC16-60652E550A48}"/>
              </a:ext>
            </a:extLst>
          </p:cNvPr>
          <p:cNvSpPr>
            <a:spLocks noGrp="1"/>
          </p:cNvSpPr>
          <p:nvPr>
            <p:ph type="title"/>
          </p:nvPr>
        </p:nvSpPr>
        <p:spPr/>
        <p:txBody>
          <a:bodyPr/>
          <a:lstStyle/>
          <a:p>
            <a:r>
              <a:rPr lang="en-US"/>
              <a:t>Role of Building Codes in Floodplain Management</a:t>
            </a:r>
          </a:p>
        </p:txBody>
      </p:sp>
      <p:sp>
        <p:nvSpPr>
          <p:cNvPr id="2" name="Content Placeholder 1">
            <a:extLst>
              <a:ext uri="{FF2B5EF4-FFF2-40B4-BE49-F238E27FC236}">
                <a16:creationId xmlns:a16="http://schemas.microsoft.com/office/drawing/2014/main" id="{12A3B121-5AB0-4D30-B0F9-A7A54F101789}"/>
              </a:ext>
            </a:extLst>
          </p:cNvPr>
          <p:cNvSpPr>
            <a:spLocks noGrp="1"/>
          </p:cNvSpPr>
          <p:nvPr>
            <p:ph sz="half" idx="1"/>
          </p:nvPr>
        </p:nvSpPr>
        <p:spPr/>
        <p:txBody>
          <a:bodyPr vert="horz" lIns="91440" tIns="45720" rIns="91440" bIns="45720" rtlCol="0" anchor="t">
            <a:normAutofit/>
          </a:bodyPr>
          <a:lstStyle/>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Building codes and the NFIP overlap.</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Building codes keep people, buildings, and structures safe. </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Enforcing building codes may not make you popular, but it might save lives.</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Strong codes protect the community from lawsuits. </a:t>
            </a:r>
          </a:p>
        </p:txBody>
      </p:sp>
      <p:pic>
        <p:nvPicPr>
          <p:cNvPr id="7" name="Picture 6" descr="Flowchart NFIP Regulations (44 CFR, Parts 59 and 60) to Local Floodplain Management Regulations or IBC Appendix G to Building Code to Flood Resistant Buildings and Development. ASCE 7 and 24 to Building Code. NFIP-consistent administrative provisions, community-specific adoption of Flood Insurance Studies and maps, and technical requirements for development outside the scope of the building code (and higher standards in some communities0.">
            <a:extLst>
              <a:ext uri="{FF2B5EF4-FFF2-40B4-BE49-F238E27FC236}">
                <a16:creationId xmlns:a16="http://schemas.microsoft.com/office/drawing/2014/main" id="{FDC52C91-8605-F56C-13D0-ACDB85493F0F}"/>
              </a:ext>
            </a:extLst>
          </p:cNvPr>
          <p:cNvPicPr>
            <a:picLocks noChangeAspect="1"/>
          </p:cNvPicPr>
          <p:nvPr/>
        </p:nvPicPr>
        <p:blipFill>
          <a:blip r:embed="rId4"/>
          <a:srcRect/>
          <a:stretch/>
        </p:blipFill>
        <p:spPr>
          <a:xfrm>
            <a:off x="6197600" y="1549400"/>
            <a:ext cx="5171090" cy="3657600"/>
          </a:xfrm>
          <a:prstGeom prst="rect">
            <a:avLst/>
          </a:prstGeom>
        </p:spPr>
      </p:pic>
      <p:sp>
        <p:nvSpPr>
          <p:cNvPr id="5" name="Footer Placeholder 4">
            <a:extLst>
              <a:ext uri="{FF2B5EF4-FFF2-40B4-BE49-F238E27FC236}">
                <a16:creationId xmlns:a16="http://schemas.microsoft.com/office/drawing/2014/main" id="{6662561D-F6A4-4CD5-B031-93EFFED96E86}"/>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a:t>Federal Emergency Management Agency</a:t>
            </a:r>
          </a:p>
        </p:txBody>
      </p:sp>
      <p:sp>
        <p:nvSpPr>
          <p:cNvPr id="6" name="Slide Number Placeholder 5">
            <a:extLst>
              <a:ext uri="{FF2B5EF4-FFF2-40B4-BE49-F238E27FC236}">
                <a16:creationId xmlns:a16="http://schemas.microsoft.com/office/drawing/2014/main" id="{97A020CA-2A21-4AEF-9EB8-6F3E6BEAA854}"/>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7</a:t>
            </a:fld>
            <a:endParaRPr lang="en-US"/>
          </a:p>
        </p:txBody>
      </p:sp>
    </p:spTree>
    <p:custDataLst>
      <p:tags r:id="rId1"/>
    </p:custDataLst>
    <p:extLst>
      <p:ext uri="{BB962C8B-B14F-4D97-AF65-F5344CB8AC3E}">
        <p14:creationId xmlns:p14="http://schemas.microsoft.com/office/powerpoint/2010/main" val="4117950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C4C4AB-F834-335C-A25D-19CE96F85BD3}"/>
              </a:ext>
            </a:extLst>
          </p:cNvPr>
          <p:cNvSpPr>
            <a:spLocks noGrp="1"/>
          </p:cNvSpPr>
          <p:nvPr>
            <p:ph type="title"/>
          </p:nvPr>
        </p:nvSpPr>
        <p:spPr/>
        <p:txBody>
          <a:bodyPr/>
          <a:lstStyle/>
          <a:p>
            <a:r>
              <a:rPr lang="en-US"/>
              <a:t>Compliance Starts with Proper Permitting</a:t>
            </a:r>
          </a:p>
        </p:txBody>
      </p:sp>
      <p:sp>
        <p:nvSpPr>
          <p:cNvPr id="2" name="Content Placeholder 1">
            <a:extLst>
              <a:ext uri="{FF2B5EF4-FFF2-40B4-BE49-F238E27FC236}">
                <a16:creationId xmlns:a16="http://schemas.microsoft.com/office/drawing/2014/main" id="{4F215E87-9873-3830-F40A-A1DD8D7B9CF6}"/>
              </a:ext>
            </a:extLst>
          </p:cNvPr>
          <p:cNvSpPr>
            <a:spLocks noGrp="1"/>
          </p:cNvSpPr>
          <p:nvPr>
            <p:ph idx="1"/>
          </p:nvPr>
        </p:nvSpPr>
        <p:spPr/>
        <p:txBody>
          <a:bodyPr vert="horz" lIns="91440" tIns="45720" rIns="91440" bIns="45720" rtlCol="0" anchor="t">
            <a:normAutofit/>
          </a:bodyPr>
          <a:lstStyle/>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Any reconstruction, rehabilitation, addition, or other improvement in a floodplain</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Cost of improvement </a:t>
            </a:r>
            <a:r>
              <a:rPr kumimoji="0" lang="en-US" sz="2000" b="1"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equal to or higher</a:t>
            </a: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than 50%</a:t>
            </a: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of market value</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Substantial Improvement determination made by community</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Required by NFIP and International Building Codes</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Meets flood ordinance requirements for new construction</a:t>
            </a:r>
          </a:p>
        </p:txBody>
      </p:sp>
      <p:sp>
        <p:nvSpPr>
          <p:cNvPr id="6" name="Slide Number Placeholder 5">
            <a:extLst>
              <a:ext uri="{FF2B5EF4-FFF2-40B4-BE49-F238E27FC236}">
                <a16:creationId xmlns:a16="http://schemas.microsoft.com/office/drawing/2014/main" id="{61993BAC-31B2-E7FE-6D39-332CF8C8F6E1}"/>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8</a:t>
            </a:fld>
            <a:endParaRPr lang="en-US"/>
          </a:p>
        </p:txBody>
      </p:sp>
    </p:spTree>
    <p:custDataLst>
      <p:tags r:id="rId1"/>
    </p:custDataLst>
    <p:extLst>
      <p:ext uri="{BB962C8B-B14F-4D97-AF65-F5344CB8AC3E}">
        <p14:creationId xmlns:p14="http://schemas.microsoft.com/office/powerpoint/2010/main" val="1363553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0CD6D0-73CA-4DD1-AF09-67659F0C4223}"/>
              </a:ext>
            </a:extLst>
          </p:cNvPr>
          <p:cNvSpPr>
            <a:spLocks noGrp="1"/>
          </p:cNvSpPr>
          <p:nvPr>
            <p:ph type="title"/>
          </p:nvPr>
        </p:nvSpPr>
        <p:spPr/>
        <p:txBody>
          <a:bodyPr/>
          <a:lstStyle/>
          <a:p>
            <a:r>
              <a:rPr lang="en-US"/>
              <a:t>Substantial Improvement Requirements</a:t>
            </a:r>
          </a:p>
        </p:txBody>
      </p:sp>
      <p:sp>
        <p:nvSpPr>
          <p:cNvPr id="2" name="Content Placeholder 1">
            <a:extLst>
              <a:ext uri="{FF2B5EF4-FFF2-40B4-BE49-F238E27FC236}">
                <a16:creationId xmlns:a16="http://schemas.microsoft.com/office/drawing/2014/main" id="{1882D778-3C02-45CD-A8E0-C6097598A3E4}"/>
              </a:ext>
            </a:extLst>
          </p:cNvPr>
          <p:cNvSpPr>
            <a:spLocks noGrp="1"/>
          </p:cNvSpPr>
          <p:nvPr>
            <p:ph idx="1"/>
          </p:nvPr>
        </p:nvSpPr>
        <p:spPr>
          <a:xfrm>
            <a:off x="738185" y="1561914"/>
            <a:ext cx="7448554" cy="4106412"/>
          </a:xfrm>
        </p:spPr>
        <p:txBody>
          <a:bodyPr vert="horz" lIns="91440" tIns="45720" rIns="91440" bIns="45720" rtlCol="0" anchor="t">
            <a:normAutofit/>
          </a:bodyPr>
          <a:lstStyle/>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Any reconstruction, rehabilitation, addition, or other improvement in a floodplain</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Cost of improvement </a:t>
            </a:r>
            <a:r>
              <a:rPr kumimoji="0" lang="en-US" sz="2000" b="1"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equal to or higher</a:t>
            </a: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than 50%</a:t>
            </a: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 of market value</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Substantial Improvement determination made by community</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Required by NFIP and International Building Codes</a:t>
            </a:r>
          </a:p>
          <a:p>
            <a:pPr marL="342900" marR="0" lvl="0" indent="-342900" algn="l" defTabSz="457200" rtl="0" eaLnBrk="1" fontAlgn="auto" latinLnBrk="0" hangingPunct="1">
              <a:lnSpc>
                <a:spcPct val="120000"/>
              </a:lnSpc>
              <a:spcBef>
                <a:spcPts val="0"/>
              </a:spcBef>
              <a:spcAft>
                <a:spcPts val="1200"/>
              </a:spcAft>
              <a:buClr>
                <a:srgbClr val="FFFFFF">
                  <a:lumMod val="65000"/>
                </a:srgbClr>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Franklin Gothic Book" panose="020B0503020102020204" pitchFamily="34" charset="0"/>
                <a:ea typeface="Calibri" panose="020F0502020204030204" pitchFamily="34" charset="0"/>
                <a:cs typeface="Times New Roman" panose="02020603050405020304" pitchFamily="18" charset="0"/>
              </a:rPr>
              <a:t>Meets flood ordinance requirements for new construction</a:t>
            </a:r>
          </a:p>
        </p:txBody>
      </p:sp>
      <p:pic>
        <p:nvPicPr>
          <p:cNvPr id="3" name="Content Placeholder 7" descr="Cover shot of the Substantial Improvement / Substantial Damage Desk Reference FEMA P-758 May 2010">
            <a:extLst>
              <a:ext uri="{FF2B5EF4-FFF2-40B4-BE49-F238E27FC236}">
                <a16:creationId xmlns:a16="http://schemas.microsoft.com/office/drawing/2014/main" id="{2258E020-9DA7-DA71-84DD-13D1677A867D}"/>
              </a:ext>
            </a:extLst>
          </p:cNvPr>
          <p:cNvPicPr>
            <a:picLocks noChangeAspect="1"/>
          </p:cNvPicPr>
          <p:nvPr/>
        </p:nvPicPr>
        <p:blipFill>
          <a:blip r:embed="rId4"/>
          <a:stretch>
            <a:fillRect/>
          </a:stretch>
        </p:blipFill>
        <p:spPr>
          <a:xfrm>
            <a:off x="8380414" y="1691640"/>
            <a:ext cx="2755583" cy="3566160"/>
          </a:xfrm>
          <a:prstGeom prst="rect">
            <a:avLst/>
          </a:prstGeom>
        </p:spPr>
      </p:pic>
      <p:sp>
        <p:nvSpPr>
          <p:cNvPr id="6" name="Slide Number Placeholder 5">
            <a:extLst>
              <a:ext uri="{FF2B5EF4-FFF2-40B4-BE49-F238E27FC236}">
                <a16:creationId xmlns:a16="http://schemas.microsoft.com/office/drawing/2014/main" id="{03353E24-5EEE-4B0C-A3B5-E401ADE70380}"/>
              </a:ext>
              <a:ext uri="{C183D7F6-B498-43B3-948B-1728B52AA6E4}">
                <adec:decorative xmlns:adec="http://schemas.microsoft.com/office/drawing/2017/decorative" val="1"/>
              </a:ext>
            </a:extLst>
          </p:cNvPr>
          <p:cNvSpPr>
            <a:spLocks noGrp="1"/>
          </p:cNvSpPr>
          <p:nvPr>
            <p:ph type="sldNum" sz="quarter" idx="12"/>
          </p:nvPr>
        </p:nvSpPr>
        <p:spPr/>
        <p:txBody>
          <a:bodyPr/>
          <a:lstStyle/>
          <a:p>
            <a:fld id="{8FCC257D-A786-9244-9E17-CE618C8B9275}" type="slidenum">
              <a:rPr lang="en-US" smtClean="0"/>
              <a:pPr/>
              <a:t>9</a:t>
            </a:fld>
            <a:endParaRPr lang="en-US"/>
          </a:p>
        </p:txBody>
      </p:sp>
    </p:spTree>
    <p:custDataLst>
      <p:tags r:id="rId1"/>
    </p:custDataLst>
    <p:extLst>
      <p:ext uri="{BB962C8B-B14F-4D97-AF65-F5344CB8AC3E}">
        <p14:creationId xmlns:p14="http://schemas.microsoft.com/office/powerpoint/2010/main" val="29772738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DESIGN_ID_OFFICE THEME" val="R4jVepea"/>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e6aa412-500b-4dc9-8995-8a3b8c8e9bf6" xsi:nil="true"/>
    <MediaLengthInSeconds xmlns="ab957091-3de9-4bc4-a181-a62171fc0f72" xsi:nil="true"/>
    <Sensitive xmlns="cc0073e7-31cd-4c32-9712-79659562e3c7">false</Sensitive>
    <Fiscal_x0020_Year xmlns="cc0073e7-31cd-4c32-9712-79659562e3c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ABC0745309264CA00BD169A82BE32C" ma:contentTypeVersion="26" ma:contentTypeDescription="Create a new document." ma:contentTypeScope="" ma:versionID="ff4eed6803ee44b13badd9bbed7aa448">
  <xsd:schema xmlns:xsd="http://www.w3.org/2001/XMLSchema" xmlns:xs="http://www.w3.org/2001/XMLSchema" xmlns:p="http://schemas.microsoft.com/office/2006/metadata/properties" xmlns:ns2="cc0073e7-31cd-4c32-9712-79659562e3c7" xmlns:ns3="de6aa412-500b-4dc9-8995-8a3b8c8e9bf6" xmlns:ns5="ab957091-3de9-4bc4-a181-a62171fc0f72" targetNamespace="http://schemas.microsoft.com/office/2006/metadata/properties" ma:root="true" ma:fieldsID="e6fb981caaa920db13c7fc13517ecf55" ns2:_="" ns3:_="" ns5:_="">
    <xsd:import namespace="cc0073e7-31cd-4c32-9712-79659562e3c7"/>
    <xsd:import namespace="de6aa412-500b-4dc9-8995-8a3b8c8e9bf6"/>
    <xsd:import namespace="ab957091-3de9-4bc4-a181-a62171fc0f72"/>
    <xsd:element name="properties">
      <xsd:complexType>
        <xsd:sequence>
          <xsd:element name="documentManagement">
            <xsd:complexType>
              <xsd:all>
                <xsd:element ref="ns2:Fiscal_x0020_Year" minOccurs="0"/>
                <xsd:element ref="ns3:TaxCatchAll" minOccurs="0"/>
                <xsd:element ref="ns3:TaxCatchAllLabel" minOccurs="0"/>
                <xsd:element ref="ns2:Sensitive" minOccurs="0"/>
                <xsd:element ref="ns5:MediaServiceMetadata" minOccurs="0"/>
                <xsd:element ref="ns5:MediaServiceFastMetadata" minOccurs="0"/>
                <xsd:element ref="ns5:MediaServiceDateTaken" minOccurs="0"/>
                <xsd:element ref="ns5:MediaServiceAutoTags" minOccurs="0"/>
                <xsd:element ref="ns5:MediaServiceGenerationTime" minOccurs="0"/>
                <xsd:element ref="ns5:MediaServiceEventHashCode" minOccurs="0"/>
                <xsd:element ref="ns5:MediaLengthInSeconds" minOccurs="0"/>
                <xsd:element ref="ns5:MediaServiceOCR"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0073e7-31cd-4c32-9712-79659562e3c7" elementFormDefault="qualified">
    <xsd:import namespace="http://schemas.microsoft.com/office/2006/documentManagement/types"/>
    <xsd:import namespace="http://schemas.microsoft.com/office/infopath/2007/PartnerControls"/>
    <xsd:element name="Fiscal_x0020_Year" ma:index="8" nillable="true" ma:displayName="Fiscal Year" ma:decimals="0" ma:description="The government fiscal year in which the content item originated." ma:internalName="Fiscal_x0020_Year" ma:readOnly="false">
      <xsd:simpleType>
        <xsd:restriction base="dms:Number"/>
      </xsd:simpleType>
    </xsd:element>
    <xsd:element name="Sensitive" ma:index="11" nillable="true" ma:displayName="Sensitive" ma:default="0" ma:internalName="Sensitiv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e6aa412-500b-4dc9-8995-8a3b8c8e9bf6"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73f30ca2-e612-476c-b7c4-400f4ef0f4b1}" ma:internalName="TaxCatchAll" ma:showField="CatchAllData" ma:web="de6aa412-500b-4dc9-8995-8a3b8c8e9bf6">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73f30ca2-e612-476c-b7c4-400f4ef0f4b1}" ma:internalName="TaxCatchAllLabel" ma:readOnly="true" ma:showField="CatchAllDataLabel" ma:web="de6aa412-500b-4dc9-8995-8a3b8c8e9bf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b957091-3de9-4bc4-a181-a62171fc0f72"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2"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568ddf3f-b77f-46a0-9295-2b9495b51427" ContentTypeId="0x0101" PreviousValue="false"/>
</file>

<file path=customXml/itemProps1.xml><?xml version="1.0" encoding="utf-8"?>
<ds:datastoreItem xmlns:ds="http://schemas.openxmlformats.org/officeDocument/2006/customXml" ds:itemID="{6DB5BB03-DD21-4258-90BA-4BA883F2CE48}">
  <ds:schemaRefs>
    <ds:schemaRef ds:uri="http://purl.org/dc/elements/1.1/"/>
    <ds:schemaRef ds:uri="http://schemas.microsoft.com/office/2006/documentManagement/types"/>
    <ds:schemaRef ds:uri="http://purl.org/dc/dcmitype/"/>
    <ds:schemaRef ds:uri="http://schemas.microsoft.com/office/2006/metadata/properties"/>
    <ds:schemaRef ds:uri="http://www.w3.org/XML/1998/namespace"/>
    <ds:schemaRef ds:uri="e4ce7eb3-0572-457e-a2b9-110a620eb989"/>
    <ds:schemaRef ds:uri="http://schemas.microsoft.com/office/infopath/2007/PartnerControls"/>
    <ds:schemaRef ds:uri="http://purl.org/dc/terms/"/>
    <ds:schemaRef ds:uri="http://schemas.openxmlformats.org/package/2006/metadata/core-properties"/>
    <ds:schemaRef ds:uri="9e0452ad-1e3b-40b3-8ee3-957a24d3cefb"/>
  </ds:schemaRefs>
</ds:datastoreItem>
</file>

<file path=customXml/itemProps2.xml><?xml version="1.0" encoding="utf-8"?>
<ds:datastoreItem xmlns:ds="http://schemas.openxmlformats.org/officeDocument/2006/customXml" ds:itemID="{35ECCAFC-FAB1-4FF9-ABFC-A36759B1F3A5}"/>
</file>

<file path=customXml/itemProps3.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4.xml><?xml version="1.0" encoding="utf-8"?>
<ds:datastoreItem xmlns:ds="http://schemas.openxmlformats.org/officeDocument/2006/customXml" ds:itemID="{6D497A91-F123-4C3D-91A7-FA1FFFE485E9}"/>
</file>

<file path=docProps/app.xml><?xml version="1.0" encoding="utf-8"?>
<Properties xmlns="http://schemas.openxmlformats.org/officeDocument/2006/extended-properties" xmlns:vt="http://schemas.openxmlformats.org/officeDocument/2006/docPropsVTypes">
  <Template/>
  <TotalTime>134</TotalTime>
  <Words>1996</Words>
  <Application>Microsoft Office PowerPoint</Application>
  <PresentationFormat>Widescreen</PresentationFormat>
  <Paragraphs>263</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Courier New</vt:lpstr>
      <vt:lpstr>Franklin Gothic Book</vt:lpstr>
      <vt:lpstr>Franklin Gothic Medium</vt:lpstr>
      <vt:lpstr>Wingdings</vt:lpstr>
      <vt:lpstr>Office Theme</vt:lpstr>
      <vt:lpstr>Topic 4: Enforcement</vt:lpstr>
      <vt:lpstr>Topic 4 Objective</vt:lpstr>
      <vt:lpstr>The Value of Well-Enforced NFIP Management Standards</vt:lpstr>
      <vt:lpstr>Benefits of Floodplain Management</vt:lpstr>
      <vt:lpstr>Flood Damage Prevention Ordinances </vt:lpstr>
      <vt:lpstr>Floodplain Administrator Coordination Responsibilities</vt:lpstr>
      <vt:lpstr>Role of Building Codes in Floodplain Management</vt:lpstr>
      <vt:lpstr>Compliance Starts with Proper Permitting</vt:lpstr>
      <vt:lpstr>Substantial Improvement Requirements</vt:lpstr>
      <vt:lpstr>Substantial Damage Requirements</vt:lpstr>
      <vt:lpstr>Compliance and Oversight</vt:lpstr>
      <vt:lpstr>Compliance and Grant Funding Eligibility</vt:lpstr>
      <vt:lpstr>Activity: Enforcement Discussion </vt:lpstr>
      <vt:lpstr>Topic Summary</vt:lpstr>
    </vt:vector>
  </TitlesOfParts>
  <Manager/>
  <Company>FEMA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PPT_The Importance of FPM for Elected Officals_Unit 04B</dc:title>
  <dc:subject/>
  <dc:creator>FEMA</dc:creator>
  <cp:keywords/>
  <dc:description/>
  <cp:lastModifiedBy>Sean McIver</cp:lastModifiedBy>
  <cp:revision>5</cp:revision>
  <cp:lastPrinted>2020-03-02T16:45:50Z</cp:lastPrinted>
  <dcterms:created xsi:type="dcterms:W3CDTF">2012-11-19T20:41:22Z</dcterms:created>
  <dcterms:modified xsi:type="dcterms:W3CDTF">2023-12-15T14:05:54Z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0x01010079ABC0745309264CA00BD169A82BE32C</vt:lpwstr>
  </property>
  <property fmtid="{D5CDD505-2E9C-101B-9397-08002B2CF9AE}" pid="3" name="MediaServiceImageTags">
    <vt:lpwstr/>
  </property>
  <property fmtid="{D5CDD505-2E9C-101B-9397-08002B2CF9AE}" pid="4" name="ArticulateGUID">
    <vt:lpwstr>B4844B6B-8020-48EB-998E-6CD17E4825A5</vt:lpwstr>
  </property>
  <property fmtid="{D5CDD505-2E9C-101B-9397-08002B2CF9AE}" pid="5" name="ArticulatePath">
    <vt:lpwstr>PPT_The Importance of FPM for Elected Officals_Unit 04B_Visuals_Final_091823</vt:lpwstr>
  </property>
  <property fmtid="{D5CDD505-2E9C-101B-9397-08002B2CF9AE}" pid="6" name="Order">
    <vt:lpwstr>1995600.00000000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