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notesSlides/notesSlide1.xml" ContentType="application/vnd.openxmlformats-officedocument.presentationml.notesSlide+xml"/>
  <Override PartName="/ppt/tags/tag34.xml" ContentType="application/vnd.openxmlformats-officedocument.presentationml.tags+xml"/>
  <Override PartName="/ppt/notesSlides/notesSlide2.xml" ContentType="application/vnd.openxmlformats-officedocument.presentationml.notesSlide+xml"/>
  <Override PartName="/ppt/tags/tag35.xml" ContentType="application/vnd.openxmlformats-officedocument.presentationml.tags+xml"/>
  <Override PartName="/ppt/notesSlides/notesSlide3.xml" ContentType="application/vnd.openxmlformats-officedocument.presentationml.notesSlide+xml"/>
  <Override PartName="/ppt/tags/tag36.xml" ContentType="application/vnd.openxmlformats-officedocument.presentationml.tags+xml"/>
  <Override PartName="/ppt/notesSlides/notesSlide4.xml" ContentType="application/vnd.openxmlformats-officedocument.presentationml.notesSlide+xml"/>
  <Override PartName="/ppt/tags/tag37.xml" ContentType="application/vnd.openxmlformats-officedocument.presentationml.tags+xml"/>
  <Override PartName="/ppt/notesSlides/notesSlide5.xml" ContentType="application/vnd.openxmlformats-officedocument.presentationml.notesSlide+xml"/>
  <Override PartName="/ppt/tags/tag38.xml" ContentType="application/vnd.openxmlformats-officedocument.presentationml.tags+xml"/>
  <Override PartName="/ppt/notesSlides/notesSlide6.xml" ContentType="application/vnd.openxmlformats-officedocument.presentationml.notesSlide+xml"/>
  <Override PartName="/ppt/tags/tag39.xml" ContentType="application/vnd.openxmlformats-officedocument.presentationml.tags+xml"/>
  <Override PartName="/ppt/notesSlides/notesSlide7.xml" ContentType="application/vnd.openxmlformats-officedocument.presentationml.notesSlide+xml"/>
  <Override PartName="/ppt/tags/tag40.xml" ContentType="application/vnd.openxmlformats-officedocument.presentationml.tags+xml"/>
  <Override PartName="/ppt/notesSlides/notesSlide8.xml" ContentType="application/vnd.openxmlformats-officedocument.presentationml.notesSlide+xml"/>
  <Override PartName="/ppt/tags/tag41.xml" ContentType="application/vnd.openxmlformats-officedocument.presentationml.tags+xml"/>
  <Override PartName="/ppt/notesSlides/notesSlide9.xml" ContentType="application/vnd.openxmlformats-officedocument.presentationml.notesSlide+xml"/>
  <Override PartName="/ppt/tags/tag42.xml" ContentType="application/vnd.openxmlformats-officedocument.presentationml.tags+xml"/>
  <Override PartName="/ppt/notesSlides/notesSlide10.xml" ContentType="application/vnd.openxmlformats-officedocument.presentationml.notesSlide+xml"/>
  <Override PartName="/ppt/tags/tag43.xml" ContentType="application/vnd.openxmlformats-officedocument.presentationml.tags+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Lst>
  <p:notesMasterIdLst>
    <p:notesMasterId r:id="rId18"/>
  </p:notesMasterIdLst>
  <p:handoutMasterIdLst>
    <p:handoutMasterId r:id="rId19"/>
  </p:handoutMasterIdLst>
  <p:sldIdLst>
    <p:sldId id="431" r:id="rId6"/>
    <p:sldId id="328" r:id="rId7"/>
    <p:sldId id="388" r:id="rId8"/>
    <p:sldId id="416" r:id="rId9"/>
    <p:sldId id="423" r:id="rId10"/>
    <p:sldId id="356" r:id="rId11"/>
    <p:sldId id="454" r:id="rId12"/>
    <p:sldId id="357" r:id="rId13"/>
    <p:sldId id="447" r:id="rId14"/>
    <p:sldId id="455" r:id="rId15"/>
    <p:sldId id="375" r:id="rId16"/>
    <p:sldId id="329" r:id="rId17"/>
  </p:sldIdLst>
  <p:sldSz cx="12192000" cy="6858000"/>
  <p:notesSz cx="7010400" cy="9296400"/>
  <p:custDataLst>
    <p:tags r:id="rId2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44" userDrawn="1">
          <p15:clr>
            <a:srgbClr val="A4A3A4"/>
          </p15:clr>
        </p15:guide>
        <p15:guide id="2" pos="468"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CEA683-63C5-08D9-568E-CAE13DB72C0E}" name="Kim Santiago" initials="KS" userId="S::ksantiago@Bloomsburie.com::4b362663-76cb-47d1-bd79-4bd99be769b1" providerId="AD"/>
  <p188:author id="{2BD680C8-8B1D-1A3D-2F70-0EB8D09E7F18}" name="Michael Vasquez" initials="MV" userId="S::mvasquez@Bloomsburie.com::412516ec-bab9-4fee-9b19-6be7bf59d77a" providerId="AD"/>
  <p188:author id="{54BB69FC-985D-3F04-1DF6-65B26F47A108}" name="Chan, Yi" initials="CY" userId="S::Yi.Chan@atkinsglobal.com::65555aaa-6558-4708-932f-47d12de9d8b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E7F4"/>
    <a:srgbClr val="005288"/>
    <a:srgbClr val="5A5B5D"/>
    <a:srgbClr val="005188"/>
    <a:srgbClr val="C0C2C4"/>
    <a:srgbClr val="B0B1B3"/>
    <a:srgbClr val="8A8B8A"/>
    <a:srgbClr val="002F80"/>
    <a:srgbClr val="003366"/>
    <a:srgbClr val="0072C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50D4CA-67D4-C53F-2532-AD1C841A21CC}" v="4" dt="2024-07-09T18:25:39.338"/>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7863" autoAdjust="0"/>
  </p:normalViewPr>
  <p:slideViewPr>
    <p:cSldViewPr snapToGrid="0">
      <p:cViewPr varScale="1">
        <p:scale>
          <a:sx n="60" d="100"/>
          <a:sy n="60" d="100"/>
        </p:scale>
        <p:origin x="2436" y="72"/>
      </p:cViewPr>
      <p:guideLst>
        <p:guide orient="horz" pos="944"/>
        <p:guide pos="468"/>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vetta Rogers" userId="1e6a42ca-97d3-498d-bac9-f6a565ae431a" providerId="ADAL" clId="{7D92AC8E-61ED-4D12-8715-E48C43B77117}"/>
    <pc:docChg chg="modSld">
      <pc:chgData name="Lovetta Rogers" userId="1e6a42ca-97d3-498d-bac9-f6a565ae431a" providerId="ADAL" clId="{7D92AC8E-61ED-4D12-8715-E48C43B77117}" dt="2023-09-11T17:25:07.373" v="13" actId="962"/>
      <pc:docMkLst>
        <pc:docMk/>
      </pc:docMkLst>
      <pc:sldChg chg="modSp mod">
        <pc:chgData name="Lovetta Rogers" userId="1e6a42ca-97d3-498d-bac9-f6a565ae431a" providerId="ADAL" clId="{7D92AC8E-61ED-4D12-8715-E48C43B77117}" dt="2023-09-11T17:23:23.638" v="0" actId="962"/>
        <pc:sldMkLst>
          <pc:docMk/>
          <pc:sldMk cId="2480642953" sldId="328"/>
        </pc:sldMkLst>
        <pc:spChg chg="mod">
          <ac:chgData name="Lovetta Rogers" userId="1e6a42ca-97d3-498d-bac9-f6a565ae431a" providerId="ADAL" clId="{7D92AC8E-61ED-4D12-8715-E48C43B77117}" dt="2023-09-11T17:23:23.638" v="0" actId="962"/>
          <ac:spMkLst>
            <pc:docMk/>
            <pc:sldMk cId="2480642953" sldId="328"/>
            <ac:spMk id="5" creationId="{F6291EDD-E85B-FE68-545A-BAA68D7AA014}"/>
          </ac:spMkLst>
        </pc:spChg>
      </pc:sldChg>
      <pc:sldChg chg="modSp mod">
        <pc:chgData name="Lovetta Rogers" userId="1e6a42ca-97d3-498d-bac9-f6a565ae431a" providerId="ADAL" clId="{7D92AC8E-61ED-4D12-8715-E48C43B77117}" dt="2023-09-11T17:25:07.373" v="13" actId="962"/>
        <pc:sldMkLst>
          <pc:docMk/>
          <pc:sldMk cId="1059215435" sldId="329"/>
        </pc:sldMkLst>
        <pc:spChg chg="mod">
          <ac:chgData name="Lovetta Rogers" userId="1e6a42ca-97d3-498d-bac9-f6a565ae431a" providerId="ADAL" clId="{7D92AC8E-61ED-4D12-8715-E48C43B77117}" dt="2023-09-11T17:25:07.373" v="13" actId="962"/>
          <ac:spMkLst>
            <pc:docMk/>
            <pc:sldMk cId="1059215435" sldId="329"/>
            <ac:spMk id="3" creationId="{A0D884E7-6607-2766-6ECC-7D0F43F30C3A}"/>
          </ac:spMkLst>
        </pc:spChg>
      </pc:sldChg>
      <pc:sldChg chg="modSp mod">
        <pc:chgData name="Lovetta Rogers" userId="1e6a42ca-97d3-498d-bac9-f6a565ae431a" providerId="ADAL" clId="{7D92AC8E-61ED-4D12-8715-E48C43B77117}" dt="2023-09-11T17:23:52.532" v="6" actId="962"/>
        <pc:sldMkLst>
          <pc:docMk/>
          <pc:sldMk cId="151452833" sldId="356"/>
        </pc:sldMkLst>
        <pc:spChg chg="mod">
          <ac:chgData name="Lovetta Rogers" userId="1e6a42ca-97d3-498d-bac9-f6a565ae431a" providerId="ADAL" clId="{7D92AC8E-61ED-4D12-8715-E48C43B77117}" dt="2023-09-11T17:23:52.532" v="6" actId="962"/>
          <ac:spMkLst>
            <pc:docMk/>
            <pc:sldMk cId="151452833" sldId="356"/>
            <ac:spMk id="5" creationId="{E0493769-79D5-402A-9921-B9FE3B228883}"/>
          </ac:spMkLst>
        </pc:spChg>
      </pc:sldChg>
      <pc:sldChg chg="modSp mod">
        <pc:chgData name="Lovetta Rogers" userId="1e6a42ca-97d3-498d-bac9-f6a565ae431a" providerId="ADAL" clId="{7D92AC8E-61ED-4D12-8715-E48C43B77117}" dt="2023-09-11T17:24:06.384" v="8" actId="962"/>
        <pc:sldMkLst>
          <pc:docMk/>
          <pc:sldMk cId="4178466112" sldId="357"/>
        </pc:sldMkLst>
        <pc:spChg chg="mod">
          <ac:chgData name="Lovetta Rogers" userId="1e6a42ca-97d3-498d-bac9-f6a565ae431a" providerId="ADAL" clId="{7D92AC8E-61ED-4D12-8715-E48C43B77117}" dt="2023-09-11T17:24:06.384" v="8" actId="962"/>
          <ac:spMkLst>
            <pc:docMk/>
            <pc:sldMk cId="4178466112" sldId="357"/>
            <ac:spMk id="5" creationId="{2FC1C98A-7637-4279-9DF6-259819025E16}"/>
          </ac:spMkLst>
        </pc:spChg>
      </pc:sldChg>
      <pc:sldChg chg="modSp mod">
        <pc:chgData name="Lovetta Rogers" userId="1e6a42ca-97d3-498d-bac9-f6a565ae431a" providerId="ADAL" clId="{7D92AC8E-61ED-4D12-8715-E48C43B77117}" dt="2023-09-11T17:25:03.247" v="12" actId="962"/>
        <pc:sldMkLst>
          <pc:docMk/>
          <pc:sldMk cId="3270345332" sldId="375"/>
        </pc:sldMkLst>
        <pc:spChg chg="mod">
          <ac:chgData name="Lovetta Rogers" userId="1e6a42ca-97d3-498d-bac9-f6a565ae431a" providerId="ADAL" clId="{7D92AC8E-61ED-4D12-8715-E48C43B77117}" dt="2023-09-11T17:25:03.247" v="12" actId="962"/>
          <ac:spMkLst>
            <pc:docMk/>
            <pc:sldMk cId="3270345332" sldId="375"/>
            <ac:spMk id="3" creationId="{76E891E4-6F58-4A3A-A876-8D58DF86A570}"/>
          </ac:spMkLst>
        </pc:spChg>
      </pc:sldChg>
      <pc:sldChg chg="modSp mod">
        <pc:chgData name="Lovetta Rogers" userId="1e6a42ca-97d3-498d-bac9-f6a565ae431a" providerId="ADAL" clId="{7D92AC8E-61ED-4D12-8715-E48C43B77117}" dt="2023-09-11T17:23:31.282" v="2" actId="13244"/>
        <pc:sldMkLst>
          <pc:docMk/>
          <pc:sldMk cId="813859000" sldId="388"/>
        </pc:sldMkLst>
        <pc:spChg chg="ord">
          <ac:chgData name="Lovetta Rogers" userId="1e6a42ca-97d3-498d-bac9-f6a565ae431a" providerId="ADAL" clId="{7D92AC8E-61ED-4D12-8715-E48C43B77117}" dt="2023-09-11T17:23:31.282" v="2" actId="13244"/>
          <ac:spMkLst>
            <pc:docMk/>
            <pc:sldMk cId="813859000" sldId="388"/>
            <ac:spMk id="2" creationId="{CB70AE53-CECD-49CF-BF63-4D29403D8DC8}"/>
          </ac:spMkLst>
        </pc:spChg>
        <pc:spChg chg="mod">
          <ac:chgData name="Lovetta Rogers" userId="1e6a42ca-97d3-498d-bac9-f6a565ae431a" providerId="ADAL" clId="{7D92AC8E-61ED-4D12-8715-E48C43B77117}" dt="2023-09-11T17:23:28.673" v="1" actId="962"/>
          <ac:spMkLst>
            <pc:docMk/>
            <pc:sldMk cId="813859000" sldId="388"/>
            <ac:spMk id="5" creationId="{1A9CDBC5-71B1-4FD6-82F2-FD70068CD9C6}"/>
          </ac:spMkLst>
        </pc:spChg>
      </pc:sldChg>
      <pc:sldChg chg="modSp mod">
        <pc:chgData name="Lovetta Rogers" userId="1e6a42ca-97d3-498d-bac9-f6a565ae431a" providerId="ADAL" clId="{7D92AC8E-61ED-4D12-8715-E48C43B77117}" dt="2023-09-11T17:23:38.094" v="3" actId="962"/>
        <pc:sldMkLst>
          <pc:docMk/>
          <pc:sldMk cId="756704075" sldId="416"/>
        </pc:sldMkLst>
        <pc:spChg chg="mod">
          <ac:chgData name="Lovetta Rogers" userId="1e6a42ca-97d3-498d-bac9-f6a565ae431a" providerId="ADAL" clId="{7D92AC8E-61ED-4D12-8715-E48C43B77117}" dt="2023-09-11T17:23:38.094" v="3" actId="962"/>
          <ac:spMkLst>
            <pc:docMk/>
            <pc:sldMk cId="756704075" sldId="416"/>
            <ac:spMk id="5" creationId="{1A9CDBC5-71B1-4FD6-82F2-FD70068CD9C6}"/>
          </ac:spMkLst>
        </pc:spChg>
      </pc:sldChg>
      <pc:sldChg chg="modSp mod">
        <pc:chgData name="Lovetta Rogers" userId="1e6a42ca-97d3-498d-bac9-f6a565ae431a" providerId="ADAL" clId="{7D92AC8E-61ED-4D12-8715-E48C43B77117}" dt="2023-09-11T17:23:44.281" v="5" actId="13244"/>
        <pc:sldMkLst>
          <pc:docMk/>
          <pc:sldMk cId="523655970" sldId="423"/>
        </pc:sldMkLst>
        <pc:spChg chg="mod">
          <ac:chgData name="Lovetta Rogers" userId="1e6a42ca-97d3-498d-bac9-f6a565ae431a" providerId="ADAL" clId="{7D92AC8E-61ED-4D12-8715-E48C43B77117}" dt="2023-09-11T17:23:42.134" v="4" actId="962"/>
          <ac:spMkLst>
            <pc:docMk/>
            <pc:sldMk cId="523655970" sldId="423"/>
            <ac:spMk id="16" creationId="{3882E521-0C4A-6AEF-7255-49FD2CDD2B24}"/>
          </ac:spMkLst>
        </pc:spChg>
        <pc:picChg chg="ord">
          <ac:chgData name="Lovetta Rogers" userId="1e6a42ca-97d3-498d-bac9-f6a565ae431a" providerId="ADAL" clId="{7D92AC8E-61ED-4D12-8715-E48C43B77117}" dt="2023-09-11T17:23:44.281" v="5" actId="13244"/>
          <ac:picMkLst>
            <pc:docMk/>
            <pc:sldMk cId="523655970" sldId="423"/>
            <ac:picMk id="3" creationId="{10906323-615F-2D53-8005-B0CFBC2F4E12}"/>
          </ac:picMkLst>
        </pc:picChg>
      </pc:sldChg>
      <pc:sldChg chg="modSp mod">
        <pc:chgData name="Lovetta Rogers" userId="1e6a42ca-97d3-498d-bac9-f6a565ae431a" providerId="ADAL" clId="{7D92AC8E-61ED-4D12-8715-E48C43B77117}" dt="2023-09-11T17:24:20.537" v="9" actId="962"/>
        <pc:sldMkLst>
          <pc:docMk/>
          <pc:sldMk cId="290803104" sldId="447"/>
        </pc:sldMkLst>
        <pc:spChg chg="mod">
          <ac:chgData name="Lovetta Rogers" userId="1e6a42ca-97d3-498d-bac9-f6a565ae431a" providerId="ADAL" clId="{7D92AC8E-61ED-4D12-8715-E48C43B77117}" dt="2023-09-11T17:24:20.537" v="9" actId="962"/>
          <ac:spMkLst>
            <pc:docMk/>
            <pc:sldMk cId="290803104" sldId="447"/>
            <ac:spMk id="5" creationId="{9430DE19-EF8C-46D5-AAF7-EF3144C728B9}"/>
          </ac:spMkLst>
        </pc:spChg>
      </pc:sldChg>
      <pc:sldChg chg="modSp mod">
        <pc:chgData name="Lovetta Rogers" userId="1e6a42ca-97d3-498d-bac9-f6a565ae431a" providerId="ADAL" clId="{7D92AC8E-61ED-4D12-8715-E48C43B77117}" dt="2023-09-11T17:23:59.606" v="7" actId="962"/>
        <pc:sldMkLst>
          <pc:docMk/>
          <pc:sldMk cId="15955817" sldId="454"/>
        </pc:sldMkLst>
        <pc:spChg chg="mod">
          <ac:chgData name="Lovetta Rogers" userId="1e6a42ca-97d3-498d-bac9-f6a565ae431a" providerId="ADAL" clId="{7D92AC8E-61ED-4D12-8715-E48C43B77117}" dt="2023-09-11T17:23:59.606" v="7" actId="962"/>
          <ac:spMkLst>
            <pc:docMk/>
            <pc:sldMk cId="15955817" sldId="454"/>
            <ac:spMk id="2" creationId="{0C3425E3-3D6D-BDBA-56FA-9ED922010EE4}"/>
          </ac:spMkLst>
        </pc:spChg>
      </pc:sldChg>
      <pc:sldChg chg="delSp modSp mod modAnim">
        <pc:chgData name="Lovetta Rogers" userId="1e6a42ca-97d3-498d-bac9-f6a565ae431a" providerId="ADAL" clId="{7D92AC8E-61ED-4D12-8715-E48C43B77117}" dt="2023-09-11T17:24:49.302" v="11" actId="165"/>
        <pc:sldMkLst>
          <pc:docMk/>
          <pc:sldMk cId="3813115415" sldId="455"/>
        </pc:sldMkLst>
        <pc:spChg chg="mod">
          <ac:chgData name="Lovetta Rogers" userId="1e6a42ca-97d3-498d-bac9-f6a565ae431a" providerId="ADAL" clId="{7D92AC8E-61ED-4D12-8715-E48C43B77117}" dt="2023-09-11T17:24:34.636" v="10" actId="962"/>
          <ac:spMkLst>
            <pc:docMk/>
            <pc:sldMk cId="3813115415" sldId="455"/>
            <ac:spMk id="4" creationId="{9962520E-56D9-0A00-9786-EF66794CC363}"/>
          </ac:spMkLst>
        </pc:spChg>
        <pc:spChg chg="mod topLvl">
          <ac:chgData name="Lovetta Rogers" userId="1e6a42ca-97d3-498d-bac9-f6a565ae431a" providerId="ADAL" clId="{7D92AC8E-61ED-4D12-8715-E48C43B77117}" dt="2023-09-11T17:24:49.302" v="11" actId="165"/>
          <ac:spMkLst>
            <pc:docMk/>
            <pc:sldMk cId="3813115415" sldId="455"/>
            <ac:spMk id="9" creationId="{220BF58F-79BE-B40C-C3E3-ED09ED72C022}"/>
          </ac:spMkLst>
        </pc:spChg>
        <pc:spChg chg="mod topLvl">
          <ac:chgData name="Lovetta Rogers" userId="1e6a42ca-97d3-498d-bac9-f6a565ae431a" providerId="ADAL" clId="{7D92AC8E-61ED-4D12-8715-E48C43B77117}" dt="2023-09-11T17:24:49.302" v="11" actId="165"/>
          <ac:spMkLst>
            <pc:docMk/>
            <pc:sldMk cId="3813115415" sldId="455"/>
            <ac:spMk id="10" creationId="{775A59E6-3176-53F6-82F5-EA4481694AB2}"/>
          </ac:spMkLst>
        </pc:spChg>
        <pc:spChg chg="mod topLvl">
          <ac:chgData name="Lovetta Rogers" userId="1e6a42ca-97d3-498d-bac9-f6a565ae431a" providerId="ADAL" clId="{7D92AC8E-61ED-4D12-8715-E48C43B77117}" dt="2023-09-11T17:24:49.302" v="11" actId="165"/>
          <ac:spMkLst>
            <pc:docMk/>
            <pc:sldMk cId="3813115415" sldId="455"/>
            <ac:spMk id="11" creationId="{6E7932BA-0930-37FB-E109-73B3048502E8}"/>
          </ac:spMkLst>
        </pc:spChg>
        <pc:spChg chg="mod topLvl">
          <ac:chgData name="Lovetta Rogers" userId="1e6a42ca-97d3-498d-bac9-f6a565ae431a" providerId="ADAL" clId="{7D92AC8E-61ED-4D12-8715-E48C43B77117}" dt="2023-09-11T17:24:49.302" v="11" actId="165"/>
          <ac:spMkLst>
            <pc:docMk/>
            <pc:sldMk cId="3813115415" sldId="455"/>
            <ac:spMk id="12" creationId="{B4D4282E-C060-64F6-1C97-041D57EC37EE}"/>
          </ac:spMkLst>
        </pc:spChg>
        <pc:spChg chg="mod topLvl">
          <ac:chgData name="Lovetta Rogers" userId="1e6a42ca-97d3-498d-bac9-f6a565ae431a" providerId="ADAL" clId="{7D92AC8E-61ED-4D12-8715-E48C43B77117}" dt="2023-09-11T17:24:49.302" v="11" actId="165"/>
          <ac:spMkLst>
            <pc:docMk/>
            <pc:sldMk cId="3813115415" sldId="455"/>
            <ac:spMk id="13" creationId="{E2A86E04-FB8C-53BE-128C-F52F13AD36F6}"/>
          </ac:spMkLst>
        </pc:spChg>
        <pc:grpChg chg="del">
          <ac:chgData name="Lovetta Rogers" userId="1e6a42ca-97d3-498d-bac9-f6a565ae431a" providerId="ADAL" clId="{7D92AC8E-61ED-4D12-8715-E48C43B77117}" dt="2023-09-11T17:24:49.302" v="11" actId="165"/>
          <ac:grpSpMkLst>
            <pc:docMk/>
            <pc:sldMk cId="3813115415" sldId="455"/>
            <ac:grpSpMk id="14" creationId="{167FAAAA-311C-5ADC-A357-E41E406FE863}"/>
          </ac:grpSpMkLst>
        </pc:grpChg>
      </pc:sldChg>
    </pc:docChg>
  </pc:docChgLst>
  <pc:docChgLst>
    <pc:chgData name="Kim Santiago" userId="S::ksantiago@bloomsburie.com::4b362663-76cb-47d1-bd79-4bd99be769b1" providerId="AD" clId="Web-{C1FE3434-F824-855A-8674-34DABA05018B}"/>
    <pc:docChg chg="modSld">
      <pc:chgData name="Kim Santiago" userId="S::ksantiago@bloomsburie.com::4b362663-76cb-47d1-bd79-4bd99be769b1" providerId="AD" clId="Web-{C1FE3434-F824-855A-8674-34DABA05018B}" dt="2023-08-17T21:22:32.300" v="4" actId="20577"/>
      <pc:docMkLst>
        <pc:docMk/>
      </pc:docMkLst>
      <pc:sldChg chg="modSp">
        <pc:chgData name="Kim Santiago" userId="S::ksantiago@bloomsburie.com::4b362663-76cb-47d1-bd79-4bd99be769b1" providerId="AD" clId="Web-{C1FE3434-F824-855A-8674-34DABA05018B}" dt="2023-08-17T21:22:32.300" v="4" actId="20577"/>
        <pc:sldMkLst>
          <pc:docMk/>
          <pc:sldMk cId="3813115415" sldId="455"/>
        </pc:sldMkLst>
        <pc:spChg chg="mod">
          <ac:chgData name="Kim Santiago" userId="S::ksantiago@bloomsburie.com::4b362663-76cb-47d1-bd79-4bd99be769b1" providerId="AD" clId="Web-{C1FE3434-F824-855A-8674-34DABA05018B}" dt="2023-08-17T21:22:09.518" v="1" actId="20577"/>
          <ac:spMkLst>
            <pc:docMk/>
            <pc:sldMk cId="3813115415" sldId="455"/>
            <ac:spMk id="6" creationId="{AB2C4A96-C10E-F86B-E176-7C87117380AC}"/>
          </ac:spMkLst>
        </pc:spChg>
        <pc:spChg chg="mod">
          <ac:chgData name="Kim Santiago" userId="S::ksantiago@bloomsburie.com::4b362663-76cb-47d1-bd79-4bd99be769b1" providerId="AD" clId="Web-{C1FE3434-F824-855A-8674-34DABA05018B}" dt="2023-08-17T21:22:24.440" v="3" actId="20577"/>
          <ac:spMkLst>
            <pc:docMk/>
            <pc:sldMk cId="3813115415" sldId="455"/>
            <ac:spMk id="8" creationId="{E3539CE7-1F81-C767-54B0-8F5C709507EE}"/>
          </ac:spMkLst>
        </pc:spChg>
        <pc:spChg chg="mod">
          <ac:chgData name="Kim Santiago" userId="S::ksantiago@bloomsburie.com::4b362663-76cb-47d1-bd79-4bd99be769b1" providerId="AD" clId="Web-{C1FE3434-F824-855A-8674-34DABA05018B}" dt="2023-08-17T21:22:16.518" v="2" actId="20577"/>
          <ac:spMkLst>
            <pc:docMk/>
            <pc:sldMk cId="3813115415" sldId="455"/>
            <ac:spMk id="10" creationId="{775A59E6-3176-53F6-82F5-EA4481694AB2}"/>
          </ac:spMkLst>
        </pc:spChg>
        <pc:spChg chg="mod">
          <ac:chgData name="Kim Santiago" userId="S::ksantiago@bloomsburie.com::4b362663-76cb-47d1-bd79-4bd99be769b1" providerId="AD" clId="Web-{C1FE3434-F824-855A-8674-34DABA05018B}" dt="2023-08-17T21:22:32.300" v="4" actId="20577"/>
          <ac:spMkLst>
            <pc:docMk/>
            <pc:sldMk cId="3813115415" sldId="455"/>
            <ac:spMk id="12" creationId="{B4D4282E-C060-64F6-1C97-041D57EC37EE}"/>
          </ac:spMkLst>
        </pc:spChg>
      </pc:sldChg>
    </pc:docChg>
  </pc:docChgLst>
  <pc:docChgLst>
    <pc:chgData name="Kim Santiago" userId="4b362663-76cb-47d1-bd79-4bd99be769b1" providerId="ADAL" clId="{3C3AC2FC-2F36-417F-AC9E-87ECF746F893}"/>
    <pc:docChg chg="undo custSel modSld sldOrd">
      <pc:chgData name="Kim Santiago" userId="4b362663-76cb-47d1-bd79-4bd99be769b1" providerId="ADAL" clId="{3C3AC2FC-2F36-417F-AC9E-87ECF746F893}" dt="2023-10-19T13:05:10.005" v="52" actId="20577"/>
      <pc:docMkLst>
        <pc:docMk/>
      </pc:docMkLst>
      <pc:sldChg chg="delSp mod modNotesTx">
        <pc:chgData name="Kim Santiago" userId="4b362663-76cb-47d1-bd79-4bd99be769b1" providerId="ADAL" clId="{3C3AC2FC-2F36-417F-AC9E-87ECF746F893}" dt="2023-10-19T12:59:28.476" v="11" actId="12"/>
        <pc:sldMkLst>
          <pc:docMk/>
          <pc:sldMk cId="2480642953" sldId="328"/>
        </pc:sldMkLst>
        <pc:spChg chg="del">
          <ac:chgData name="Kim Santiago" userId="4b362663-76cb-47d1-bd79-4bd99be769b1" providerId="ADAL" clId="{3C3AC2FC-2F36-417F-AC9E-87ECF746F893}" dt="2023-10-13T19:30:55.192" v="1" actId="478"/>
          <ac:spMkLst>
            <pc:docMk/>
            <pc:sldMk cId="2480642953" sldId="328"/>
            <ac:spMk id="3" creationId="{7C48805C-808C-A0DF-A76C-8469265D716D}"/>
          </ac:spMkLst>
        </pc:spChg>
      </pc:sldChg>
      <pc:sldChg chg="modNotesTx">
        <pc:chgData name="Kim Santiago" userId="4b362663-76cb-47d1-bd79-4bd99be769b1" providerId="ADAL" clId="{3C3AC2FC-2F36-417F-AC9E-87ECF746F893}" dt="2023-10-19T13:01:36.873" v="22" actId="2711"/>
        <pc:sldMkLst>
          <pc:docMk/>
          <pc:sldMk cId="151452833" sldId="356"/>
        </pc:sldMkLst>
      </pc:sldChg>
      <pc:sldChg chg="modNotesTx">
        <pc:chgData name="Kim Santiago" userId="4b362663-76cb-47d1-bd79-4bd99be769b1" providerId="ADAL" clId="{3C3AC2FC-2F36-417F-AC9E-87ECF746F893}" dt="2023-10-19T13:05:10.005" v="52" actId="20577"/>
        <pc:sldMkLst>
          <pc:docMk/>
          <pc:sldMk cId="3270345332" sldId="375"/>
        </pc:sldMkLst>
      </pc:sldChg>
      <pc:sldChg chg="modNotesTx">
        <pc:chgData name="Kim Santiago" userId="4b362663-76cb-47d1-bd79-4bd99be769b1" providerId="ADAL" clId="{3C3AC2FC-2F36-417F-AC9E-87ECF746F893}" dt="2023-10-19T13:00:00.459" v="14" actId="12"/>
        <pc:sldMkLst>
          <pc:docMk/>
          <pc:sldMk cId="813859000" sldId="388"/>
        </pc:sldMkLst>
      </pc:sldChg>
      <pc:sldChg chg="modNotesTx">
        <pc:chgData name="Kim Santiago" userId="4b362663-76cb-47d1-bd79-4bd99be769b1" providerId="ADAL" clId="{3C3AC2FC-2F36-417F-AC9E-87ECF746F893}" dt="2023-10-19T13:00:26.407" v="16" actId="2711"/>
        <pc:sldMkLst>
          <pc:docMk/>
          <pc:sldMk cId="756704075" sldId="416"/>
        </pc:sldMkLst>
      </pc:sldChg>
      <pc:sldChg chg="modNotesTx">
        <pc:chgData name="Kim Santiago" userId="4b362663-76cb-47d1-bd79-4bd99be769b1" providerId="ADAL" clId="{3C3AC2FC-2F36-417F-AC9E-87ECF746F893}" dt="2023-10-19T13:01:00.679" v="19" actId="12"/>
        <pc:sldMkLst>
          <pc:docMk/>
          <pc:sldMk cId="523655970" sldId="423"/>
        </pc:sldMkLst>
      </pc:sldChg>
      <pc:sldChg chg="modNotesTx">
        <pc:chgData name="Kim Santiago" userId="4b362663-76cb-47d1-bd79-4bd99be769b1" providerId="ADAL" clId="{3C3AC2FC-2F36-417F-AC9E-87ECF746F893}" dt="2023-10-19T13:03:09.356" v="28" actId="255"/>
        <pc:sldMkLst>
          <pc:docMk/>
          <pc:sldMk cId="290803104" sldId="447"/>
        </pc:sldMkLst>
      </pc:sldChg>
      <pc:sldChg chg="modNotesTx">
        <pc:chgData name="Kim Santiago" userId="4b362663-76cb-47d1-bd79-4bd99be769b1" providerId="ADAL" clId="{3C3AC2FC-2F36-417F-AC9E-87ECF746F893}" dt="2023-10-19T13:01:54.468" v="24" actId="2711"/>
        <pc:sldMkLst>
          <pc:docMk/>
          <pc:sldMk cId="15955817" sldId="454"/>
        </pc:sldMkLst>
      </pc:sldChg>
      <pc:sldChg chg="ord modAnim">
        <pc:chgData name="Kim Santiago" userId="4b362663-76cb-47d1-bd79-4bd99be769b1" providerId="ADAL" clId="{3C3AC2FC-2F36-417F-AC9E-87ECF746F893}" dt="2023-10-13T19:31:40.262" v="3"/>
        <pc:sldMkLst>
          <pc:docMk/>
          <pc:sldMk cId="3813115415" sldId="455"/>
        </pc:sldMkLst>
      </pc:sldChg>
    </pc:docChg>
  </pc:docChgLst>
  <pc:docChgLst>
    <pc:chgData name="Estabrook, Samantha" userId="S::samantha.estabrook_atkinsglobal.com#ext#@bloomsburie.onmicrosoft.com::7135539f-92ce-4b5b-9b67-ba321449d682" providerId="AD" clId="Web-{559143A4-0745-F105-87E2-DD6C95250F9C}"/>
    <pc:docChg chg="addSld modSld">
      <pc:chgData name="Estabrook, Samantha" userId="S::samantha.estabrook_atkinsglobal.com#ext#@bloomsburie.onmicrosoft.com::7135539f-92ce-4b5b-9b67-ba321449d682" providerId="AD" clId="Web-{559143A4-0745-F105-87E2-DD6C95250F9C}" dt="2023-07-31T17:33:43.233" v="51" actId="20577"/>
      <pc:docMkLst>
        <pc:docMk/>
      </pc:docMkLst>
      <pc:sldChg chg="modSp">
        <pc:chgData name="Estabrook, Samantha" userId="S::samantha.estabrook_atkinsglobal.com#ext#@bloomsburie.onmicrosoft.com::7135539f-92ce-4b5b-9b67-ba321449d682" providerId="AD" clId="Web-{559143A4-0745-F105-87E2-DD6C95250F9C}" dt="2023-07-31T17:33:43.233" v="51" actId="20577"/>
        <pc:sldMkLst>
          <pc:docMk/>
          <pc:sldMk cId="572840278" sldId="355"/>
        </pc:sldMkLst>
        <pc:spChg chg="mod">
          <ac:chgData name="Estabrook, Samantha" userId="S::samantha.estabrook_atkinsglobal.com#ext#@bloomsburie.onmicrosoft.com::7135539f-92ce-4b5b-9b67-ba321449d682" providerId="AD" clId="Web-{559143A4-0745-F105-87E2-DD6C95250F9C}" dt="2023-07-31T17:33:43.233" v="51" actId="20577"/>
          <ac:spMkLst>
            <pc:docMk/>
            <pc:sldMk cId="572840278" sldId="355"/>
            <ac:spMk id="2" creationId="{769B39AD-1205-4BFA-96D5-472EEE62D28C}"/>
          </ac:spMkLst>
        </pc:spChg>
        <pc:spChg chg="mod">
          <ac:chgData name="Estabrook, Samantha" userId="S::samantha.estabrook_atkinsglobal.com#ext#@bloomsburie.onmicrosoft.com::7135539f-92ce-4b5b-9b67-ba321449d682" providerId="AD" clId="Web-{559143A4-0745-F105-87E2-DD6C95250F9C}" dt="2023-07-31T17:31:22.340" v="41" actId="1076"/>
          <ac:spMkLst>
            <pc:docMk/>
            <pc:sldMk cId="572840278" sldId="355"/>
            <ac:spMk id="4" creationId="{32E9C2FB-D600-462F-9A9E-49A20F6785E3}"/>
          </ac:spMkLst>
        </pc:spChg>
      </pc:sldChg>
      <pc:sldChg chg="modSp">
        <pc:chgData name="Estabrook, Samantha" userId="S::samantha.estabrook_atkinsglobal.com#ext#@bloomsburie.onmicrosoft.com::7135539f-92ce-4b5b-9b67-ba321449d682" providerId="AD" clId="Web-{559143A4-0745-F105-87E2-DD6C95250F9C}" dt="2023-07-31T17:29:52.776" v="23" actId="20577"/>
        <pc:sldMkLst>
          <pc:docMk/>
          <pc:sldMk cId="151452833" sldId="356"/>
        </pc:sldMkLst>
        <pc:spChg chg="mod">
          <ac:chgData name="Estabrook, Samantha" userId="S::samantha.estabrook_atkinsglobal.com#ext#@bloomsburie.onmicrosoft.com::7135539f-92ce-4b5b-9b67-ba321449d682" providerId="AD" clId="Web-{559143A4-0745-F105-87E2-DD6C95250F9C}" dt="2023-07-31T17:29:52.776" v="23" actId="20577"/>
          <ac:spMkLst>
            <pc:docMk/>
            <pc:sldMk cId="151452833" sldId="356"/>
            <ac:spMk id="2" creationId="{42AE169C-DBF6-431B-BA07-7DA8AD4CBD41}"/>
          </ac:spMkLst>
        </pc:spChg>
      </pc:sldChg>
      <pc:sldChg chg="modSp">
        <pc:chgData name="Estabrook, Samantha" userId="S::samantha.estabrook_atkinsglobal.com#ext#@bloomsburie.onmicrosoft.com::7135539f-92ce-4b5b-9b67-ba321449d682" providerId="AD" clId="Web-{559143A4-0745-F105-87E2-DD6C95250F9C}" dt="2023-07-31T17:33:28.186" v="50" actId="20577"/>
        <pc:sldMkLst>
          <pc:docMk/>
          <pc:sldMk cId="4178466112" sldId="357"/>
        </pc:sldMkLst>
        <pc:spChg chg="mod">
          <ac:chgData name="Estabrook, Samantha" userId="S::samantha.estabrook_atkinsglobal.com#ext#@bloomsburie.onmicrosoft.com::7135539f-92ce-4b5b-9b67-ba321449d682" providerId="AD" clId="Web-{559143A4-0745-F105-87E2-DD6C95250F9C}" dt="2023-07-31T17:33:28.186" v="50" actId="20577"/>
          <ac:spMkLst>
            <pc:docMk/>
            <pc:sldMk cId="4178466112" sldId="357"/>
            <ac:spMk id="2" creationId="{03F15E2C-7EF1-487C-8886-964AEDEFC704}"/>
          </ac:spMkLst>
        </pc:spChg>
      </pc:sldChg>
      <pc:sldChg chg="modSp">
        <pc:chgData name="Estabrook, Samantha" userId="S::samantha.estabrook_atkinsglobal.com#ext#@bloomsburie.onmicrosoft.com::7135539f-92ce-4b5b-9b67-ba321449d682" providerId="AD" clId="Web-{559143A4-0745-F105-87E2-DD6C95250F9C}" dt="2023-07-31T17:27:50.540" v="3" actId="20577"/>
        <pc:sldMkLst>
          <pc:docMk/>
          <pc:sldMk cId="813859000" sldId="388"/>
        </pc:sldMkLst>
        <pc:spChg chg="mod">
          <ac:chgData name="Estabrook, Samantha" userId="S::samantha.estabrook_atkinsglobal.com#ext#@bloomsburie.onmicrosoft.com::7135539f-92ce-4b5b-9b67-ba321449d682" providerId="AD" clId="Web-{559143A4-0745-F105-87E2-DD6C95250F9C}" dt="2023-07-31T17:27:50.540" v="3" actId="20577"/>
          <ac:spMkLst>
            <pc:docMk/>
            <pc:sldMk cId="813859000" sldId="388"/>
            <ac:spMk id="2" creationId="{CB70AE53-CECD-49CF-BF63-4D29403D8DC8}"/>
          </ac:spMkLst>
        </pc:spChg>
      </pc:sldChg>
      <pc:sldChg chg="modSp">
        <pc:chgData name="Estabrook, Samantha" userId="S::samantha.estabrook_atkinsglobal.com#ext#@bloomsburie.onmicrosoft.com::7135539f-92ce-4b5b-9b67-ba321449d682" providerId="AD" clId="Web-{559143A4-0745-F105-87E2-DD6C95250F9C}" dt="2023-07-31T17:29:23.197" v="19" actId="20577"/>
        <pc:sldMkLst>
          <pc:docMk/>
          <pc:sldMk cId="756704075" sldId="416"/>
        </pc:sldMkLst>
        <pc:spChg chg="mod">
          <ac:chgData name="Estabrook, Samantha" userId="S::samantha.estabrook_atkinsglobal.com#ext#@bloomsburie.onmicrosoft.com::7135539f-92ce-4b5b-9b67-ba321449d682" providerId="AD" clId="Web-{559143A4-0745-F105-87E2-DD6C95250F9C}" dt="2023-07-31T17:29:23.197" v="19" actId="20577"/>
          <ac:spMkLst>
            <pc:docMk/>
            <pc:sldMk cId="756704075" sldId="416"/>
            <ac:spMk id="2" creationId="{CB70AE53-CECD-49CF-BF63-4D29403D8DC8}"/>
          </ac:spMkLst>
        </pc:spChg>
      </pc:sldChg>
      <pc:sldChg chg="modSp add replId">
        <pc:chgData name="Estabrook, Samantha" userId="S::samantha.estabrook_atkinsglobal.com#ext#@bloomsburie.onmicrosoft.com::7135539f-92ce-4b5b-9b67-ba321449d682" providerId="AD" clId="Web-{559143A4-0745-F105-87E2-DD6C95250F9C}" dt="2023-07-31T17:29:28.213" v="21" actId="20577"/>
        <pc:sldMkLst>
          <pc:docMk/>
          <pc:sldMk cId="88961507" sldId="449"/>
        </pc:sldMkLst>
        <pc:spChg chg="mod">
          <ac:chgData name="Estabrook, Samantha" userId="S::samantha.estabrook_atkinsglobal.com#ext#@bloomsburie.onmicrosoft.com::7135539f-92ce-4b5b-9b67-ba321449d682" providerId="AD" clId="Web-{559143A4-0745-F105-87E2-DD6C95250F9C}" dt="2023-07-31T17:28:59.353" v="14" actId="20577"/>
          <ac:spMkLst>
            <pc:docMk/>
            <pc:sldMk cId="88961507" sldId="449"/>
            <ac:spMk id="2" creationId="{CB70AE53-CECD-49CF-BF63-4D29403D8DC8}"/>
          </ac:spMkLst>
        </pc:spChg>
        <pc:spChg chg="mod">
          <ac:chgData name="Estabrook, Samantha" userId="S::samantha.estabrook_atkinsglobal.com#ext#@bloomsburie.onmicrosoft.com::7135539f-92ce-4b5b-9b67-ba321449d682" providerId="AD" clId="Web-{559143A4-0745-F105-87E2-DD6C95250F9C}" dt="2023-07-31T17:29:28.213" v="21" actId="20577"/>
          <ac:spMkLst>
            <pc:docMk/>
            <pc:sldMk cId="88961507" sldId="449"/>
            <ac:spMk id="4" creationId="{EA5ADC5E-D228-4DB8-AFE7-AD4E132F1B44}"/>
          </ac:spMkLst>
        </pc:spChg>
      </pc:sldChg>
      <pc:sldChg chg="addSp delSp modSp add replId">
        <pc:chgData name="Estabrook, Samantha" userId="S::samantha.estabrook_atkinsglobal.com#ext#@bloomsburie.onmicrosoft.com::7135539f-92ce-4b5b-9b67-ba321449d682" providerId="AD" clId="Web-{559143A4-0745-F105-87E2-DD6C95250F9C}" dt="2023-07-31T17:30:07.714" v="26"/>
        <pc:sldMkLst>
          <pc:docMk/>
          <pc:sldMk cId="3106606223" sldId="450"/>
        </pc:sldMkLst>
        <pc:spChg chg="mod">
          <ac:chgData name="Estabrook, Samantha" userId="S::samantha.estabrook_atkinsglobal.com#ext#@bloomsburie.onmicrosoft.com::7135539f-92ce-4b5b-9b67-ba321449d682" providerId="AD" clId="Web-{559143A4-0745-F105-87E2-DD6C95250F9C}" dt="2023-07-31T17:30:00.698" v="25" actId="20577"/>
          <ac:spMkLst>
            <pc:docMk/>
            <pc:sldMk cId="3106606223" sldId="450"/>
            <ac:spMk id="2" creationId="{42AE169C-DBF6-431B-BA07-7DA8AD4CBD41}"/>
          </ac:spMkLst>
        </pc:spChg>
        <pc:spChg chg="add mod">
          <ac:chgData name="Estabrook, Samantha" userId="S::samantha.estabrook_atkinsglobal.com#ext#@bloomsburie.onmicrosoft.com::7135539f-92ce-4b5b-9b67-ba321449d682" providerId="AD" clId="Web-{559143A4-0745-F105-87E2-DD6C95250F9C}" dt="2023-07-31T17:30:07.714" v="26"/>
          <ac:spMkLst>
            <pc:docMk/>
            <pc:sldMk cId="3106606223" sldId="450"/>
            <ac:spMk id="7" creationId="{23DA5EF1-8070-6A2E-55A7-6C17CFDEA2AD}"/>
          </ac:spMkLst>
        </pc:spChg>
        <pc:picChg chg="del">
          <ac:chgData name="Estabrook, Samantha" userId="S::samantha.estabrook_atkinsglobal.com#ext#@bloomsburie.onmicrosoft.com::7135539f-92ce-4b5b-9b67-ba321449d682" providerId="AD" clId="Web-{559143A4-0745-F105-87E2-DD6C95250F9C}" dt="2023-07-31T17:30:07.714" v="26"/>
          <ac:picMkLst>
            <pc:docMk/>
            <pc:sldMk cId="3106606223" sldId="450"/>
            <ac:picMk id="8" creationId="{DC4B0AEA-4F02-5C33-B441-DA05CAFF7978}"/>
          </ac:picMkLst>
        </pc:picChg>
      </pc:sldChg>
      <pc:sldChg chg="modSp add replId">
        <pc:chgData name="Estabrook, Samantha" userId="S::samantha.estabrook_atkinsglobal.com#ext#@bloomsburie.onmicrosoft.com::7135539f-92ce-4b5b-9b67-ba321449d682" providerId="AD" clId="Web-{559143A4-0745-F105-87E2-DD6C95250F9C}" dt="2023-07-31T17:31:03.840" v="36" actId="1076"/>
        <pc:sldMkLst>
          <pc:docMk/>
          <pc:sldMk cId="4089879787" sldId="451"/>
        </pc:sldMkLst>
        <pc:spChg chg="mod">
          <ac:chgData name="Estabrook, Samantha" userId="S::samantha.estabrook_atkinsglobal.com#ext#@bloomsburie.onmicrosoft.com::7135539f-92ce-4b5b-9b67-ba321449d682" providerId="AD" clId="Web-{559143A4-0745-F105-87E2-DD6C95250F9C}" dt="2023-07-31T17:31:03.840" v="36" actId="1076"/>
          <ac:spMkLst>
            <pc:docMk/>
            <pc:sldMk cId="4089879787" sldId="451"/>
            <ac:spMk id="2" creationId="{769B39AD-1205-4BFA-96D5-472EEE62D28C}"/>
          </ac:spMkLst>
        </pc:spChg>
        <pc:spChg chg="mod">
          <ac:chgData name="Estabrook, Samantha" userId="S::samantha.estabrook_atkinsglobal.com#ext#@bloomsburie.onmicrosoft.com::7135539f-92ce-4b5b-9b67-ba321449d682" providerId="AD" clId="Web-{559143A4-0745-F105-87E2-DD6C95250F9C}" dt="2023-07-31T17:30:54.683" v="35" actId="20577"/>
          <ac:spMkLst>
            <pc:docMk/>
            <pc:sldMk cId="4089879787" sldId="451"/>
            <ac:spMk id="4" creationId="{32E9C2FB-D600-462F-9A9E-49A20F6785E3}"/>
          </ac:spMkLst>
        </pc:spChg>
      </pc:sldChg>
    </pc:docChg>
  </pc:docChgLst>
  <pc:docChgLst>
    <pc:chgData name="Pat Brown" userId="S::pbrown@bloomsburie.com::5c0426f7-2ed7-4ad4-b53b-8ea255cb6490" providerId="AD" clId="Web-{C22FC222-6588-DD1D-36D3-18D2AE5022AC}"/>
    <pc:docChg chg="modSld">
      <pc:chgData name="Pat Brown" userId="S::pbrown@bloomsburie.com::5c0426f7-2ed7-4ad4-b53b-8ea255cb6490" providerId="AD" clId="Web-{C22FC222-6588-DD1D-36D3-18D2AE5022AC}" dt="2023-08-07T18:52:37.385" v="3" actId="1076"/>
      <pc:docMkLst>
        <pc:docMk/>
      </pc:docMkLst>
      <pc:sldChg chg="modSp">
        <pc:chgData name="Pat Brown" userId="S::pbrown@bloomsburie.com::5c0426f7-2ed7-4ad4-b53b-8ea255cb6490" providerId="AD" clId="Web-{C22FC222-6588-DD1D-36D3-18D2AE5022AC}" dt="2023-08-07T18:52:37.385" v="3" actId="1076"/>
        <pc:sldMkLst>
          <pc:docMk/>
          <pc:sldMk cId="3813115415" sldId="455"/>
        </pc:sldMkLst>
        <pc:spChg chg="mod">
          <ac:chgData name="Pat Brown" userId="S::pbrown@bloomsburie.com::5c0426f7-2ed7-4ad4-b53b-8ea255cb6490" providerId="AD" clId="Web-{C22FC222-6588-DD1D-36D3-18D2AE5022AC}" dt="2023-08-07T18:52:37.385" v="3" actId="1076"/>
          <ac:spMkLst>
            <pc:docMk/>
            <pc:sldMk cId="3813115415" sldId="455"/>
            <ac:spMk id="2" creationId="{F7738EEA-C148-2145-30D1-E1DD522FDA28}"/>
          </ac:spMkLst>
        </pc:spChg>
      </pc:sldChg>
    </pc:docChg>
  </pc:docChgLst>
  <pc:docChgLst>
    <pc:chgData name="Sean McIver" userId="499cbfd1-739c-47a8-8d54-9c7cb3e69d57" providerId="ADAL" clId="{6E4B5168-A0ED-469F-9415-4BD8713876E0}"/>
    <pc:docChg chg="undo custSel modSld">
      <pc:chgData name="Sean McIver" userId="499cbfd1-739c-47a8-8d54-9c7cb3e69d57" providerId="ADAL" clId="{6E4B5168-A0ED-469F-9415-4BD8713876E0}" dt="2023-10-19T13:30:16.440" v="230"/>
      <pc:docMkLst>
        <pc:docMk/>
      </pc:docMkLst>
      <pc:sldChg chg="modNotesTx">
        <pc:chgData name="Sean McIver" userId="499cbfd1-739c-47a8-8d54-9c7cb3e69d57" providerId="ADAL" clId="{6E4B5168-A0ED-469F-9415-4BD8713876E0}" dt="2023-10-19T12:51:52.869" v="203" actId="5793"/>
        <pc:sldMkLst>
          <pc:docMk/>
          <pc:sldMk cId="2480642953" sldId="328"/>
        </pc:sldMkLst>
      </pc:sldChg>
      <pc:sldChg chg="modSp mod modNotesTx">
        <pc:chgData name="Sean McIver" userId="499cbfd1-739c-47a8-8d54-9c7cb3e69d57" providerId="ADAL" clId="{6E4B5168-A0ED-469F-9415-4BD8713876E0}" dt="2023-10-19T13:30:16.440" v="230"/>
        <pc:sldMkLst>
          <pc:docMk/>
          <pc:sldMk cId="1059215435" sldId="329"/>
        </pc:sldMkLst>
        <pc:spChg chg="mod">
          <ac:chgData name="Sean McIver" userId="499cbfd1-739c-47a8-8d54-9c7cb3e69d57" providerId="ADAL" clId="{6E4B5168-A0ED-469F-9415-4BD8713876E0}" dt="2023-10-19T13:25:26.622" v="229" actId="27636"/>
          <ac:spMkLst>
            <pc:docMk/>
            <pc:sldMk cId="1059215435" sldId="329"/>
            <ac:spMk id="5" creationId="{AA7D454C-603D-D558-B638-81515286F7E4}"/>
          </ac:spMkLst>
        </pc:spChg>
      </pc:sldChg>
      <pc:sldChg chg="modNotesTx">
        <pc:chgData name="Sean McIver" userId="499cbfd1-739c-47a8-8d54-9c7cb3e69d57" providerId="ADAL" clId="{6E4B5168-A0ED-469F-9415-4BD8713876E0}" dt="2023-10-19T12:49:37.334" v="187" actId="5793"/>
        <pc:sldMkLst>
          <pc:docMk/>
          <pc:sldMk cId="151452833" sldId="356"/>
        </pc:sldMkLst>
      </pc:sldChg>
      <pc:sldChg chg="modNotesTx">
        <pc:chgData name="Sean McIver" userId="499cbfd1-739c-47a8-8d54-9c7cb3e69d57" providerId="ADAL" clId="{6E4B5168-A0ED-469F-9415-4BD8713876E0}" dt="2023-10-19T12:37:19.676" v="170" actId="5793"/>
        <pc:sldMkLst>
          <pc:docMk/>
          <pc:sldMk cId="4178466112" sldId="357"/>
        </pc:sldMkLst>
      </pc:sldChg>
      <pc:sldChg chg="modSp mod modNotesTx">
        <pc:chgData name="Sean McIver" userId="499cbfd1-739c-47a8-8d54-9c7cb3e69d57" providerId="ADAL" clId="{6E4B5168-A0ED-469F-9415-4BD8713876E0}" dt="2023-10-19T13:21:48.255" v="224" actId="12"/>
        <pc:sldMkLst>
          <pc:docMk/>
          <pc:sldMk cId="3270345332" sldId="375"/>
        </pc:sldMkLst>
        <pc:spChg chg="mod">
          <ac:chgData name="Sean McIver" userId="499cbfd1-739c-47a8-8d54-9c7cb3e69d57" providerId="ADAL" clId="{6E4B5168-A0ED-469F-9415-4BD8713876E0}" dt="2023-10-19T13:13:25.348" v="222" actId="14100"/>
          <ac:spMkLst>
            <pc:docMk/>
            <pc:sldMk cId="3270345332" sldId="375"/>
            <ac:spMk id="5" creationId="{A670ECBF-8610-B173-187C-433145C63B2D}"/>
          </ac:spMkLst>
        </pc:spChg>
      </pc:sldChg>
      <pc:sldChg chg="modNotesTx">
        <pc:chgData name="Sean McIver" userId="499cbfd1-739c-47a8-8d54-9c7cb3e69d57" providerId="ADAL" clId="{6E4B5168-A0ED-469F-9415-4BD8713876E0}" dt="2023-10-19T12:53:16.571" v="206" actId="5793"/>
        <pc:sldMkLst>
          <pc:docMk/>
          <pc:sldMk cId="813859000" sldId="388"/>
        </pc:sldMkLst>
      </pc:sldChg>
      <pc:sldChg chg="modNotesTx">
        <pc:chgData name="Sean McIver" userId="499cbfd1-739c-47a8-8d54-9c7cb3e69d57" providerId="ADAL" clId="{6E4B5168-A0ED-469F-9415-4BD8713876E0}" dt="2023-10-19T12:53:27.564" v="207" actId="20577"/>
        <pc:sldMkLst>
          <pc:docMk/>
          <pc:sldMk cId="756704075" sldId="416"/>
        </pc:sldMkLst>
      </pc:sldChg>
      <pc:sldChg chg="modNotesTx">
        <pc:chgData name="Sean McIver" userId="499cbfd1-739c-47a8-8d54-9c7cb3e69d57" providerId="ADAL" clId="{6E4B5168-A0ED-469F-9415-4BD8713876E0}" dt="2023-10-19T12:53:44.691" v="210" actId="5793"/>
        <pc:sldMkLst>
          <pc:docMk/>
          <pc:sldMk cId="523655970" sldId="423"/>
        </pc:sldMkLst>
      </pc:sldChg>
      <pc:sldChg chg="modNotesTx">
        <pc:chgData name="Sean McIver" userId="499cbfd1-739c-47a8-8d54-9c7cb3e69d57" providerId="ADAL" clId="{6E4B5168-A0ED-469F-9415-4BD8713876E0}" dt="2023-10-19T12:48:28.774" v="183" actId="12"/>
        <pc:sldMkLst>
          <pc:docMk/>
          <pc:sldMk cId="290803104" sldId="447"/>
        </pc:sldMkLst>
      </pc:sldChg>
      <pc:sldChg chg="modNotesTx">
        <pc:chgData name="Sean McIver" userId="499cbfd1-739c-47a8-8d54-9c7cb3e69d57" providerId="ADAL" clId="{6E4B5168-A0ED-469F-9415-4BD8713876E0}" dt="2023-10-19T12:55:13.164" v="213" actId="108"/>
        <pc:sldMkLst>
          <pc:docMk/>
          <pc:sldMk cId="15955817" sldId="454"/>
        </pc:sldMkLst>
      </pc:sldChg>
      <pc:sldChg chg="modNotesTx">
        <pc:chgData name="Sean McIver" userId="499cbfd1-739c-47a8-8d54-9c7cb3e69d57" providerId="ADAL" clId="{6E4B5168-A0ED-469F-9415-4BD8713876E0}" dt="2023-10-13T19:36:12.540" v="89" actId="20577"/>
        <pc:sldMkLst>
          <pc:docMk/>
          <pc:sldMk cId="3813115415" sldId="455"/>
        </pc:sldMkLst>
      </pc:sldChg>
    </pc:docChg>
  </pc:docChgLst>
  <pc:docChgLst>
    <pc:chgData name="Sean McIver" userId="499cbfd1-739c-47a8-8d54-9c7cb3e69d57" providerId="ADAL" clId="{03761EC1-0F9F-4824-9956-04ADE56A4765}"/>
    <pc:docChg chg="modSld">
      <pc:chgData name="Sean McIver" userId="499cbfd1-739c-47a8-8d54-9c7cb3e69d57" providerId="ADAL" clId="{03761EC1-0F9F-4824-9956-04ADE56A4765}" dt="2023-12-15T14:03:53.507" v="13" actId="20577"/>
      <pc:docMkLst>
        <pc:docMk/>
      </pc:docMkLst>
      <pc:sldChg chg="modNotesTx">
        <pc:chgData name="Sean McIver" userId="499cbfd1-739c-47a8-8d54-9c7cb3e69d57" providerId="ADAL" clId="{03761EC1-0F9F-4824-9956-04ADE56A4765}" dt="2023-12-15T14:03:53.507" v="13" actId="20577"/>
        <pc:sldMkLst>
          <pc:docMk/>
          <pc:sldMk cId="3270345332" sldId="375"/>
        </pc:sldMkLst>
      </pc:sldChg>
    </pc:docChg>
  </pc:docChgLst>
  <pc:docChgLst>
    <pc:chgData name="Chan, Yi" userId="S::yi.chan_atkinsglobal.com#ext#@bloomsburie.onmicrosoft.com::a5e5b6b3-724f-4a9a-af2e-45aa3fb375b9" providerId="AD" clId="Web-{27B39E1B-09E8-022B-3AE3-506E721BDE2D}"/>
    <pc:docChg chg="delSld modSld sldOrd">
      <pc:chgData name="Chan, Yi" userId="S::yi.chan_atkinsglobal.com#ext#@bloomsburie.onmicrosoft.com::a5e5b6b3-724f-4a9a-af2e-45aa3fb375b9" providerId="AD" clId="Web-{27B39E1B-09E8-022B-3AE3-506E721BDE2D}" dt="2023-07-31T21:49:12.533" v="264"/>
      <pc:docMkLst>
        <pc:docMk/>
      </pc:docMkLst>
      <pc:sldChg chg="addSp delSp modSp ord">
        <pc:chgData name="Chan, Yi" userId="S::yi.chan_atkinsglobal.com#ext#@bloomsburie.onmicrosoft.com::a5e5b6b3-724f-4a9a-af2e-45aa3fb375b9" providerId="AD" clId="Web-{27B39E1B-09E8-022B-3AE3-506E721BDE2D}" dt="2023-07-31T21:44:28.788" v="165" actId="20577"/>
        <pc:sldMkLst>
          <pc:docMk/>
          <pc:sldMk cId="572840278" sldId="355"/>
        </pc:sldMkLst>
        <pc:spChg chg="mod">
          <ac:chgData name="Chan, Yi" userId="S::yi.chan_atkinsglobal.com#ext#@bloomsburie.onmicrosoft.com::a5e5b6b3-724f-4a9a-af2e-45aa3fb375b9" providerId="AD" clId="Web-{27B39E1B-09E8-022B-3AE3-506E721BDE2D}" dt="2023-07-31T21:44:28.788" v="165" actId="20577"/>
          <ac:spMkLst>
            <pc:docMk/>
            <pc:sldMk cId="572840278" sldId="355"/>
            <ac:spMk id="2" creationId="{769B39AD-1205-4BFA-96D5-472EEE62D28C}"/>
          </ac:spMkLst>
        </pc:spChg>
        <pc:spChg chg="del">
          <ac:chgData name="Chan, Yi" userId="S::yi.chan_atkinsglobal.com#ext#@bloomsburie.onmicrosoft.com::a5e5b6b3-724f-4a9a-af2e-45aa3fb375b9" providerId="AD" clId="Web-{27B39E1B-09E8-022B-3AE3-506E721BDE2D}" dt="2023-07-31T21:42:08.065" v="139"/>
          <ac:spMkLst>
            <pc:docMk/>
            <pc:sldMk cId="572840278" sldId="355"/>
            <ac:spMk id="4" creationId="{32E9C2FB-D600-462F-9A9E-49A20F6785E3}"/>
          </ac:spMkLst>
        </pc:spChg>
        <pc:spChg chg="add del mod">
          <ac:chgData name="Chan, Yi" userId="S::yi.chan_atkinsglobal.com#ext#@bloomsburie.onmicrosoft.com::a5e5b6b3-724f-4a9a-af2e-45aa3fb375b9" providerId="AD" clId="Web-{27B39E1B-09E8-022B-3AE3-506E721BDE2D}" dt="2023-07-31T21:42:17.706" v="142"/>
          <ac:spMkLst>
            <pc:docMk/>
            <pc:sldMk cId="572840278" sldId="355"/>
            <ac:spMk id="9" creationId="{24D9C401-73D5-BB9C-9946-69CDA0CE67A8}"/>
          </ac:spMkLst>
        </pc:spChg>
        <pc:spChg chg="add mod">
          <ac:chgData name="Chan, Yi" userId="S::yi.chan_atkinsglobal.com#ext#@bloomsburie.onmicrosoft.com::a5e5b6b3-724f-4a9a-af2e-45aa3fb375b9" providerId="AD" clId="Web-{27B39E1B-09E8-022B-3AE3-506E721BDE2D}" dt="2023-07-31T21:42:24.565" v="145" actId="1076"/>
          <ac:spMkLst>
            <pc:docMk/>
            <pc:sldMk cId="572840278" sldId="355"/>
            <ac:spMk id="11" creationId="{6CCCAE36-28EA-FFFD-3E5B-152C4CE8C989}"/>
          </ac:spMkLst>
        </pc:spChg>
      </pc:sldChg>
      <pc:sldChg chg="modSp">
        <pc:chgData name="Chan, Yi" userId="S::yi.chan_atkinsglobal.com#ext#@bloomsburie.onmicrosoft.com::a5e5b6b3-724f-4a9a-af2e-45aa3fb375b9" providerId="AD" clId="Web-{27B39E1B-09E8-022B-3AE3-506E721BDE2D}" dt="2023-07-31T21:44:53.008" v="168" actId="20577"/>
        <pc:sldMkLst>
          <pc:docMk/>
          <pc:sldMk cId="4178466112" sldId="357"/>
        </pc:sldMkLst>
        <pc:spChg chg="mod">
          <ac:chgData name="Chan, Yi" userId="S::yi.chan_atkinsglobal.com#ext#@bloomsburie.onmicrosoft.com::a5e5b6b3-724f-4a9a-af2e-45aa3fb375b9" providerId="AD" clId="Web-{27B39E1B-09E8-022B-3AE3-506E721BDE2D}" dt="2023-07-31T21:44:53.008" v="168" actId="20577"/>
          <ac:spMkLst>
            <pc:docMk/>
            <pc:sldMk cId="4178466112" sldId="357"/>
            <ac:spMk id="2" creationId="{03F15E2C-7EF1-487C-8886-964AEDEFC704}"/>
          </ac:spMkLst>
        </pc:spChg>
      </pc:sldChg>
      <pc:sldChg chg="modNotes">
        <pc:chgData name="Chan, Yi" userId="S::yi.chan_atkinsglobal.com#ext#@bloomsburie.onmicrosoft.com::a5e5b6b3-724f-4a9a-af2e-45aa3fb375b9" providerId="AD" clId="Web-{27B39E1B-09E8-022B-3AE3-506E721BDE2D}" dt="2023-07-31T21:49:12.533" v="264"/>
        <pc:sldMkLst>
          <pc:docMk/>
          <pc:sldMk cId="3270345332" sldId="375"/>
        </pc:sldMkLst>
      </pc:sldChg>
      <pc:sldChg chg="modNotes">
        <pc:chgData name="Chan, Yi" userId="S::yi.chan_atkinsglobal.com#ext#@bloomsburie.onmicrosoft.com::a5e5b6b3-724f-4a9a-af2e-45aa3fb375b9" providerId="AD" clId="Web-{27B39E1B-09E8-022B-3AE3-506E721BDE2D}" dt="2023-07-31T21:40:56.625" v="71"/>
        <pc:sldMkLst>
          <pc:docMk/>
          <pc:sldMk cId="813859000" sldId="388"/>
        </pc:sldMkLst>
      </pc:sldChg>
      <pc:sldChg chg="modSp modNotes">
        <pc:chgData name="Chan, Yi" userId="S::yi.chan_atkinsglobal.com#ext#@bloomsburie.onmicrosoft.com::a5e5b6b3-724f-4a9a-af2e-45aa3fb375b9" providerId="AD" clId="Web-{27B39E1B-09E8-022B-3AE3-506E721BDE2D}" dt="2023-07-31T21:48:28.906" v="260"/>
        <pc:sldMkLst>
          <pc:docMk/>
          <pc:sldMk cId="225699714" sldId="389"/>
        </pc:sldMkLst>
        <pc:spChg chg="mod">
          <ac:chgData name="Chan, Yi" userId="S::yi.chan_atkinsglobal.com#ext#@bloomsburie.onmicrosoft.com::a5e5b6b3-724f-4a9a-af2e-45aa3fb375b9" providerId="AD" clId="Web-{27B39E1B-09E8-022B-3AE3-506E721BDE2D}" dt="2023-07-31T21:47:12.966" v="182" actId="1076"/>
          <ac:spMkLst>
            <pc:docMk/>
            <pc:sldMk cId="225699714" sldId="389"/>
            <ac:spMk id="4" creationId="{A450DF86-32A1-403A-12F7-B07BA82CD141}"/>
          </ac:spMkLst>
        </pc:spChg>
        <pc:spChg chg="mod">
          <ac:chgData name="Chan, Yi" userId="S::yi.chan_atkinsglobal.com#ext#@bloomsburie.onmicrosoft.com::a5e5b6b3-724f-4a9a-af2e-45aa3fb375b9" providerId="AD" clId="Web-{27B39E1B-09E8-022B-3AE3-506E721BDE2D}" dt="2023-07-31T21:47:18.154" v="183" actId="14100"/>
          <ac:spMkLst>
            <pc:docMk/>
            <pc:sldMk cId="225699714" sldId="389"/>
            <ac:spMk id="6" creationId="{E21DF42F-6C7D-F678-FE71-31DCFA80802A}"/>
          </ac:spMkLst>
        </pc:spChg>
      </pc:sldChg>
      <pc:sldChg chg="modNotes">
        <pc:chgData name="Chan, Yi" userId="S::yi.chan_atkinsglobal.com#ext#@bloomsburie.onmicrosoft.com::a5e5b6b3-724f-4a9a-af2e-45aa3fb375b9" providerId="AD" clId="Web-{27B39E1B-09E8-022B-3AE3-506E721BDE2D}" dt="2023-07-31T21:41:36.485" v="138"/>
        <pc:sldMkLst>
          <pc:docMk/>
          <pc:sldMk cId="523655970" sldId="423"/>
        </pc:sldMkLst>
      </pc:sldChg>
      <pc:sldChg chg="modSp">
        <pc:chgData name="Chan, Yi" userId="S::yi.chan_atkinsglobal.com#ext#@bloomsburie.onmicrosoft.com::a5e5b6b3-724f-4a9a-af2e-45aa3fb375b9" providerId="AD" clId="Web-{27B39E1B-09E8-022B-3AE3-506E721BDE2D}" dt="2023-07-31T21:45:49.025" v="171" actId="20577"/>
        <pc:sldMkLst>
          <pc:docMk/>
          <pc:sldMk cId="290803104" sldId="447"/>
        </pc:sldMkLst>
        <pc:spChg chg="mod">
          <ac:chgData name="Chan, Yi" userId="S::yi.chan_atkinsglobal.com#ext#@bloomsburie.onmicrosoft.com::a5e5b6b3-724f-4a9a-af2e-45aa3fb375b9" providerId="AD" clId="Web-{27B39E1B-09E8-022B-3AE3-506E721BDE2D}" dt="2023-07-31T21:45:49.025" v="171" actId="20577"/>
          <ac:spMkLst>
            <pc:docMk/>
            <pc:sldMk cId="290803104" sldId="447"/>
            <ac:spMk id="2" creationId="{8BDC4499-2975-4C3A-A5FA-B58A8F1DEE80}"/>
          </ac:spMkLst>
        </pc:spChg>
      </pc:sldChg>
      <pc:sldChg chg="modSp del ord">
        <pc:chgData name="Chan, Yi" userId="S::yi.chan_atkinsglobal.com#ext#@bloomsburie.onmicrosoft.com::a5e5b6b3-724f-4a9a-af2e-45aa3fb375b9" providerId="AD" clId="Web-{27B39E1B-09E8-022B-3AE3-506E721BDE2D}" dt="2023-07-31T21:44:31.617" v="166"/>
        <pc:sldMkLst>
          <pc:docMk/>
          <pc:sldMk cId="4089879787" sldId="451"/>
        </pc:sldMkLst>
        <pc:spChg chg="mod">
          <ac:chgData name="Chan, Yi" userId="S::yi.chan_atkinsglobal.com#ext#@bloomsburie.onmicrosoft.com::a5e5b6b3-724f-4a9a-af2e-45aa3fb375b9" providerId="AD" clId="Web-{27B39E1B-09E8-022B-3AE3-506E721BDE2D}" dt="2023-07-31T21:42:36.269" v="150" actId="1076"/>
          <ac:spMkLst>
            <pc:docMk/>
            <pc:sldMk cId="4089879787" sldId="451"/>
            <ac:spMk id="2" creationId="{769B39AD-1205-4BFA-96D5-472EEE62D28C}"/>
          </ac:spMkLst>
        </pc:spChg>
        <pc:spChg chg="mod">
          <ac:chgData name="Chan, Yi" userId="S::yi.chan_atkinsglobal.com#ext#@bloomsburie.onmicrosoft.com::a5e5b6b3-724f-4a9a-af2e-45aa3fb375b9" providerId="AD" clId="Web-{27B39E1B-09E8-022B-3AE3-506E721BDE2D}" dt="2023-07-31T21:42:32.269" v="149" actId="20577"/>
          <ac:spMkLst>
            <pc:docMk/>
            <pc:sldMk cId="4089879787" sldId="451"/>
            <ac:spMk id="4" creationId="{32E9C2FB-D600-462F-9A9E-49A20F6785E3}"/>
          </ac:spMkLst>
        </pc:spChg>
      </pc:sldChg>
    </pc:docChg>
  </pc:docChgLst>
  <pc:docChgLst>
    <pc:chgData name="Chan, Yi" userId="65555aaa-6558-4708-932f-47d12de9d8b3" providerId="ADAL" clId="{4F128B83-CC76-407E-8AA2-32244D4330F2}"/>
    <pc:docChg chg="custSel modSld">
      <pc:chgData name="Chan, Yi" userId="65555aaa-6558-4708-932f-47d12de9d8b3" providerId="ADAL" clId="{4F128B83-CC76-407E-8AA2-32244D4330F2}" dt="2023-08-01T14:30:41.854" v="29" actId="33524"/>
      <pc:docMkLst>
        <pc:docMk/>
      </pc:docMkLst>
      <pc:sldChg chg="modSp mod">
        <pc:chgData name="Chan, Yi" userId="65555aaa-6558-4708-932f-47d12de9d8b3" providerId="ADAL" clId="{4F128B83-CC76-407E-8AA2-32244D4330F2}" dt="2023-08-01T14:30:41.854" v="29" actId="33524"/>
        <pc:sldMkLst>
          <pc:docMk/>
          <pc:sldMk cId="290803104" sldId="447"/>
        </pc:sldMkLst>
        <pc:spChg chg="mod">
          <ac:chgData name="Chan, Yi" userId="65555aaa-6558-4708-932f-47d12de9d8b3" providerId="ADAL" clId="{4F128B83-CC76-407E-8AA2-32244D4330F2}" dt="2023-08-01T14:30:41.854" v="29" actId="33524"/>
          <ac:spMkLst>
            <pc:docMk/>
            <pc:sldMk cId="290803104" sldId="447"/>
            <ac:spMk id="2" creationId="{8BDC4499-2975-4C3A-A5FA-B58A8F1DEE80}"/>
          </ac:spMkLst>
        </pc:spChg>
      </pc:sldChg>
    </pc:docChg>
  </pc:docChgLst>
  <pc:docChgLst>
    <pc:chgData name="Sean McIver" userId="499cbfd1-739c-47a8-8d54-9c7cb3e69d57" providerId="ADAL" clId="{E6E00C98-C199-4B77-A3B7-BAF1190E6A16}"/>
    <pc:docChg chg="custSel modSld">
      <pc:chgData name="Sean McIver" userId="499cbfd1-739c-47a8-8d54-9c7cb3e69d57" providerId="ADAL" clId="{E6E00C98-C199-4B77-A3B7-BAF1190E6A16}" dt="2023-11-24T21:22:55.077" v="231" actId="20577"/>
      <pc:docMkLst>
        <pc:docMk/>
      </pc:docMkLst>
      <pc:sldChg chg="modSp mod">
        <pc:chgData name="Sean McIver" userId="499cbfd1-739c-47a8-8d54-9c7cb3e69d57" providerId="ADAL" clId="{E6E00C98-C199-4B77-A3B7-BAF1190E6A16}" dt="2023-11-24T16:49:46.982" v="8" actId="20577"/>
        <pc:sldMkLst>
          <pc:docMk/>
          <pc:sldMk cId="3015624781" sldId="325"/>
        </pc:sldMkLst>
        <pc:spChg chg="mod">
          <ac:chgData name="Sean McIver" userId="499cbfd1-739c-47a8-8d54-9c7cb3e69d57" providerId="ADAL" clId="{E6E00C98-C199-4B77-A3B7-BAF1190E6A16}" dt="2023-11-24T16:49:46.982" v="8" actId="20577"/>
          <ac:spMkLst>
            <pc:docMk/>
            <pc:sldMk cId="3015624781" sldId="325"/>
            <ac:spMk id="2" creationId="{AA3BFDE4-248B-C143-50A9-34890E3F2A28}"/>
          </ac:spMkLst>
        </pc:spChg>
      </pc:sldChg>
      <pc:sldChg chg="modSp mod modNotesTx">
        <pc:chgData name="Sean McIver" userId="499cbfd1-739c-47a8-8d54-9c7cb3e69d57" providerId="ADAL" clId="{E6E00C98-C199-4B77-A3B7-BAF1190E6A16}" dt="2023-11-24T21:03:19.096" v="222" actId="12"/>
        <pc:sldMkLst>
          <pc:docMk/>
          <pc:sldMk cId="2480642953" sldId="328"/>
        </pc:sldMkLst>
        <pc:spChg chg="mod">
          <ac:chgData name="Sean McIver" userId="499cbfd1-739c-47a8-8d54-9c7cb3e69d57" providerId="ADAL" clId="{E6E00C98-C199-4B77-A3B7-BAF1190E6A16}" dt="2023-11-24T21:03:19.096" v="222" actId="12"/>
          <ac:spMkLst>
            <pc:docMk/>
            <pc:sldMk cId="2480642953" sldId="328"/>
            <ac:spMk id="2" creationId="{E3080F9C-3DDD-10E8-0218-210BCDD9CA12}"/>
          </ac:spMkLst>
        </pc:spChg>
        <pc:spChg chg="mod">
          <ac:chgData name="Sean McIver" userId="499cbfd1-739c-47a8-8d54-9c7cb3e69d57" providerId="ADAL" clId="{E6E00C98-C199-4B77-A3B7-BAF1190E6A16}" dt="2023-11-24T16:50:23.814" v="17" actId="20577"/>
          <ac:spMkLst>
            <pc:docMk/>
            <pc:sldMk cId="2480642953" sldId="328"/>
            <ac:spMk id="4" creationId="{707F604E-C44C-53F6-AFBC-3B1D131412F7}"/>
          </ac:spMkLst>
        </pc:spChg>
      </pc:sldChg>
      <pc:sldChg chg="modSp mod modNotesTx">
        <pc:chgData name="Sean McIver" userId="499cbfd1-739c-47a8-8d54-9c7cb3e69d57" providerId="ADAL" clId="{E6E00C98-C199-4B77-A3B7-BAF1190E6A16}" dt="2023-11-24T21:05:00.978" v="229" actId="12"/>
        <pc:sldMkLst>
          <pc:docMk/>
          <pc:sldMk cId="1059215435" sldId="329"/>
        </pc:sldMkLst>
        <pc:spChg chg="mod">
          <ac:chgData name="Sean McIver" userId="499cbfd1-739c-47a8-8d54-9c7cb3e69d57" providerId="ADAL" clId="{E6E00C98-C199-4B77-A3B7-BAF1190E6A16}" dt="2023-11-24T19:18:43.152" v="221" actId="20577"/>
          <ac:spMkLst>
            <pc:docMk/>
            <pc:sldMk cId="1059215435" sldId="329"/>
            <ac:spMk id="2" creationId="{F5C477B9-62AF-D427-BA4F-D94D4EEFCA35}"/>
          </ac:spMkLst>
        </pc:spChg>
        <pc:spChg chg="mod">
          <ac:chgData name="Sean McIver" userId="499cbfd1-739c-47a8-8d54-9c7cb3e69d57" providerId="ADAL" clId="{E6E00C98-C199-4B77-A3B7-BAF1190E6A16}" dt="2023-11-24T21:05:00.978" v="229" actId="12"/>
          <ac:spMkLst>
            <pc:docMk/>
            <pc:sldMk cId="1059215435" sldId="329"/>
            <ac:spMk id="5" creationId="{AA7D454C-603D-D558-B638-81515286F7E4}"/>
          </ac:spMkLst>
        </pc:spChg>
      </pc:sldChg>
      <pc:sldChg chg="modSp mod modNotesTx">
        <pc:chgData name="Sean McIver" userId="499cbfd1-739c-47a8-8d54-9c7cb3e69d57" providerId="ADAL" clId="{E6E00C98-C199-4B77-A3B7-BAF1190E6A16}" dt="2023-11-24T21:03:59.558" v="225" actId="12"/>
        <pc:sldMkLst>
          <pc:docMk/>
          <pc:sldMk cId="151452833" sldId="356"/>
        </pc:sldMkLst>
        <pc:spChg chg="mod">
          <ac:chgData name="Sean McIver" userId="499cbfd1-739c-47a8-8d54-9c7cb3e69d57" providerId="ADAL" clId="{E6E00C98-C199-4B77-A3B7-BAF1190E6A16}" dt="2023-11-24T21:03:59.558" v="225" actId="12"/>
          <ac:spMkLst>
            <pc:docMk/>
            <pc:sldMk cId="151452833" sldId="356"/>
            <ac:spMk id="2" creationId="{42AE169C-DBF6-431B-BA07-7DA8AD4CBD41}"/>
          </ac:spMkLst>
        </pc:spChg>
        <pc:spChg chg="mod">
          <ac:chgData name="Sean McIver" userId="499cbfd1-739c-47a8-8d54-9c7cb3e69d57" providerId="ADAL" clId="{E6E00C98-C199-4B77-A3B7-BAF1190E6A16}" dt="2023-11-24T18:40:55.945" v="100" actId="20577"/>
          <ac:spMkLst>
            <pc:docMk/>
            <pc:sldMk cId="151452833" sldId="356"/>
            <ac:spMk id="4" creationId="{648570AF-EE3D-4FA6-B84A-54C23D415D2D}"/>
          </ac:spMkLst>
        </pc:spChg>
      </pc:sldChg>
      <pc:sldChg chg="modSp mod modNotesTx">
        <pc:chgData name="Sean McIver" userId="499cbfd1-739c-47a8-8d54-9c7cb3e69d57" providerId="ADAL" clId="{E6E00C98-C199-4B77-A3B7-BAF1190E6A16}" dt="2023-11-24T21:04:28.803" v="227" actId="12"/>
        <pc:sldMkLst>
          <pc:docMk/>
          <pc:sldMk cId="4178466112" sldId="357"/>
        </pc:sldMkLst>
        <pc:spChg chg="mod">
          <ac:chgData name="Sean McIver" userId="499cbfd1-739c-47a8-8d54-9c7cb3e69d57" providerId="ADAL" clId="{E6E00C98-C199-4B77-A3B7-BAF1190E6A16}" dt="2023-11-24T21:04:28.803" v="227" actId="12"/>
          <ac:spMkLst>
            <pc:docMk/>
            <pc:sldMk cId="4178466112" sldId="357"/>
            <ac:spMk id="2" creationId="{03F15E2C-7EF1-487C-8886-964AEDEFC704}"/>
          </ac:spMkLst>
        </pc:spChg>
        <pc:spChg chg="mod">
          <ac:chgData name="Sean McIver" userId="499cbfd1-739c-47a8-8d54-9c7cb3e69d57" providerId="ADAL" clId="{E6E00C98-C199-4B77-A3B7-BAF1190E6A16}" dt="2023-11-24T18:42:24.121" v="131" actId="20577"/>
          <ac:spMkLst>
            <pc:docMk/>
            <pc:sldMk cId="4178466112" sldId="357"/>
            <ac:spMk id="4" creationId="{870EAE70-950A-4990-8689-6DE5DEDD3C73}"/>
          </ac:spMkLst>
        </pc:spChg>
      </pc:sldChg>
      <pc:sldChg chg="modSp mod modNotesTx">
        <pc:chgData name="Sean McIver" userId="499cbfd1-739c-47a8-8d54-9c7cb3e69d57" providerId="ADAL" clId="{E6E00C98-C199-4B77-A3B7-BAF1190E6A16}" dt="2023-11-24T21:04:49.941" v="228" actId="12"/>
        <pc:sldMkLst>
          <pc:docMk/>
          <pc:sldMk cId="3270345332" sldId="375"/>
        </pc:sldMkLst>
        <pc:spChg chg="mod">
          <ac:chgData name="Sean McIver" userId="499cbfd1-739c-47a8-8d54-9c7cb3e69d57" providerId="ADAL" clId="{E6E00C98-C199-4B77-A3B7-BAF1190E6A16}" dt="2023-11-24T21:04:49.941" v="228" actId="12"/>
          <ac:spMkLst>
            <pc:docMk/>
            <pc:sldMk cId="3270345332" sldId="375"/>
            <ac:spMk id="5" creationId="{A670ECBF-8610-B173-187C-433145C63B2D}"/>
          </ac:spMkLst>
        </pc:spChg>
      </pc:sldChg>
      <pc:sldChg chg="modNotesTx">
        <pc:chgData name="Sean McIver" userId="499cbfd1-739c-47a8-8d54-9c7cb3e69d57" providerId="ADAL" clId="{E6E00C98-C199-4B77-A3B7-BAF1190E6A16}" dt="2023-11-24T21:22:55.077" v="231" actId="20577"/>
        <pc:sldMkLst>
          <pc:docMk/>
          <pc:sldMk cId="813859000" sldId="388"/>
        </pc:sldMkLst>
      </pc:sldChg>
      <pc:sldChg chg="modSp mod modNotesTx">
        <pc:chgData name="Sean McIver" userId="499cbfd1-739c-47a8-8d54-9c7cb3e69d57" providerId="ADAL" clId="{E6E00C98-C199-4B77-A3B7-BAF1190E6A16}" dt="2023-11-24T21:03:32.942" v="223" actId="12"/>
        <pc:sldMkLst>
          <pc:docMk/>
          <pc:sldMk cId="756704075" sldId="416"/>
        </pc:sldMkLst>
        <pc:spChg chg="mod">
          <ac:chgData name="Sean McIver" userId="499cbfd1-739c-47a8-8d54-9c7cb3e69d57" providerId="ADAL" clId="{E6E00C98-C199-4B77-A3B7-BAF1190E6A16}" dt="2023-11-24T21:03:32.942" v="223" actId="12"/>
          <ac:spMkLst>
            <pc:docMk/>
            <pc:sldMk cId="756704075" sldId="416"/>
            <ac:spMk id="2" creationId="{CB70AE53-CECD-49CF-BF63-4D29403D8DC8}"/>
          </ac:spMkLst>
        </pc:spChg>
      </pc:sldChg>
      <pc:sldChg chg="modSp mod modNotesTx">
        <pc:chgData name="Sean McIver" userId="499cbfd1-739c-47a8-8d54-9c7cb3e69d57" providerId="ADAL" clId="{E6E00C98-C199-4B77-A3B7-BAF1190E6A16}" dt="2023-11-24T21:05:32.709" v="230" actId="255"/>
        <pc:sldMkLst>
          <pc:docMk/>
          <pc:sldMk cId="523655970" sldId="423"/>
        </pc:sldMkLst>
        <pc:spChg chg="mod">
          <ac:chgData name="Sean McIver" userId="499cbfd1-739c-47a8-8d54-9c7cb3e69d57" providerId="ADAL" clId="{E6E00C98-C199-4B77-A3B7-BAF1190E6A16}" dt="2023-11-24T21:05:32.709" v="230" actId="255"/>
          <ac:spMkLst>
            <pc:docMk/>
            <pc:sldMk cId="523655970" sldId="423"/>
            <ac:spMk id="2" creationId="{454FADB7-01F1-9F25-7F28-2865346A5594}"/>
          </ac:spMkLst>
        </pc:spChg>
        <pc:spChg chg="mod">
          <ac:chgData name="Sean McIver" userId="499cbfd1-739c-47a8-8d54-9c7cb3e69d57" providerId="ADAL" clId="{E6E00C98-C199-4B77-A3B7-BAF1190E6A16}" dt="2023-11-24T18:22:53.092" v="44" actId="20577"/>
          <ac:spMkLst>
            <pc:docMk/>
            <pc:sldMk cId="523655970" sldId="423"/>
            <ac:spMk id="4" creationId="{6D273D17-6997-93C9-FF48-79A42436AE9D}"/>
          </ac:spMkLst>
        </pc:spChg>
      </pc:sldChg>
      <pc:sldChg chg="modSp mod modNotesTx">
        <pc:chgData name="Sean McIver" userId="499cbfd1-739c-47a8-8d54-9c7cb3e69d57" providerId="ADAL" clId="{E6E00C98-C199-4B77-A3B7-BAF1190E6A16}" dt="2023-11-24T18:46:35.762" v="153"/>
        <pc:sldMkLst>
          <pc:docMk/>
          <pc:sldMk cId="290803104" sldId="447"/>
        </pc:sldMkLst>
        <pc:spChg chg="mod">
          <ac:chgData name="Sean McIver" userId="499cbfd1-739c-47a8-8d54-9c7cb3e69d57" providerId="ADAL" clId="{E6E00C98-C199-4B77-A3B7-BAF1190E6A16}" dt="2023-11-24T18:43:27.986" v="151" actId="20577"/>
          <ac:spMkLst>
            <pc:docMk/>
            <pc:sldMk cId="290803104" sldId="447"/>
            <ac:spMk id="3" creationId="{1E9BAF0A-7709-2E47-A9ED-8BE3484181DE}"/>
          </ac:spMkLst>
        </pc:spChg>
      </pc:sldChg>
      <pc:sldChg chg="modSp mod modNotesTx">
        <pc:chgData name="Sean McIver" userId="499cbfd1-739c-47a8-8d54-9c7cb3e69d57" providerId="ADAL" clId="{E6E00C98-C199-4B77-A3B7-BAF1190E6A16}" dt="2023-11-24T21:04:17.870" v="226" actId="12"/>
        <pc:sldMkLst>
          <pc:docMk/>
          <pc:sldMk cId="15955817" sldId="454"/>
        </pc:sldMkLst>
        <pc:spChg chg="mod">
          <ac:chgData name="Sean McIver" userId="499cbfd1-739c-47a8-8d54-9c7cb3e69d57" providerId="ADAL" clId="{E6E00C98-C199-4B77-A3B7-BAF1190E6A16}" dt="2023-11-24T21:04:17.870" v="226" actId="12"/>
          <ac:spMkLst>
            <pc:docMk/>
            <pc:sldMk cId="15955817" sldId="454"/>
            <ac:spMk id="21" creationId="{CC349355-2C55-1F2E-BCD8-A7F3167D2E3E}"/>
          </ac:spMkLst>
        </pc:spChg>
        <pc:spChg chg="mod">
          <ac:chgData name="Sean McIver" userId="499cbfd1-739c-47a8-8d54-9c7cb3e69d57" providerId="ADAL" clId="{E6E00C98-C199-4B77-A3B7-BAF1190E6A16}" dt="2023-11-24T18:41:42.377" v="110" actId="20577"/>
          <ac:spMkLst>
            <pc:docMk/>
            <pc:sldMk cId="15955817" sldId="454"/>
            <ac:spMk id="22" creationId="{E4890C4D-6993-0177-50F9-3FDAAE78C210}"/>
          </ac:spMkLst>
        </pc:spChg>
      </pc:sldChg>
      <pc:sldChg chg="modNotesTx">
        <pc:chgData name="Sean McIver" userId="499cbfd1-739c-47a8-8d54-9c7cb3e69d57" providerId="ADAL" clId="{E6E00C98-C199-4B77-A3B7-BAF1190E6A16}" dt="2023-11-24T18:54:42.969" v="175" actId="20577"/>
        <pc:sldMkLst>
          <pc:docMk/>
          <pc:sldMk cId="3813115415" sldId="455"/>
        </pc:sldMkLst>
      </pc:sldChg>
    </pc:docChg>
  </pc:docChgLst>
  <pc:docChgLst>
    <pc:chgData name="Kim Santiago" userId="4b362663-76cb-47d1-bd79-4bd99be769b1" providerId="ADAL" clId="{A343D8C5-F07B-42FC-ACA1-89A641507051}"/>
    <pc:docChg chg="undo custSel addSld delSld modSld sldOrd modMainMaster">
      <pc:chgData name="Kim Santiago" userId="4b362663-76cb-47d1-bd79-4bd99be769b1" providerId="ADAL" clId="{A343D8C5-F07B-42FC-ACA1-89A641507051}" dt="2023-08-03T19:56:48.885" v="3758"/>
      <pc:docMkLst>
        <pc:docMk/>
      </pc:docMkLst>
      <pc:sldChg chg="del">
        <pc:chgData name="Kim Santiago" userId="4b362663-76cb-47d1-bd79-4bd99be769b1" providerId="ADAL" clId="{A343D8C5-F07B-42FC-ACA1-89A641507051}" dt="2023-08-01T00:02:30.391" v="907" actId="47"/>
        <pc:sldMkLst>
          <pc:docMk/>
          <pc:sldMk cId="3586083688" sldId="312"/>
        </pc:sldMkLst>
      </pc:sldChg>
      <pc:sldChg chg="modSp mod">
        <pc:chgData name="Kim Santiago" userId="4b362663-76cb-47d1-bd79-4bd99be769b1" providerId="ADAL" clId="{A343D8C5-F07B-42FC-ACA1-89A641507051}" dt="2023-07-25T17:48:47.653" v="8" actId="20577"/>
        <pc:sldMkLst>
          <pc:docMk/>
          <pc:sldMk cId="3015624781" sldId="325"/>
        </pc:sldMkLst>
        <pc:spChg chg="mod">
          <ac:chgData name="Kim Santiago" userId="4b362663-76cb-47d1-bd79-4bd99be769b1" providerId="ADAL" clId="{A343D8C5-F07B-42FC-ACA1-89A641507051}" dt="2023-07-25T17:48:47.653" v="8" actId="20577"/>
          <ac:spMkLst>
            <pc:docMk/>
            <pc:sldMk cId="3015624781" sldId="325"/>
            <ac:spMk id="2" creationId="{AA3BFDE4-248B-C143-50A9-34890E3F2A28}"/>
          </ac:spMkLst>
        </pc:spChg>
      </pc:sldChg>
      <pc:sldChg chg="modSp mod">
        <pc:chgData name="Kim Santiago" userId="4b362663-76cb-47d1-bd79-4bd99be769b1" providerId="ADAL" clId="{A343D8C5-F07B-42FC-ACA1-89A641507051}" dt="2023-08-01T21:37:43.004" v="3754" actId="6549"/>
        <pc:sldMkLst>
          <pc:docMk/>
          <pc:sldMk cId="2480642953" sldId="328"/>
        </pc:sldMkLst>
        <pc:spChg chg="mod">
          <ac:chgData name="Kim Santiago" userId="4b362663-76cb-47d1-bd79-4bd99be769b1" providerId="ADAL" clId="{A343D8C5-F07B-42FC-ACA1-89A641507051}" dt="2023-08-01T21:37:43.004" v="3754" actId="6549"/>
          <ac:spMkLst>
            <pc:docMk/>
            <pc:sldMk cId="2480642953" sldId="328"/>
            <ac:spMk id="2" creationId="{E3080F9C-3DDD-10E8-0218-210BCDD9CA12}"/>
          </ac:spMkLst>
        </pc:spChg>
        <pc:spChg chg="mod ord">
          <ac:chgData name="Kim Santiago" userId="4b362663-76cb-47d1-bd79-4bd99be769b1" providerId="ADAL" clId="{A343D8C5-F07B-42FC-ACA1-89A641507051}" dt="2023-07-31T13:38:53.847" v="33"/>
          <ac:spMkLst>
            <pc:docMk/>
            <pc:sldMk cId="2480642953" sldId="328"/>
            <ac:spMk id="4" creationId="{707F604E-C44C-53F6-AFBC-3B1D131412F7}"/>
          </ac:spMkLst>
        </pc:spChg>
      </pc:sldChg>
      <pc:sldChg chg="modSp new mod">
        <pc:chgData name="Kim Santiago" userId="4b362663-76cb-47d1-bd79-4bd99be769b1" providerId="ADAL" clId="{A343D8C5-F07B-42FC-ACA1-89A641507051}" dt="2023-08-01T11:24:02.379" v="3295" actId="20577"/>
        <pc:sldMkLst>
          <pc:docMk/>
          <pc:sldMk cId="1059215435" sldId="329"/>
        </pc:sldMkLst>
        <pc:spChg chg="mod">
          <ac:chgData name="Kim Santiago" userId="4b362663-76cb-47d1-bd79-4bd99be769b1" providerId="ADAL" clId="{A343D8C5-F07B-42FC-ACA1-89A641507051}" dt="2023-07-25T17:54:53.298" v="25" actId="20577"/>
          <ac:spMkLst>
            <pc:docMk/>
            <pc:sldMk cId="1059215435" sldId="329"/>
            <ac:spMk id="2" creationId="{F5C477B9-62AF-D427-BA4F-D94D4EEFCA35}"/>
          </ac:spMkLst>
        </pc:spChg>
        <pc:spChg chg="mod ord">
          <ac:chgData name="Kim Santiago" userId="4b362663-76cb-47d1-bd79-4bd99be769b1" providerId="ADAL" clId="{A343D8C5-F07B-42FC-ACA1-89A641507051}" dt="2023-08-01T11:24:02.379" v="3295" actId="20577"/>
          <ac:spMkLst>
            <pc:docMk/>
            <pc:sldMk cId="1059215435" sldId="329"/>
            <ac:spMk id="5" creationId="{AA7D454C-603D-D558-B638-81515286F7E4}"/>
          </ac:spMkLst>
        </pc:spChg>
      </pc:sldChg>
      <pc:sldChg chg="addSp delSp modSp del mod chgLayout">
        <pc:chgData name="Kim Santiago" userId="4b362663-76cb-47d1-bd79-4bd99be769b1" providerId="ADAL" clId="{A343D8C5-F07B-42FC-ACA1-89A641507051}" dt="2023-08-01T01:47:46.556" v="1826" actId="47"/>
        <pc:sldMkLst>
          <pc:docMk/>
          <pc:sldMk cId="572840278" sldId="355"/>
        </pc:sldMkLst>
        <pc:spChg chg="mod ord">
          <ac:chgData name="Kim Santiago" userId="4b362663-76cb-47d1-bd79-4bd99be769b1" providerId="ADAL" clId="{A343D8C5-F07B-42FC-ACA1-89A641507051}" dt="2023-08-01T01:47:09.921" v="1822" actId="21"/>
          <ac:spMkLst>
            <pc:docMk/>
            <pc:sldMk cId="572840278" sldId="355"/>
            <ac:spMk id="2" creationId="{769B39AD-1205-4BFA-96D5-472EEE62D28C}"/>
          </ac:spMkLst>
        </pc:spChg>
        <pc:spChg chg="del mod">
          <ac:chgData name="Kim Santiago" userId="4b362663-76cb-47d1-bd79-4bd99be769b1" providerId="ADAL" clId="{A343D8C5-F07B-42FC-ACA1-89A641507051}" dt="2023-07-31T23:55:12.578" v="749" actId="478"/>
          <ac:spMkLst>
            <pc:docMk/>
            <pc:sldMk cId="572840278" sldId="355"/>
            <ac:spMk id="3" creationId="{C8FB5EDD-E64D-4753-A0F1-15EEAB63DCB2}"/>
          </ac:spMkLst>
        </pc:spChg>
        <pc:spChg chg="mod ord">
          <ac:chgData name="Kim Santiago" userId="4b362663-76cb-47d1-bd79-4bd99be769b1" providerId="ADAL" clId="{A343D8C5-F07B-42FC-ACA1-89A641507051}" dt="2023-08-01T01:38:52.863" v="1764" actId="6264"/>
          <ac:spMkLst>
            <pc:docMk/>
            <pc:sldMk cId="572840278" sldId="355"/>
            <ac:spMk id="5" creationId="{C6778897-3093-4A84-88B0-DF55B6E0BAF8}"/>
          </ac:spMkLst>
        </pc:spChg>
        <pc:spChg chg="mod ord">
          <ac:chgData name="Kim Santiago" userId="4b362663-76cb-47d1-bd79-4bd99be769b1" providerId="ADAL" clId="{A343D8C5-F07B-42FC-ACA1-89A641507051}" dt="2023-08-01T01:38:52.863" v="1764" actId="6264"/>
          <ac:spMkLst>
            <pc:docMk/>
            <pc:sldMk cId="572840278" sldId="355"/>
            <ac:spMk id="6" creationId="{4192FE35-453E-4FA0-B930-D05294E37883}"/>
          </ac:spMkLst>
        </pc:spChg>
        <pc:spChg chg="add del mod">
          <ac:chgData name="Kim Santiago" userId="4b362663-76cb-47d1-bd79-4bd99be769b1" providerId="ADAL" clId="{A343D8C5-F07B-42FC-ACA1-89A641507051}" dt="2023-07-31T23:57:38.321" v="750" actId="478"/>
          <ac:spMkLst>
            <pc:docMk/>
            <pc:sldMk cId="572840278" sldId="355"/>
            <ac:spMk id="7" creationId="{C7CA6622-F258-8D61-7306-A66B5DFB75D7}"/>
          </ac:spMkLst>
        </pc:spChg>
        <pc:spChg chg="add del mod">
          <ac:chgData name="Kim Santiago" userId="4b362663-76cb-47d1-bd79-4bd99be769b1" providerId="ADAL" clId="{A343D8C5-F07B-42FC-ACA1-89A641507051}" dt="2023-08-01T01:38:52.863" v="1764" actId="6264"/>
          <ac:spMkLst>
            <pc:docMk/>
            <pc:sldMk cId="572840278" sldId="355"/>
            <ac:spMk id="9" creationId="{DC42DE70-F7C3-48C1-6ADD-2A5144B2645B}"/>
          </ac:spMkLst>
        </pc:spChg>
        <pc:spChg chg="add del mod">
          <ac:chgData name="Kim Santiago" userId="4b362663-76cb-47d1-bd79-4bd99be769b1" providerId="ADAL" clId="{A343D8C5-F07B-42FC-ACA1-89A641507051}" dt="2023-08-01T01:38:52.863" v="1764" actId="6264"/>
          <ac:spMkLst>
            <pc:docMk/>
            <pc:sldMk cId="572840278" sldId="355"/>
            <ac:spMk id="10" creationId="{D0223179-98F6-3A23-C69E-C9121BC75C5A}"/>
          </ac:spMkLst>
        </pc:spChg>
        <pc:spChg chg="mod ord">
          <ac:chgData name="Kim Santiago" userId="4b362663-76cb-47d1-bd79-4bd99be769b1" providerId="ADAL" clId="{A343D8C5-F07B-42FC-ACA1-89A641507051}" dt="2023-08-01T01:46:45.277" v="1817" actId="27636"/>
          <ac:spMkLst>
            <pc:docMk/>
            <pc:sldMk cId="572840278" sldId="355"/>
            <ac:spMk id="11" creationId="{6CCCAE36-28EA-FFFD-3E5B-152C4CE8C989}"/>
          </ac:spMkLst>
        </pc:spChg>
        <pc:spChg chg="add del mod">
          <ac:chgData name="Kim Santiago" userId="4b362663-76cb-47d1-bd79-4bd99be769b1" providerId="ADAL" clId="{A343D8C5-F07B-42FC-ACA1-89A641507051}" dt="2023-08-01T01:38:52.863" v="1764" actId="6264"/>
          <ac:spMkLst>
            <pc:docMk/>
            <pc:sldMk cId="572840278" sldId="355"/>
            <ac:spMk id="12" creationId="{94E9C09B-C0B6-2FC9-DA0A-557A9751F2C0}"/>
          </ac:spMkLst>
        </pc:spChg>
        <pc:spChg chg="add del mod">
          <ac:chgData name="Kim Santiago" userId="4b362663-76cb-47d1-bd79-4bd99be769b1" providerId="ADAL" clId="{A343D8C5-F07B-42FC-ACA1-89A641507051}" dt="2023-08-01T01:38:52.863" v="1764" actId="6264"/>
          <ac:spMkLst>
            <pc:docMk/>
            <pc:sldMk cId="572840278" sldId="355"/>
            <ac:spMk id="13" creationId="{CD8245ED-41D4-2AD6-7E70-9BCB09A907EF}"/>
          </ac:spMkLst>
        </pc:spChg>
        <pc:spChg chg="add del mod ord">
          <ac:chgData name="Kim Santiago" userId="4b362663-76cb-47d1-bd79-4bd99be769b1" providerId="ADAL" clId="{A343D8C5-F07B-42FC-ACA1-89A641507051}" dt="2023-08-01T01:41:52.836" v="1782" actId="931"/>
          <ac:spMkLst>
            <pc:docMk/>
            <pc:sldMk cId="572840278" sldId="355"/>
            <ac:spMk id="14" creationId="{43261D64-0191-1F5A-8F96-55F6743CC62C}"/>
          </ac:spMkLst>
        </pc:spChg>
        <pc:spChg chg="add mod">
          <ac:chgData name="Kim Santiago" userId="4b362663-76cb-47d1-bd79-4bd99be769b1" providerId="ADAL" clId="{A343D8C5-F07B-42FC-ACA1-89A641507051}" dt="2023-08-01T01:45:43.304" v="1803" actId="21"/>
          <ac:spMkLst>
            <pc:docMk/>
            <pc:sldMk cId="572840278" sldId="355"/>
            <ac:spMk id="20" creationId="{8098687F-2AC5-E3FF-7FD5-778173535C38}"/>
          </ac:spMkLst>
        </pc:spChg>
        <pc:grpChg chg="del">
          <ac:chgData name="Kim Santiago" userId="4b362663-76cb-47d1-bd79-4bd99be769b1" providerId="ADAL" clId="{A343D8C5-F07B-42FC-ACA1-89A641507051}" dt="2023-07-31T13:37:49.759" v="30" actId="478"/>
          <ac:grpSpMkLst>
            <pc:docMk/>
            <pc:sldMk cId="572840278" sldId="355"/>
            <ac:grpSpMk id="7" creationId="{0533A59E-DD73-1FAB-63BA-3FAA756255B8}"/>
          </ac:grpSpMkLst>
        </pc:grpChg>
        <pc:grpChg chg="del">
          <ac:chgData name="Kim Santiago" userId="4b362663-76cb-47d1-bd79-4bd99be769b1" providerId="ADAL" clId="{A343D8C5-F07B-42FC-ACA1-89A641507051}" dt="2023-07-31T13:37:45.466" v="26" actId="478"/>
          <ac:grpSpMkLst>
            <pc:docMk/>
            <pc:sldMk cId="572840278" sldId="355"/>
            <ac:grpSpMk id="32" creationId="{00ABA730-24E3-E2E0-537E-BA4C76D7275B}"/>
          </ac:grpSpMkLst>
        </pc:grpChg>
        <pc:grpChg chg="del">
          <ac:chgData name="Kim Santiago" userId="4b362663-76cb-47d1-bd79-4bd99be769b1" providerId="ADAL" clId="{A343D8C5-F07B-42FC-ACA1-89A641507051}" dt="2023-07-31T13:37:46.912" v="27" actId="478"/>
          <ac:grpSpMkLst>
            <pc:docMk/>
            <pc:sldMk cId="572840278" sldId="355"/>
            <ac:grpSpMk id="34" creationId="{0B6E3CAF-CD95-3807-E9DC-6EA1EC049EA0}"/>
          </ac:grpSpMkLst>
        </pc:grpChg>
        <pc:grpChg chg="del">
          <ac:chgData name="Kim Santiago" userId="4b362663-76cb-47d1-bd79-4bd99be769b1" providerId="ADAL" clId="{A343D8C5-F07B-42FC-ACA1-89A641507051}" dt="2023-07-31T13:37:47.975" v="28" actId="478"/>
          <ac:grpSpMkLst>
            <pc:docMk/>
            <pc:sldMk cId="572840278" sldId="355"/>
            <ac:grpSpMk id="35" creationId="{C2E2730B-C2DC-A76C-9F9C-6F337114322B}"/>
          </ac:grpSpMkLst>
        </pc:grpChg>
        <pc:grpChg chg="del">
          <ac:chgData name="Kim Santiago" userId="4b362663-76cb-47d1-bd79-4bd99be769b1" providerId="ADAL" clId="{A343D8C5-F07B-42FC-ACA1-89A641507051}" dt="2023-07-31T13:37:48.713" v="29" actId="478"/>
          <ac:grpSpMkLst>
            <pc:docMk/>
            <pc:sldMk cId="572840278" sldId="355"/>
            <ac:grpSpMk id="36" creationId="{AA7D5258-8C50-BA89-DEC9-F4D135BE9691}"/>
          </ac:grpSpMkLst>
        </pc:grpChg>
        <pc:picChg chg="add del mod ord">
          <ac:chgData name="Kim Santiago" userId="4b362663-76cb-47d1-bd79-4bd99be769b1" providerId="ADAL" clId="{A343D8C5-F07B-42FC-ACA1-89A641507051}" dt="2023-08-01T01:42:49.873" v="1790" actId="478"/>
          <ac:picMkLst>
            <pc:docMk/>
            <pc:sldMk cId="572840278" sldId="355"/>
            <ac:picMk id="8" creationId="{F2B21CB1-FC94-2FF6-6547-0F3090AFB399}"/>
          </ac:picMkLst>
        </pc:picChg>
        <pc:picChg chg="add del mod">
          <ac:chgData name="Kim Santiago" userId="4b362663-76cb-47d1-bd79-4bd99be769b1" providerId="ADAL" clId="{A343D8C5-F07B-42FC-ACA1-89A641507051}" dt="2023-08-01T01:40:17.449" v="1773" actId="931"/>
          <ac:picMkLst>
            <pc:docMk/>
            <pc:sldMk cId="572840278" sldId="355"/>
            <ac:picMk id="16" creationId="{D167EA36-5F43-88A0-BBA0-7235A22B10AC}"/>
          </ac:picMkLst>
        </pc:picChg>
        <pc:picChg chg="add del mod">
          <ac:chgData name="Kim Santiago" userId="4b362663-76cb-47d1-bd79-4bd99be769b1" providerId="ADAL" clId="{A343D8C5-F07B-42FC-ACA1-89A641507051}" dt="2023-08-01T01:45:43.304" v="1803" actId="21"/>
          <ac:picMkLst>
            <pc:docMk/>
            <pc:sldMk cId="572840278" sldId="355"/>
            <ac:picMk id="18" creationId="{A16ED92A-F07B-AC5B-89A0-5BFCA839C5DF}"/>
          </ac:picMkLst>
        </pc:picChg>
      </pc:sldChg>
      <pc:sldChg chg="modSp mod modNotesTx">
        <pc:chgData name="Kim Santiago" userId="4b362663-76cb-47d1-bd79-4bd99be769b1" providerId="ADAL" clId="{A343D8C5-F07B-42FC-ACA1-89A641507051}" dt="2023-08-01T06:23:53.963" v="2306" actId="6549"/>
        <pc:sldMkLst>
          <pc:docMk/>
          <pc:sldMk cId="151452833" sldId="356"/>
        </pc:sldMkLst>
        <pc:spChg chg="mod">
          <ac:chgData name="Kim Santiago" userId="4b362663-76cb-47d1-bd79-4bd99be769b1" providerId="ADAL" clId="{A343D8C5-F07B-42FC-ACA1-89A641507051}" dt="2023-08-01T01:44:48.497" v="1801" actId="6549"/>
          <ac:spMkLst>
            <pc:docMk/>
            <pc:sldMk cId="151452833" sldId="356"/>
            <ac:spMk id="2" creationId="{42AE169C-DBF6-431B-BA07-7DA8AD4CBD41}"/>
          </ac:spMkLst>
        </pc:spChg>
        <pc:spChg chg="mod ord">
          <ac:chgData name="Kim Santiago" userId="4b362663-76cb-47d1-bd79-4bd99be769b1" providerId="ADAL" clId="{A343D8C5-F07B-42FC-ACA1-89A641507051}" dt="2023-08-01T02:16:47.844" v="2029" actId="20577"/>
          <ac:spMkLst>
            <pc:docMk/>
            <pc:sldMk cId="151452833" sldId="356"/>
            <ac:spMk id="4" creationId="{648570AF-EE3D-4FA6-B84A-54C23D415D2D}"/>
          </ac:spMkLst>
        </pc:spChg>
        <pc:picChg chg="mod">
          <ac:chgData name="Kim Santiago" userId="4b362663-76cb-47d1-bd79-4bd99be769b1" providerId="ADAL" clId="{A343D8C5-F07B-42FC-ACA1-89A641507051}" dt="2023-08-01T05:38:07.957" v="2284" actId="962"/>
          <ac:picMkLst>
            <pc:docMk/>
            <pc:sldMk cId="151452833" sldId="356"/>
            <ac:picMk id="8" creationId="{DC4B0AEA-4F02-5C33-B441-DA05CAFF7978}"/>
          </ac:picMkLst>
        </pc:picChg>
      </pc:sldChg>
      <pc:sldChg chg="modSp mod modNotesTx">
        <pc:chgData name="Kim Santiago" userId="4b362663-76cb-47d1-bd79-4bd99be769b1" providerId="ADAL" clId="{A343D8C5-F07B-42FC-ACA1-89A641507051}" dt="2023-08-01T06:54:59.002" v="2385" actId="6549"/>
        <pc:sldMkLst>
          <pc:docMk/>
          <pc:sldMk cId="4178466112" sldId="357"/>
        </pc:sldMkLst>
        <pc:spChg chg="mod">
          <ac:chgData name="Kim Santiago" userId="4b362663-76cb-47d1-bd79-4bd99be769b1" providerId="ADAL" clId="{A343D8C5-F07B-42FC-ACA1-89A641507051}" dt="2023-08-01T06:46:56.901" v="2377" actId="20577"/>
          <ac:spMkLst>
            <pc:docMk/>
            <pc:sldMk cId="4178466112" sldId="357"/>
            <ac:spMk id="2" creationId="{03F15E2C-7EF1-487C-8886-964AEDEFC704}"/>
          </ac:spMkLst>
        </pc:spChg>
        <pc:spChg chg="ord">
          <ac:chgData name="Kim Santiago" userId="4b362663-76cb-47d1-bd79-4bd99be769b1" providerId="ADAL" clId="{A343D8C5-F07B-42FC-ACA1-89A641507051}" dt="2023-08-01T00:56:26.208" v="1490"/>
          <ac:spMkLst>
            <pc:docMk/>
            <pc:sldMk cId="4178466112" sldId="357"/>
            <ac:spMk id="4" creationId="{870EAE70-950A-4990-8689-6DE5DEDD3C73}"/>
          </ac:spMkLst>
        </pc:spChg>
        <pc:picChg chg="mod">
          <ac:chgData name="Kim Santiago" userId="4b362663-76cb-47d1-bd79-4bd99be769b1" providerId="ADAL" clId="{A343D8C5-F07B-42FC-ACA1-89A641507051}" dt="2023-07-31T23:51:33.788" v="634" actId="962"/>
          <ac:picMkLst>
            <pc:docMk/>
            <pc:sldMk cId="4178466112" sldId="357"/>
            <ac:picMk id="8" creationId="{DB13B612-F3CB-0A86-AD53-E3E1947C81F8}"/>
          </ac:picMkLst>
        </pc:picChg>
      </pc:sldChg>
      <pc:sldChg chg="modSp mod modNotesTx">
        <pc:chgData name="Kim Santiago" userId="4b362663-76cb-47d1-bd79-4bd99be769b1" providerId="ADAL" clId="{A343D8C5-F07B-42FC-ACA1-89A641507051}" dt="2023-08-01T11:55:19.996" v="3320" actId="6549"/>
        <pc:sldMkLst>
          <pc:docMk/>
          <pc:sldMk cId="3270345332" sldId="375"/>
        </pc:sldMkLst>
        <pc:spChg chg="mod">
          <ac:chgData name="Kim Santiago" userId="4b362663-76cb-47d1-bd79-4bd99be769b1" providerId="ADAL" clId="{A343D8C5-F07B-42FC-ACA1-89A641507051}" dt="2023-08-01T02:28:33.691" v="2048" actId="20577"/>
          <ac:spMkLst>
            <pc:docMk/>
            <pc:sldMk cId="3270345332" sldId="375"/>
            <ac:spMk id="2" creationId="{081D1284-5D0B-45FC-9C47-68F0AD3DB548}"/>
          </ac:spMkLst>
        </pc:spChg>
        <pc:spChg chg="mod ord">
          <ac:chgData name="Kim Santiago" userId="4b362663-76cb-47d1-bd79-4bd99be769b1" providerId="ADAL" clId="{A343D8C5-F07B-42FC-ACA1-89A641507051}" dt="2023-08-01T03:41:35.503" v="2215" actId="20577"/>
          <ac:spMkLst>
            <pc:docMk/>
            <pc:sldMk cId="3270345332" sldId="375"/>
            <ac:spMk id="5" creationId="{A670ECBF-8610-B173-187C-433145C63B2D}"/>
          </ac:spMkLst>
        </pc:spChg>
      </pc:sldChg>
      <pc:sldChg chg="modSp mod modNotesTx">
        <pc:chgData name="Kim Santiago" userId="4b362663-76cb-47d1-bd79-4bd99be769b1" providerId="ADAL" clId="{A343D8C5-F07B-42FC-ACA1-89A641507051}" dt="2023-08-01T03:51:55.937" v="2217" actId="6549"/>
        <pc:sldMkLst>
          <pc:docMk/>
          <pc:sldMk cId="813859000" sldId="388"/>
        </pc:sldMkLst>
        <pc:spChg chg="mod">
          <ac:chgData name="Kim Santiago" userId="4b362663-76cb-47d1-bd79-4bd99be769b1" providerId="ADAL" clId="{A343D8C5-F07B-42FC-ACA1-89A641507051}" dt="2023-08-01T03:26:20.740" v="2187" actId="20577"/>
          <ac:spMkLst>
            <pc:docMk/>
            <pc:sldMk cId="813859000" sldId="388"/>
            <ac:spMk id="2" creationId="{CB70AE53-CECD-49CF-BF63-4D29403D8DC8}"/>
          </ac:spMkLst>
        </pc:spChg>
        <pc:spChg chg="mod">
          <ac:chgData name="Kim Santiago" userId="4b362663-76cb-47d1-bd79-4bd99be769b1" providerId="ADAL" clId="{A343D8C5-F07B-42FC-ACA1-89A641507051}" dt="2023-08-01T02:15:35.695" v="2018" actId="20577"/>
          <ac:spMkLst>
            <pc:docMk/>
            <pc:sldMk cId="813859000" sldId="388"/>
            <ac:spMk id="4" creationId="{EA5ADC5E-D228-4DB8-AFE7-AD4E132F1B44}"/>
          </ac:spMkLst>
        </pc:spChg>
      </pc:sldChg>
      <pc:sldChg chg="addSp delSp modSp del mod modClrScheme chgLayout">
        <pc:chgData name="Kim Santiago" userId="4b362663-76cb-47d1-bd79-4bd99be769b1" providerId="ADAL" clId="{A343D8C5-F07B-42FC-ACA1-89A641507051}" dt="2023-08-01T00:42:44.331" v="1316" actId="47"/>
        <pc:sldMkLst>
          <pc:docMk/>
          <pc:sldMk cId="225699714" sldId="389"/>
        </pc:sldMkLst>
        <pc:spChg chg="mod ord">
          <ac:chgData name="Kim Santiago" userId="4b362663-76cb-47d1-bd79-4bd99be769b1" providerId="ADAL" clId="{A343D8C5-F07B-42FC-ACA1-89A641507051}" dt="2023-08-01T00:22:29.123" v="1123"/>
          <ac:spMkLst>
            <pc:docMk/>
            <pc:sldMk cId="225699714" sldId="389"/>
            <ac:spMk id="2" creationId="{2EBA292D-856C-4074-BD52-DB9E174B82C4}"/>
          </ac:spMkLst>
        </pc:spChg>
        <pc:spChg chg="mod ord">
          <ac:chgData name="Kim Santiago" userId="4b362663-76cb-47d1-bd79-4bd99be769b1" providerId="ADAL" clId="{A343D8C5-F07B-42FC-ACA1-89A641507051}" dt="2023-08-01T00:22:57.232" v="1129"/>
          <ac:spMkLst>
            <pc:docMk/>
            <pc:sldMk cId="225699714" sldId="389"/>
            <ac:spMk id="3" creationId="{1118F129-24F1-488C-8FC9-D7045C50D062}"/>
          </ac:spMkLst>
        </pc:spChg>
        <pc:spChg chg="del mod">
          <ac:chgData name="Kim Santiago" userId="4b362663-76cb-47d1-bd79-4bd99be769b1" providerId="ADAL" clId="{A343D8C5-F07B-42FC-ACA1-89A641507051}" dt="2023-08-01T00:22:48.121" v="1125" actId="478"/>
          <ac:spMkLst>
            <pc:docMk/>
            <pc:sldMk cId="225699714" sldId="389"/>
            <ac:spMk id="4" creationId="{A450DF86-32A1-403A-12F7-B07BA82CD141}"/>
          </ac:spMkLst>
        </pc:spChg>
        <pc:spChg chg="add mod ord">
          <ac:chgData name="Kim Santiago" userId="4b362663-76cb-47d1-bd79-4bd99be769b1" providerId="ADAL" clId="{A343D8C5-F07B-42FC-ACA1-89A641507051}" dt="2023-08-01T00:32:28.172" v="1235" actId="6549"/>
          <ac:spMkLst>
            <pc:docMk/>
            <pc:sldMk cId="225699714" sldId="389"/>
            <ac:spMk id="5" creationId="{203A6112-E886-D9FD-F09B-E967276B00BC}"/>
          </ac:spMkLst>
        </pc:spChg>
        <pc:spChg chg="del mod">
          <ac:chgData name="Kim Santiago" userId="4b362663-76cb-47d1-bd79-4bd99be769b1" providerId="ADAL" clId="{A343D8C5-F07B-42FC-ACA1-89A641507051}" dt="2023-08-01T00:19:23.701" v="1071" actId="478"/>
          <ac:spMkLst>
            <pc:docMk/>
            <pc:sldMk cId="225699714" sldId="389"/>
            <ac:spMk id="6" creationId="{E21DF42F-6C7D-F678-FE71-31DCFA80802A}"/>
          </ac:spMkLst>
        </pc:spChg>
        <pc:spChg chg="del mod">
          <ac:chgData name="Kim Santiago" userId="4b362663-76cb-47d1-bd79-4bd99be769b1" providerId="ADAL" clId="{A343D8C5-F07B-42FC-ACA1-89A641507051}" dt="2023-08-01T00:14:56.265" v="989" actId="478"/>
          <ac:spMkLst>
            <pc:docMk/>
            <pc:sldMk cId="225699714" sldId="389"/>
            <ac:spMk id="8" creationId="{948551B2-175B-AC3D-A68C-4A13897B0997}"/>
          </ac:spMkLst>
        </pc:spChg>
        <pc:spChg chg="add mod ord">
          <ac:chgData name="Kim Santiago" userId="4b362663-76cb-47d1-bd79-4bd99be769b1" providerId="ADAL" clId="{A343D8C5-F07B-42FC-ACA1-89A641507051}" dt="2023-08-01T00:39:54.411" v="1275" actId="6549"/>
          <ac:spMkLst>
            <pc:docMk/>
            <pc:sldMk cId="225699714" sldId="389"/>
            <ac:spMk id="9" creationId="{A6F65B56-6FD4-6B30-1BCA-C4E54D65FB05}"/>
          </ac:spMkLst>
        </pc:spChg>
        <pc:spChg chg="add mod ord">
          <ac:chgData name="Kim Santiago" userId="4b362663-76cb-47d1-bd79-4bd99be769b1" providerId="ADAL" clId="{A343D8C5-F07B-42FC-ACA1-89A641507051}" dt="2023-08-01T00:23:06.941" v="1130"/>
          <ac:spMkLst>
            <pc:docMk/>
            <pc:sldMk cId="225699714" sldId="389"/>
            <ac:spMk id="10" creationId="{65B3A43F-6174-510E-988D-B84BE2079153}"/>
          </ac:spMkLst>
        </pc:spChg>
        <pc:spChg chg="add mod ord">
          <ac:chgData name="Kim Santiago" userId="4b362663-76cb-47d1-bd79-4bd99be769b1" providerId="ADAL" clId="{A343D8C5-F07B-42FC-ACA1-89A641507051}" dt="2023-08-01T00:27:12.157" v="1152" actId="6549"/>
          <ac:spMkLst>
            <pc:docMk/>
            <pc:sldMk cId="225699714" sldId="389"/>
            <ac:spMk id="11" creationId="{435DE189-D2AF-0A51-FB06-A0EE2109B04A}"/>
          </ac:spMkLst>
        </pc:spChg>
        <pc:spChg chg="add mod ord">
          <ac:chgData name="Kim Santiago" userId="4b362663-76cb-47d1-bd79-4bd99be769b1" providerId="ADAL" clId="{A343D8C5-F07B-42FC-ACA1-89A641507051}" dt="2023-08-01T00:23:14.862" v="1131"/>
          <ac:spMkLst>
            <pc:docMk/>
            <pc:sldMk cId="225699714" sldId="389"/>
            <ac:spMk id="12" creationId="{AE58BE1E-F49E-1EF3-54F6-0D5B72AC7E66}"/>
          </ac:spMkLst>
        </pc:spChg>
        <pc:spChg chg="del mod">
          <ac:chgData name="Kim Santiago" userId="4b362663-76cb-47d1-bd79-4bd99be769b1" providerId="ADAL" clId="{A343D8C5-F07B-42FC-ACA1-89A641507051}" dt="2023-08-01T00:18:21.565" v="1034" actId="478"/>
          <ac:spMkLst>
            <pc:docMk/>
            <pc:sldMk cId="225699714" sldId="389"/>
            <ac:spMk id="21" creationId="{2EE7236C-93D6-29B2-DB8A-FB00530E26F7}"/>
          </ac:spMkLst>
        </pc:spChg>
        <pc:spChg chg="del mod">
          <ac:chgData name="Kim Santiago" userId="4b362663-76cb-47d1-bd79-4bd99be769b1" providerId="ADAL" clId="{A343D8C5-F07B-42FC-ACA1-89A641507051}" dt="2023-08-01T00:20:51.257" v="1090" actId="478"/>
          <ac:spMkLst>
            <pc:docMk/>
            <pc:sldMk cId="225699714" sldId="389"/>
            <ac:spMk id="22" creationId="{9B62C4E6-26EF-5C07-2FFB-47D7479A878F}"/>
          </ac:spMkLst>
        </pc:spChg>
        <pc:picChg chg="del mod">
          <ac:chgData name="Kim Santiago" userId="4b362663-76cb-47d1-bd79-4bd99be769b1" providerId="ADAL" clId="{A343D8C5-F07B-42FC-ACA1-89A641507051}" dt="2023-08-01T00:14:52.462" v="988" actId="478"/>
          <ac:picMkLst>
            <pc:docMk/>
            <pc:sldMk cId="225699714" sldId="389"/>
            <ac:picMk id="7" creationId="{4E30892D-BE9A-4D7E-74BF-6E1C5CF6F717}"/>
          </ac:picMkLst>
        </pc:picChg>
      </pc:sldChg>
      <pc:sldChg chg="modSp mod modNotesTx">
        <pc:chgData name="Kim Santiago" userId="4b362663-76cb-47d1-bd79-4bd99be769b1" providerId="ADAL" clId="{A343D8C5-F07B-42FC-ACA1-89A641507051}" dt="2023-08-01T05:21:05.777" v="2280" actId="12"/>
        <pc:sldMkLst>
          <pc:docMk/>
          <pc:sldMk cId="756704075" sldId="416"/>
        </pc:sldMkLst>
        <pc:spChg chg="mod">
          <ac:chgData name="Kim Santiago" userId="4b362663-76cb-47d1-bd79-4bd99be769b1" providerId="ADAL" clId="{A343D8C5-F07B-42FC-ACA1-89A641507051}" dt="2023-08-01T03:56:43.444" v="2274" actId="12"/>
          <ac:spMkLst>
            <pc:docMk/>
            <pc:sldMk cId="756704075" sldId="416"/>
            <ac:spMk id="2" creationId="{CB70AE53-CECD-49CF-BF63-4D29403D8DC8}"/>
          </ac:spMkLst>
        </pc:spChg>
        <pc:spChg chg="mod ord">
          <ac:chgData name="Kim Santiago" userId="4b362663-76cb-47d1-bd79-4bd99be769b1" providerId="ADAL" clId="{A343D8C5-F07B-42FC-ACA1-89A641507051}" dt="2023-08-01T03:54:13.873" v="2229" actId="20577"/>
          <ac:spMkLst>
            <pc:docMk/>
            <pc:sldMk cId="756704075" sldId="416"/>
            <ac:spMk id="4" creationId="{EA5ADC5E-D228-4DB8-AFE7-AD4E132F1B44}"/>
          </ac:spMkLst>
        </pc:spChg>
      </pc:sldChg>
      <pc:sldChg chg="modSp mod modNotesTx">
        <pc:chgData name="Kim Santiago" userId="4b362663-76cb-47d1-bd79-4bd99be769b1" providerId="ADAL" clId="{A343D8C5-F07B-42FC-ACA1-89A641507051}" dt="2023-08-01T05:24:03.727" v="2282" actId="12"/>
        <pc:sldMkLst>
          <pc:docMk/>
          <pc:sldMk cId="523655970" sldId="423"/>
        </pc:sldMkLst>
        <pc:spChg chg="mod">
          <ac:chgData name="Kim Santiago" userId="4b362663-76cb-47d1-bd79-4bd99be769b1" providerId="ADAL" clId="{A343D8C5-F07B-42FC-ACA1-89A641507051}" dt="2023-08-01T04:34:24.551" v="2278" actId="27636"/>
          <ac:spMkLst>
            <pc:docMk/>
            <pc:sldMk cId="523655970" sldId="423"/>
            <ac:spMk id="2" creationId="{454FADB7-01F1-9F25-7F28-2865346A5594}"/>
          </ac:spMkLst>
        </pc:spChg>
        <pc:spChg chg="mod ord">
          <ac:chgData name="Kim Santiago" userId="4b362663-76cb-47d1-bd79-4bd99be769b1" providerId="ADAL" clId="{A343D8C5-F07B-42FC-ACA1-89A641507051}" dt="2023-08-01T02:16:15.270" v="2026" actId="20577"/>
          <ac:spMkLst>
            <pc:docMk/>
            <pc:sldMk cId="523655970" sldId="423"/>
            <ac:spMk id="4" creationId="{6D273D17-6997-93C9-FF48-79A42436AE9D}"/>
          </ac:spMkLst>
        </pc:spChg>
        <pc:picChg chg="mod ord">
          <ac:chgData name="Kim Santiago" userId="4b362663-76cb-47d1-bd79-4bd99be769b1" providerId="ADAL" clId="{A343D8C5-F07B-42FC-ACA1-89A641507051}" dt="2023-08-01T00:54:37.075" v="1466"/>
          <ac:picMkLst>
            <pc:docMk/>
            <pc:sldMk cId="523655970" sldId="423"/>
            <ac:picMk id="11" creationId="{05D5AC87-2410-FAF2-DE21-D2BC200D95A8}"/>
          </ac:picMkLst>
        </pc:picChg>
      </pc:sldChg>
      <pc:sldChg chg="addSp delSp modSp mod modNotesTx">
        <pc:chgData name="Kim Santiago" userId="4b362663-76cb-47d1-bd79-4bd99be769b1" providerId="ADAL" clId="{A343D8C5-F07B-42FC-ACA1-89A641507051}" dt="2023-08-01T15:55:53.732" v="3753" actId="1076"/>
        <pc:sldMkLst>
          <pc:docMk/>
          <pc:sldMk cId="290803104" sldId="447"/>
        </pc:sldMkLst>
        <pc:spChg chg="mod ord">
          <ac:chgData name="Kim Santiago" userId="4b362663-76cb-47d1-bd79-4bd99be769b1" providerId="ADAL" clId="{A343D8C5-F07B-42FC-ACA1-89A641507051}" dt="2023-08-01T00:56:45.849" v="1493"/>
          <ac:spMkLst>
            <pc:docMk/>
            <pc:sldMk cId="290803104" sldId="447"/>
            <ac:spMk id="3" creationId="{1E9BAF0A-7709-2E47-A9ED-8BE3484181DE}"/>
          </ac:spMkLst>
        </pc:spChg>
        <pc:spChg chg="del">
          <ac:chgData name="Kim Santiago" userId="4b362663-76cb-47d1-bd79-4bd99be769b1" providerId="ADAL" clId="{A343D8C5-F07B-42FC-ACA1-89A641507051}" dt="2023-07-31T23:58:03.570" v="751" actId="478"/>
          <ac:spMkLst>
            <pc:docMk/>
            <pc:sldMk cId="290803104" sldId="447"/>
            <ac:spMk id="8" creationId="{01EA18E9-448B-4447-8DED-351D12CBB791}"/>
          </ac:spMkLst>
        </pc:spChg>
        <pc:picChg chg="del mod">
          <ac:chgData name="Kim Santiago" userId="4b362663-76cb-47d1-bd79-4bd99be769b1" providerId="ADAL" clId="{A343D8C5-F07B-42FC-ACA1-89A641507051}" dt="2023-07-31T23:58:06.778" v="752" actId="478"/>
          <ac:picMkLst>
            <pc:docMk/>
            <pc:sldMk cId="290803104" sldId="447"/>
            <ac:picMk id="7" creationId="{594831B0-D424-4731-8AF2-E8D7D5C1E81D}"/>
          </ac:picMkLst>
        </pc:picChg>
        <pc:picChg chg="add mod ord">
          <ac:chgData name="Kim Santiago" userId="4b362663-76cb-47d1-bd79-4bd99be769b1" providerId="ADAL" clId="{A343D8C5-F07B-42FC-ACA1-89A641507051}" dt="2023-08-01T15:55:53.732" v="3753" actId="1076"/>
          <ac:picMkLst>
            <pc:docMk/>
            <pc:sldMk cId="290803104" sldId="447"/>
            <ac:picMk id="10" creationId="{7A4CFB53-8768-CD28-CEE9-9FC98D4258C9}"/>
          </ac:picMkLst>
        </pc:picChg>
        <pc:cxnChg chg="del mod">
          <ac:chgData name="Kim Santiago" userId="4b362663-76cb-47d1-bd79-4bd99be769b1" providerId="ADAL" clId="{A343D8C5-F07B-42FC-ACA1-89A641507051}" dt="2023-07-31T23:58:03.570" v="751" actId="478"/>
          <ac:cxnSpMkLst>
            <pc:docMk/>
            <pc:sldMk cId="290803104" sldId="447"/>
            <ac:cxnSpMk id="9" creationId="{344015B1-C7CC-4796-A5A4-90A73E15DF1E}"/>
          </ac:cxnSpMkLst>
        </pc:cxnChg>
      </pc:sldChg>
      <pc:sldChg chg="addSp delSp modSp del mod modClrScheme chgLayout">
        <pc:chgData name="Kim Santiago" userId="4b362663-76cb-47d1-bd79-4bd99be769b1" providerId="ADAL" clId="{A343D8C5-F07B-42FC-ACA1-89A641507051}" dt="2023-08-01T01:32:38.077" v="1757" actId="47"/>
        <pc:sldMkLst>
          <pc:docMk/>
          <pc:sldMk cId="5994904" sldId="448"/>
        </pc:sldMkLst>
        <pc:spChg chg="mod ord">
          <ac:chgData name="Kim Santiago" userId="4b362663-76cb-47d1-bd79-4bd99be769b1" providerId="ADAL" clId="{A343D8C5-F07B-42FC-ACA1-89A641507051}" dt="2023-08-01T00:43:13.680" v="1317" actId="700"/>
          <ac:spMkLst>
            <pc:docMk/>
            <pc:sldMk cId="5994904" sldId="448"/>
            <ac:spMk id="2" creationId="{2EBA292D-856C-4074-BD52-DB9E174B82C4}"/>
          </ac:spMkLst>
        </pc:spChg>
        <pc:spChg chg="mod ord">
          <ac:chgData name="Kim Santiago" userId="4b362663-76cb-47d1-bd79-4bd99be769b1" providerId="ADAL" clId="{A343D8C5-F07B-42FC-ACA1-89A641507051}" dt="2023-08-01T00:43:13.680" v="1317" actId="700"/>
          <ac:spMkLst>
            <pc:docMk/>
            <pc:sldMk cId="5994904" sldId="448"/>
            <ac:spMk id="3" creationId="{1118F129-24F1-488C-8FC9-D7045C50D062}"/>
          </ac:spMkLst>
        </pc:spChg>
        <pc:spChg chg="del mod">
          <ac:chgData name="Kim Santiago" userId="4b362663-76cb-47d1-bd79-4bd99be769b1" providerId="ADAL" clId="{A343D8C5-F07B-42FC-ACA1-89A641507051}" dt="2023-08-01T00:45:49.732" v="1375" actId="478"/>
          <ac:spMkLst>
            <pc:docMk/>
            <pc:sldMk cId="5994904" sldId="448"/>
            <ac:spMk id="4" creationId="{A450DF86-32A1-403A-12F7-B07BA82CD141}"/>
          </ac:spMkLst>
        </pc:spChg>
        <pc:spChg chg="add del mod ord">
          <ac:chgData name="Kim Santiago" userId="4b362663-76cb-47d1-bd79-4bd99be769b1" providerId="ADAL" clId="{A343D8C5-F07B-42FC-ACA1-89A641507051}" dt="2023-08-01T00:45:45.516" v="1373" actId="478"/>
          <ac:spMkLst>
            <pc:docMk/>
            <pc:sldMk cId="5994904" sldId="448"/>
            <ac:spMk id="5" creationId="{3EFEB765-7B71-8DCB-BC9A-6E2671919B8E}"/>
          </ac:spMkLst>
        </pc:spChg>
        <pc:spChg chg="add del mod ord">
          <ac:chgData name="Kim Santiago" userId="4b362663-76cb-47d1-bd79-4bd99be769b1" providerId="ADAL" clId="{A343D8C5-F07B-42FC-ACA1-89A641507051}" dt="2023-08-01T00:45:54.347" v="1376" actId="478"/>
          <ac:spMkLst>
            <pc:docMk/>
            <pc:sldMk cId="5994904" sldId="448"/>
            <ac:spMk id="7" creationId="{A7256448-B663-815B-824C-102306C56EF2}"/>
          </ac:spMkLst>
        </pc:spChg>
        <pc:spChg chg="del mod">
          <ac:chgData name="Kim Santiago" userId="4b362663-76cb-47d1-bd79-4bd99be769b1" providerId="ADAL" clId="{A343D8C5-F07B-42FC-ACA1-89A641507051}" dt="2023-08-01T00:50:58.848" v="1454" actId="478"/>
          <ac:spMkLst>
            <pc:docMk/>
            <pc:sldMk cId="5994904" sldId="448"/>
            <ac:spMk id="8" creationId="{948551B2-175B-AC3D-A68C-4A13897B0997}"/>
          </ac:spMkLst>
        </pc:spChg>
        <pc:spChg chg="add del mod ord">
          <ac:chgData name="Kim Santiago" userId="4b362663-76cb-47d1-bd79-4bd99be769b1" providerId="ADAL" clId="{A343D8C5-F07B-42FC-ACA1-89A641507051}" dt="2023-08-01T00:45:59.993" v="1379" actId="478"/>
          <ac:spMkLst>
            <pc:docMk/>
            <pc:sldMk cId="5994904" sldId="448"/>
            <ac:spMk id="9" creationId="{9515CA9A-2BCD-DFF5-2113-4A9FC49775CF}"/>
          </ac:spMkLst>
        </pc:spChg>
        <pc:spChg chg="add del mod ord">
          <ac:chgData name="Kim Santiago" userId="4b362663-76cb-47d1-bd79-4bd99be769b1" providerId="ADAL" clId="{A343D8C5-F07B-42FC-ACA1-89A641507051}" dt="2023-08-01T00:45:58.265" v="1378" actId="478"/>
          <ac:spMkLst>
            <pc:docMk/>
            <pc:sldMk cId="5994904" sldId="448"/>
            <ac:spMk id="10" creationId="{0FD9B24A-D28E-90BE-5533-0AE447E41E0C}"/>
          </ac:spMkLst>
        </pc:spChg>
        <pc:spChg chg="add del mod">
          <ac:chgData name="Kim Santiago" userId="4b362663-76cb-47d1-bd79-4bd99be769b1" providerId="ADAL" clId="{A343D8C5-F07B-42FC-ACA1-89A641507051}" dt="2023-08-01T00:51:10.539" v="1456" actId="478"/>
          <ac:spMkLst>
            <pc:docMk/>
            <pc:sldMk cId="5994904" sldId="448"/>
            <ac:spMk id="12" creationId="{7B0D234D-0A7D-42A8-FA55-C0F955B1857A}"/>
          </ac:spMkLst>
        </pc:spChg>
        <pc:spChg chg="add del mod">
          <ac:chgData name="Kim Santiago" userId="4b362663-76cb-47d1-bd79-4bd99be769b1" providerId="ADAL" clId="{A343D8C5-F07B-42FC-ACA1-89A641507051}" dt="2023-08-01T00:45:56.765" v="1377" actId="478"/>
          <ac:spMkLst>
            <pc:docMk/>
            <pc:sldMk cId="5994904" sldId="448"/>
            <ac:spMk id="14" creationId="{9B153EB7-FE54-BE5B-FF0E-40AE955D1C4F}"/>
          </ac:spMkLst>
        </pc:spChg>
        <pc:spChg chg="add del mod">
          <ac:chgData name="Kim Santiago" userId="4b362663-76cb-47d1-bd79-4bd99be769b1" providerId="ADAL" clId="{A343D8C5-F07B-42FC-ACA1-89A641507051}" dt="2023-08-01T01:28:25.218" v="1728" actId="21"/>
          <ac:spMkLst>
            <pc:docMk/>
            <pc:sldMk cId="5994904" sldId="448"/>
            <ac:spMk id="15" creationId="{CFC28318-89C3-D3B8-8B12-2BEEB792CABB}"/>
          </ac:spMkLst>
        </pc:spChg>
        <pc:spChg chg="add mod">
          <ac:chgData name="Kim Santiago" userId="4b362663-76cb-47d1-bd79-4bd99be769b1" providerId="ADAL" clId="{A343D8C5-F07B-42FC-ACA1-89A641507051}" dt="2023-08-01T01:26:59.172" v="1714" actId="21"/>
          <ac:spMkLst>
            <pc:docMk/>
            <pc:sldMk cId="5994904" sldId="448"/>
            <ac:spMk id="16" creationId="{4B1D2E88-193A-DF55-404A-7CB0C1B95A07}"/>
          </ac:spMkLst>
        </pc:spChg>
        <pc:spChg chg="add mod">
          <ac:chgData name="Kim Santiago" userId="4b362663-76cb-47d1-bd79-4bd99be769b1" providerId="ADAL" clId="{A343D8C5-F07B-42FC-ACA1-89A641507051}" dt="2023-08-01T01:30:01.346" v="1739" actId="21"/>
          <ac:spMkLst>
            <pc:docMk/>
            <pc:sldMk cId="5994904" sldId="448"/>
            <ac:spMk id="17" creationId="{655EDA17-1800-BD3F-5EE0-6CE2C5C91024}"/>
          </ac:spMkLst>
        </pc:spChg>
        <pc:spChg chg="add mod">
          <ac:chgData name="Kim Santiago" userId="4b362663-76cb-47d1-bd79-4bd99be769b1" providerId="ADAL" clId="{A343D8C5-F07B-42FC-ACA1-89A641507051}" dt="2023-08-01T01:27:40.992" v="1719" actId="21"/>
          <ac:spMkLst>
            <pc:docMk/>
            <pc:sldMk cId="5994904" sldId="448"/>
            <ac:spMk id="18" creationId="{FFA91D94-68BE-9915-9984-DE6DB468659A}"/>
          </ac:spMkLst>
        </pc:spChg>
        <pc:spChg chg="add mod">
          <ac:chgData name="Kim Santiago" userId="4b362663-76cb-47d1-bd79-4bd99be769b1" providerId="ADAL" clId="{A343D8C5-F07B-42FC-ACA1-89A641507051}" dt="2023-08-01T01:26:43.265" v="1712" actId="21"/>
          <ac:spMkLst>
            <pc:docMk/>
            <pc:sldMk cId="5994904" sldId="448"/>
            <ac:spMk id="19" creationId="{5A5CDC40-47A9-F335-1F13-23B42CB8A29D}"/>
          </ac:spMkLst>
        </pc:spChg>
        <pc:spChg chg="del mod">
          <ac:chgData name="Kim Santiago" userId="4b362663-76cb-47d1-bd79-4bd99be769b1" providerId="ADAL" clId="{A343D8C5-F07B-42FC-ACA1-89A641507051}" dt="2023-08-01T00:45:46.578" v="1374" actId="478"/>
          <ac:spMkLst>
            <pc:docMk/>
            <pc:sldMk cId="5994904" sldId="448"/>
            <ac:spMk id="21" creationId="{2EE7236C-93D6-29B2-DB8A-FB00530E26F7}"/>
          </ac:spMkLst>
        </pc:spChg>
        <pc:spChg chg="del mod">
          <ac:chgData name="Kim Santiago" userId="4b362663-76cb-47d1-bd79-4bd99be769b1" providerId="ADAL" clId="{A343D8C5-F07B-42FC-ACA1-89A641507051}" dt="2023-08-01T00:46:01.340" v="1380" actId="478"/>
          <ac:spMkLst>
            <pc:docMk/>
            <pc:sldMk cId="5994904" sldId="448"/>
            <ac:spMk id="22" creationId="{9B62C4E6-26EF-5C07-2FFB-47D7479A878F}"/>
          </ac:spMkLst>
        </pc:spChg>
        <pc:picChg chg="del">
          <ac:chgData name="Kim Santiago" userId="4b362663-76cb-47d1-bd79-4bd99be769b1" providerId="ADAL" clId="{A343D8C5-F07B-42FC-ACA1-89A641507051}" dt="2023-08-01T00:51:02.364" v="1455" actId="478"/>
          <ac:picMkLst>
            <pc:docMk/>
            <pc:sldMk cId="5994904" sldId="448"/>
            <ac:picMk id="11" creationId="{50C33E59-75C0-9241-026C-904959C8D6D2}"/>
          </ac:picMkLst>
        </pc:picChg>
      </pc:sldChg>
      <pc:sldChg chg="modSp del">
        <pc:chgData name="Kim Santiago" userId="4b362663-76cb-47d1-bd79-4bd99be769b1" providerId="ADAL" clId="{A343D8C5-F07B-42FC-ACA1-89A641507051}" dt="2023-08-01T02:10:06.035" v="2006" actId="47"/>
        <pc:sldMkLst>
          <pc:docMk/>
          <pc:sldMk cId="88961507" sldId="449"/>
        </pc:sldMkLst>
        <pc:spChg chg="mod">
          <ac:chgData name="Kim Santiago" userId="4b362663-76cb-47d1-bd79-4bd99be769b1" providerId="ADAL" clId="{A343D8C5-F07B-42FC-ACA1-89A641507051}" dt="2023-08-01T02:09:12.699" v="2001" actId="21"/>
          <ac:spMkLst>
            <pc:docMk/>
            <pc:sldMk cId="88961507" sldId="449"/>
            <ac:spMk id="2" creationId="{CB70AE53-CECD-49CF-BF63-4D29403D8DC8}"/>
          </ac:spMkLst>
        </pc:spChg>
        <pc:spChg chg="mod">
          <ac:chgData name="Kim Santiago" userId="4b362663-76cb-47d1-bd79-4bd99be769b1" providerId="ADAL" clId="{A343D8C5-F07B-42FC-ACA1-89A641507051}" dt="2023-08-01T02:09:31.363" v="2005" actId="6549"/>
          <ac:spMkLst>
            <pc:docMk/>
            <pc:sldMk cId="88961507" sldId="449"/>
            <ac:spMk id="4" creationId="{EA5ADC5E-D228-4DB8-AFE7-AD4E132F1B44}"/>
          </ac:spMkLst>
        </pc:spChg>
      </pc:sldChg>
      <pc:sldChg chg="new del">
        <pc:chgData name="Kim Santiago" userId="4b362663-76cb-47d1-bd79-4bd99be769b1" providerId="ADAL" clId="{A343D8C5-F07B-42FC-ACA1-89A641507051}" dt="2023-08-01T00:30:22.753" v="1159" actId="680"/>
        <pc:sldMkLst>
          <pc:docMk/>
          <pc:sldMk cId="1938070558" sldId="450"/>
        </pc:sldMkLst>
      </pc:sldChg>
      <pc:sldChg chg="addSp delSp modSp new del">
        <pc:chgData name="Kim Santiago" userId="4b362663-76cb-47d1-bd79-4bd99be769b1" providerId="ADAL" clId="{A343D8C5-F07B-42FC-ACA1-89A641507051}" dt="2023-08-01T00:31:26.702" v="1172" actId="2696"/>
        <pc:sldMkLst>
          <pc:docMk/>
          <pc:sldMk cId="2720902626" sldId="450"/>
        </pc:sldMkLst>
        <pc:spChg chg="add del mod">
          <ac:chgData name="Kim Santiago" userId="4b362663-76cb-47d1-bd79-4bd99be769b1" providerId="ADAL" clId="{A343D8C5-F07B-42FC-ACA1-89A641507051}" dt="2023-08-01T00:31:13.980" v="1171"/>
          <ac:spMkLst>
            <pc:docMk/>
            <pc:sldMk cId="2720902626" sldId="450"/>
            <ac:spMk id="8" creationId="{8618BDD8-EE34-334F-ECC8-761394D4C3E8}"/>
          </ac:spMkLst>
        </pc:spChg>
      </pc:sldChg>
      <pc:sldChg chg="modSp del mod">
        <pc:chgData name="Kim Santiago" userId="4b362663-76cb-47d1-bd79-4bd99be769b1" providerId="ADAL" clId="{A343D8C5-F07B-42FC-ACA1-89A641507051}" dt="2023-07-31T23:35:00.863" v="199" actId="47"/>
        <pc:sldMkLst>
          <pc:docMk/>
          <pc:sldMk cId="3106606223" sldId="450"/>
        </pc:sldMkLst>
        <pc:spChg chg="mod">
          <ac:chgData name="Kim Santiago" userId="4b362663-76cb-47d1-bd79-4bd99be769b1" providerId="ADAL" clId="{A343D8C5-F07B-42FC-ACA1-89A641507051}" dt="2023-07-31T23:34:42.889" v="194" actId="21"/>
          <ac:spMkLst>
            <pc:docMk/>
            <pc:sldMk cId="3106606223" sldId="450"/>
            <ac:spMk id="2" creationId="{42AE169C-DBF6-431B-BA07-7DA8AD4CBD41}"/>
          </ac:spMkLst>
        </pc:spChg>
      </pc:sldChg>
      <pc:sldChg chg="addSp delSp modSp new add del mod ord modClrScheme chgLayout">
        <pc:chgData name="Kim Santiago" userId="4b362663-76cb-47d1-bd79-4bd99be769b1" providerId="ADAL" clId="{A343D8C5-F07B-42FC-ACA1-89A641507051}" dt="2023-08-01T01:26:06.337" v="1710" actId="47"/>
        <pc:sldMkLst>
          <pc:docMk/>
          <pc:sldMk cId="2561210657" sldId="451"/>
        </pc:sldMkLst>
        <pc:spChg chg="mod ord">
          <ac:chgData name="Kim Santiago" userId="4b362663-76cb-47d1-bd79-4bd99be769b1" providerId="ADAL" clId="{A343D8C5-F07B-42FC-ACA1-89A641507051}" dt="2023-08-01T00:41:12.585" v="1278" actId="700"/>
          <ac:spMkLst>
            <pc:docMk/>
            <pc:sldMk cId="2561210657" sldId="451"/>
            <ac:spMk id="2" creationId="{18371283-897A-9D4E-8E40-BB7349A61D69}"/>
          </ac:spMkLst>
        </pc:spChg>
        <pc:spChg chg="mod ord">
          <ac:chgData name="Kim Santiago" userId="4b362663-76cb-47d1-bd79-4bd99be769b1" providerId="ADAL" clId="{A343D8C5-F07B-42FC-ACA1-89A641507051}" dt="2023-08-01T00:41:12.585" v="1278" actId="700"/>
          <ac:spMkLst>
            <pc:docMk/>
            <pc:sldMk cId="2561210657" sldId="451"/>
            <ac:spMk id="3" creationId="{367319BC-3F3B-0E8D-B0B1-3B93FC97FE9F}"/>
          </ac:spMkLst>
        </pc:spChg>
        <pc:spChg chg="del">
          <ac:chgData name="Kim Santiago" userId="4b362663-76cb-47d1-bd79-4bd99be769b1" providerId="ADAL" clId="{A343D8C5-F07B-42FC-ACA1-89A641507051}" dt="2023-08-01T00:30:46.070" v="1167" actId="478"/>
          <ac:spMkLst>
            <pc:docMk/>
            <pc:sldMk cId="2561210657" sldId="451"/>
            <ac:spMk id="4" creationId="{F6156337-78EE-7DC9-04CA-121354299F50}"/>
          </ac:spMkLst>
        </pc:spChg>
        <pc:spChg chg="del mod">
          <ac:chgData name="Kim Santiago" userId="4b362663-76cb-47d1-bd79-4bd99be769b1" providerId="ADAL" clId="{A343D8C5-F07B-42FC-ACA1-89A641507051}" dt="2023-08-01T00:30:39.615" v="1163" actId="478"/>
          <ac:spMkLst>
            <pc:docMk/>
            <pc:sldMk cId="2561210657" sldId="451"/>
            <ac:spMk id="5" creationId="{A3CC570D-F2B2-7BFD-ACEB-CAE959138BD2}"/>
          </ac:spMkLst>
        </pc:spChg>
        <pc:spChg chg="del mod">
          <ac:chgData name="Kim Santiago" userId="4b362663-76cb-47d1-bd79-4bd99be769b1" providerId="ADAL" clId="{A343D8C5-F07B-42FC-ACA1-89A641507051}" dt="2023-08-01T00:30:43.997" v="1166" actId="478"/>
          <ac:spMkLst>
            <pc:docMk/>
            <pc:sldMk cId="2561210657" sldId="451"/>
            <ac:spMk id="6" creationId="{C4FCBD5C-FAB9-FEEF-7BB0-0AD651115C3D}"/>
          </ac:spMkLst>
        </pc:spChg>
        <pc:spChg chg="del">
          <ac:chgData name="Kim Santiago" userId="4b362663-76cb-47d1-bd79-4bd99be769b1" providerId="ADAL" clId="{A343D8C5-F07B-42FC-ACA1-89A641507051}" dt="2023-08-01T00:30:41.475" v="1164" actId="478"/>
          <ac:spMkLst>
            <pc:docMk/>
            <pc:sldMk cId="2561210657" sldId="451"/>
            <ac:spMk id="7" creationId="{4DA0F351-C9E2-911A-E87B-117F2EA133AE}"/>
          </ac:spMkLst>
        </pc:spChg>
        <pc:spChg chg="add del mod">
          <ac:chgData name="Kim Santiago" userId="4b362663-76cb-47d1-bd79-4bd99be769b1" providerId="ADAL" clId="{A343D8C5-F07B-42FC-ACA1-89A641507051}" dt="2023-08-01T00:49:06.899" v="1448" actId="478"/>
          <ac:spMkLst>
            <pc:docMk/>
            <pc:sldMk cId="2561210657" sldId="451"/>
            <ac:spMk id="8" creationId="{FF81A7FE-F3FA-723C-7E57-B2B77FFF49C1}"/>
          </ac:spMkLst>
        </pc:spChg>
        <pc:spChg chg="add mod ord">
          <ac:chgData name="Kim Santiago" userId="4b362663-76cb-47d1-bd79-4bd99be769b1" providerId="ADAL" clId="{A343D8C5-F07B-42FC-ACA1-89A641507051}" dt="2023-08-01T01:20:29.232" v="1662" actId="21"/>
          <ac:spMkLst>
            <pc:docMk/>
            <pc:sldMk cId="2561210657" sldId="451"/>
            <ac:spMk id="9" creationId="{89AD2E84-383F-EE78-AC0C-61716AF6022F}"/>
          </ac:spMkLst>
        </pc:spChg>
        <pc:spChg chg="add mod ord">
          <ac:chgData name="Kim Santiago" userId="4b362663-76cb-47d1-bd79-4bd99be769b1" providerId="ADAL" clId="{A343D8C5-F07B-42FC-ACA1-89A641507051}" dt="2023-08-01T01:21:25.498" v="1669" actId="21"/>
          <ac:spMkLst>
            <pc:docMk/>
            <pc:sldMk cId="2561210657" sldId="451"/>
            <ac:spMk id="10" creationId="{CD23569A-7A99-0B6D-DE47-F82AE180CBF6}"/>
          </ac:spMkLst>
        </pc:spChg>
        <pc:spChg chg="add mod ord">
          <ac:chgData name="Kim Santiago" userId="4b362663-76cb-47d1-bd79-4bd99be769b1" providerId="ADAL" clId="{A343D8C5-F07B-42FC-ACA1-89A641507051}" dt="2023-08-01T01:23:09.947" v="1680" actId="21"/>
          <ac:spMkLst>
            <pc:docMk/>
            <pc:sldMk cId="2561210657" sldId="451"/>
            <ac:spMk id="11" creationId="{A2248EAA-BA15-C333-3BFC-65A0E1B751FC}"/>
          </ac:spMkLst>
        </pc:spChg>
        <pc:spChg chg="add mod ord">
          <ac:chgData name="Kim Santiago" userId="4b362663-76cb-47d1-bd79-4bd99be769b1" providerId="ADAL" clId="{A343D8C5-F07B-42FC-ACA1-89A641507051}" dt="2023-08-01T01:23:47.683" v="1686" actId="21"/>
          <ac:spMkLst>
            <pc:docMk/>
            <pc:sldMk cId="2561210657" sldId="451"/>
            <ac:spMk id="12" creationId="{477FE865-C95E-5B6D-567E-7DDFBCDDC1B9}"/>
          </ac:spMkLst>
        </pc:spChg>
        <pc:spChg chg="add mod">
          <ac:chgData name="Kim Santiago" userId="4b362663-76cb-47d1-bd79-4bd99be769b1" providerId="ADAL" clId="{A343D8C5-F07B-42FC-ACA1-89A641507051}" dt="2023-08-01T01:20:18.257" v="1660" actId="21"/>
          <ac:spMkLst>
            <pc:docMk/>
            <pc:sldMk cId="2561210657" sldId="451"/>
            <ac:spMk id="13" creationId="{EB0A5FC4-F684-A343-11B2-F0029F5D0AF1}"/>
          </ac:spMkLst>
        </pc:spChg>
      </pc:sldChg>
      <pc:sldChg chg="new del">
        <pc:chgData name="Kim Santiago" userId="4b362663-76cb-47d1-bd79-4bd99be769b1" providerId="ADAL" clId="{A343D8C5-F07B-42FC-ACA1-89A641507051}" dt="2023-08-01T01:13:47.066" v="1604" actId="47"/>
        <pc:sldMkLst>
          <pc:docMk/>
          <pc:sldMk cId="1657918340" sldId="452"/>
        </pc:sldMkLst>
      </pc:sldChg>
      <pc:sldChg chg="addSp delSp modSp new mod addCm delCm modCm modNotesTx">
        <pc:chgData name="Kim Santiago" userId="4b362663-76cb-47d1-bd79-4bd99be769b1" providerId="ADAL" clId="{A343D8C5-F07B-42FC-ACA1-89A641507051}" dt="2023-08-03T19:56:38.268" v="3757"/>
        <pc:sldMkLst>
          <pc:docMk/>
          <pc:sldMk cId="2097118701" sldId="452"/>
        </pc:sldMkLst>
        <pc:spChg chg="mod">
          <ac:chgData name="Kim Santiago" userId="4b362663-76cb-47d1-bd79-4bd99be769b1" providerId="ADAL" clId="{A343D8C5-F07B-42FC-ACA1-89A641507051}" dt="2023-08-01T07:26:29.365" v="2420" actId="113"/>
          <ac:spMkLst>
            <pc:docMk/>
            <pc:sldMk cId="2097118701" sldId="452"/>
            <ac:spMk id="2" creationId="{F7738EEA-C148-2145-30D1-E1DD522FDA28}"/>
          </ac:spMkLst>
        </pc:spChg>
        <pc:spChg chg="ord">
          <ac:chgData name="Kim Santiago" userId="4b362663-76cb-47d1-bd79-4bd99be769b1" providerId="ADAL" clId="{A343D8C5-F07B-42FC-ACA1-89A641507051}" dt="2023-08-01T01:25:22.093" v="1702"/>
          <ac:spMkLst>
            <pc:docMk/>
            <pc:sldMk cId="2097118701" sldId="452"/>
            <ac:spMk id="3" creationId="{7E1419A4-9AEB-06DF-DF8E-BC82E95C68D7}"/>
          </ac:spMkLst>
        </pc:spChg>
        <pc:spChg chg="ord">
          <ac:chgData name="Kim Santiago" userId="4b362663-76cb-47d1-bd79-4bd99be769b1" providerId="ADAL" clId="{A343D8C5-F07B-42FC-ACA1-89A641507051}" dt="2023-08-01T01:25:25.453" v="1706"/>
          <ac:spMkLst>
            <pc:docMk/>
            <pc:sldMk cId="2097118701" sldId="452"/>
            <ac:spMk id="4" creationId="{9962520E-56D9-0A00-9786-EF66794CC363}"/>
          </ac:spMkLst>
        </pc:spChg>
        <pc:spChg chg="mod">
          <ac:chgData name="Kim Santiago" userId="4b362663-76cb-47d1-bd79-4bd99be769b1" providerId="ADAL" clId="{A343D8C5-F07B-42FC-ACA1-89A641507051}" dt="2023-08-01T01:22:42.003" v="1679" actId="6549"/>
          <ac:spMkLst>
            <pc:docMk/>
            <pc:sldMk cId="2097118701" sldId="452"/>
            <ac:spMk id="5" creationId="{A90C1DC4-CDBB-216E-1ACC-ACB90591E8A9}"/>
          </ac:spMkLst>
        </pc:spChg>
        <pc:spChg chg="mod ord">
          <ac:chgData name="Kim Santiago" userId="4b362663-76cb-47d1-bd79-4bd99be769b1" providerId="ADAL" clId="{A343D8C5-F07B-42FC-ACA1-89A641507051}" dt="2023-08-01T01:28:13.424" v="1727" actId="122"/>
          <ac:spMkLst>
            <pc:docMk/>
            <pc:sldMk cId="2097118701" sldId="452"/>
            <ac:spMk id="6" creationId="{AB2C4A96-C10E-F86B-E176-7C87117380AC}"/>
          </ac:spMkLst>
        </pc:spChg>
        <pc:spChg chg="mod">
          <ac:chgData name="Kim Santiago" userId="4b362663-76cb-47d1-bd79-4bd99be769b1" providerId="ADAL" clId="{A343D8C5-F07B-42FC-ACA1-89A641507051}" dt="2023-08-01T01:24:33.937" v="1696" actId="14100"/>
          <ac:spMkLst>
            <pc:docMk/>
            <pc:sldMk cId="2097118701" sldId="452"/>
            <ac:spMk id="7" creationId="{D63398B6-CFA3-B267-517A-D470650D96AA}"/>
          </ac:spMkLst>
        </pc:spChg>
        <pc:spChg chg="mod ord">
          <ac:chgData name="Kim Santiago" userId="4b362663-76cb-47d1-bd79-4bd99be769b1" providerId="ADAL" clId="{A343D8C5-F07B-42FC-ACA1-89A641507051}" dt="2023-08-01T01:28:11.376" v="1726" actId="122"/>
          <ac:spMkLst>
            <pc:docMk/>
            <pc:sldMk cId="2097118701" sldId="452"/>
            <ac:spMk id="8" creationId="{E3539CE7-1F81-C767-54B0-8F5C709507EE}"/>
          </ac:spMkLst>
        </pc:spChg>
        <pc:spChg chg="add del mod">
          <ac:chgData name="Kim Santiago" userId="4b362663-76cb-47d1-bd79-4bd99be769b1" providerId="ADAL" clId="{A343D8C5-F07B-42FC-ACA1-89A641507051}" dt="2023-08-01T07:38:37.568" v="2535" actId="478"/>
          <ac:spMkLst>
            <pc:docMk/>
            <pc:sldMk cId="2097118701" sldId="452"/>
            <ac:spMk id="9" creationId="{220BF58F-79BE-B40C-C3E3-ED09ED72C022}"/>
          </ac:spMkLst>
        </pc:spChg>
        <pc:spChg chg="add del mod">
          <ac:chgData name="Kim Santiago" userId="4b362663-76cb-47d1-bd79-4bd99be769b1" providerId="ADAL" clId="{A343D8C5-F07B-42FC-ACA1-89A641507051}" dt="2023-08-01T07:38:42.402" v="2537" actId="478"/>
          <ac:spMkLst>
            <pc:docMk/>
            <pc:sldMk cId="2097118701" sldId="452"/>
            <ac:spMk id="10" creationId="{775A59E6-3176-53F6-82F5-EA4481694AB2}"/>
          </ac:spMkLst>
        </pc:spChg>
        <pc:spChg chg="add del mod">
          <ac:chgData name="Kim Santiago" userId="4b362663-76cb-47d1-bd79-4bd99be769b1" providerId="ADAL" clId="{A343D8C5-F07B-42FC-ACA1-89A641507051}" dt="2023-08-01T07:38:44.490" v="2539" actId="478"/>
          <ac:spMkLst>
            <pc:docMk/>
            <pc:sldMk cId="2097118701" sldId="452"/>
            <ac:spMk id="11" creationId="{6E7932BA-0930-37FB-E109-73B3048502E8}"/>
          </ac:spMkLst>
        </pc:spChg>
        <pc:spChg chg="add del mod">
          <ac:chgData name="Kim Santiago" userId="4b362663-76cb-47d1-bd79-4bd99be769b1" providerId="ADAL" clId="{A343D8C5-F07B-42FC-ACA1-89A641507051}" dt="2023-08-01T07:38:43.442" v="2538" actId="478"/>
          <ac:spMkLst>
            <pc:docMk/>
            <pc:sldMk cId="2097118701" sldId="452"/>
            <ac:spMk id="12" creationId="{B4D4282E-C060-64F6-1C97-041D57EC37EE}"/>
          </ac:spMkLst>
        </pc:spChg>
        <pc:spChg chg="add del mod">
          <ac:chgData name="Kim Santiago" userId="4b362663-76cb-47d1-bd79-4bd99be769b1" providerId="ADAL" clId="{A343D8C5-F07B-42FC-ACA1-89A641507051}" dt="2023-08-01T07:38:45.403" v="2540" actId="478"/>
          <ac:spMkLst>
            <pc:docMk/>
            <pc:sldMk cId="2097118701" sldId="452"/>
            <ac:spMk id="13" creationId="{E2A86E04-FB8C-53BE-128C-F52F13AD36F6}"/>
          </ac:spMkLst>
        </pc:spChg>
        <pc:extLst>
          <p:ext xmlns:p="http://schemas.openxmlformats.org/presentationml/2006/main" uri="{D6D511B9-2390-475A-947B-AFAB55BFBCF1}">
            <pc226:cmChg xmlns:pc226="http://schemas.microsoft.com/office/powerpoint/2022/06/main/command" chg="add del mod modRxn">
              <pc226:chgData name="Kim Santiago" userId="4b362663-76cb-47d1-bd79-4bd99be769b1" providerId="ADAL" clId="{A343D8C5-F07B-42FC-ACA1-89A641507051}" dt="2023-08-03T19:56:38.268" v="3757"/>
              <pc2:cmMkLst xmlns:pc2="http://schemas.microsoft.com/office/powerpoint/2019/9/main/command">
                <pc:docMk/>
                <pc:sldMk cId="2097118701" sldId="452"/>
                <pc2:cmMk id="{E6AEC367-4EF0-4544-8C9E-727DC59C446F}"/>
              </pc2:cmMkLst>
            </pc226:cmChg>
          </p:ext>
        </pc:extLst>
      </pc:sldChg>
      <pc:sldChg chg="modSp new del mod modNotesTx">
        <pc:chgData name="Kim Santiago" userId="4b362663-76cb-47d1-bd79-4bd99be769b1" providerId="ADAL" clId="{A343D8C5-F07B-42FC-ACA1-89A641507051}" dt="2023-08-01T07:35:39.313" v="2533" actId="47"/>
        <pc:sldMkLst>
          <pc:docMk/>
          <pc:sldMk cId="4256751406" sldId="453"/>
        </pc:sldMkLst>
        <pc:spChg chg="mod">
          <ac:chgData name="Kim Santiago" userId="4b362663-76cb-47d1-bd79-4bd99be769b1" providerId="ADAL" clId="{A343D8C5-F07B-42FC-ACA1-89A641507051}" dt="2023-08-01T02:17:28.524" v="2035" actId="6549"/>
          <ac:spMkLst>
            <pc:docMk/>
            <pc:sldMk cId="4256751406" sldId="453"/>
            <ac:spMk id="2" creationId="{C6EA1661-8D91-A288-8722-A0650550034B}"/>
          </ac:spMkLst>
        </pc:spChg>
        <pc:spChg chg="mod">
          <ac:chgData name="Kim Santiago" userId="4b362663-76cb-47d1-bd79-4bd99be769b1" providerId="ADAL" clId="{A343D8C5-F07B-42FC-ACA1-89A641507051}" dt="2023-08-01T01:27:22.654" v="1718" actId="14100"/>
          <ac:spMkLst>
            <pc:docMk/>
            <pc:sldMk cId="4256751406" sldId="453"/>
            <ac:spMk id="3" creationId="{93AE5719-57F0-468E-4411-5B73FF850AE0}"/>
          </ac:spMkLst>
        </pc:spChg>
        <pc:spChg chg="mod">
          <ac:chgData name="Kim Santiago" userId="4b362663-76cb-47d1-bd79-4bd99be769b1" providerId="ADAL" clId="{A343D8C5-F07B-42FC-ACA1-89A641507051}" dt="2023-08-01T01:29:37.131" v="1737" actId="6549"/>
          <ac:spMkLst>
            <pc:docMk/>
            <pc:sldMk cId="4256751406" sldId="453"/>
            <ac:spMk id="4" creationId="{1424A1D8-D2B1-609F-0DF9-F9B8AC42C2E8}"/>
          </ac:spMkLst>
        </pc:spChg>
        <pc:spChg chg="mod">
          <ac:chgData name="Kim Santiago" userId="4b362663-76cb-47d1-bd79-4bd99be769b1" providerId="ADAL" clId="{A343D8C5-F07B-42FC-ACA1-89A641507051}" dt="2023-08-01T01:28:06.089" v="1725" actId="122"/>
          <ac:spMkLst>
            <pc:docMk/>
            <pc:sldMk cId="4256751406" sldId="453"/>
            <ac:spMk id="5" creationId="{29402B41-4841-BB9B-EF7A-729C9166ACFA}"/>
          </ac:spMkLst>
        </pc:spChg>
        <pc:spChg chg="mod">
          <ac:chgData name="Kim Santiago" userId="4b362663-76cb-47d1-bd79-4bd99be769b1" providerId="ADAL" clId="{A343D8C5-F07B-42FC-ACA1-89A641507051}" dt="2023-08-01T01:30:51.572" v="1749" actId="1037"/>
          <ac:spMkLst>
            <pc:docMk/>
            <pc:sldMk cId="4256751406" sldId="453"/>
            <ac:spMk id="6" creationId="{9AB91472-844B-45A5-7DD2-98D0CB71EA9E}"/>
          </ac:spMkLst>
        </pc:spChg>
      </pc:sldChg>
      <pc:sldChg chg="addSp delSp modSp new mod modClrScheme chgLayout modNotesTx">
        <pc:chgData name="Kim Santiago" userId="4b362663-76cb-47d1-bd79-4bd99be769b1" providerId="ADAL" clId="{A343D8C5-F07B-42FC-ACA1-89A641507051}" dt="2023-08-01T06:35:54.602" v="2312" actId="6549"/>
        <pc:sldMkLst>
          <pc:docMk/>
          <pc:sldMk cId="15955817" sldId="454"/>
        </pc:sldMkLst>
        <pc:spChg chg="mod ord">
          <ac:chgData name="Kim Santiago" userId="4b362663-76cb-47d1-bd79-4bd99be769b1" providerId="ADAL" clId="{A343D8C5-F07B-42FC-ACA1-89A641507051}" dt="2023-08-01T01:46:08.186" v="1807" actId="26606"/>
          <ac:spMkLst>
            <pc:docMk/>
            <pc:sldMk cId="15955817" sldId="454"/>
            <ac:spMk id="2" creationId="{0C3425E3-3D6D-BDBA-56FA-9ED922010EE4}"/>
          </ac:spMkLst>
        </pc:spChg>
        <pc:spChg chg="mod">
          <ac:chgData name="Kim Santiago" userId="4b362663-76cb-47d1-bd79-4bd99be769b1" providerId="ADAL" clId="{A343D8C5-F07B-42FC-ACA1-89A641507051}" dt="2023-08-01T01:46:08.186" v="1807" actId="26606"/>
          <ac:spMkLst>
            <pc:docMk/>
            <pc:sldMk cId="15955817" sldId="454"/>
            <ac:spMk id="3" creationId="{F73A3A22-10A9-BA98-D5E3-5FBFBF68A513}"/>
          </ac:spMkLst>
        </pc:spChg>
        <pc:spChg chg="add del">
          <ac:chgData name="Kim Santiago" userId="4b362663-76cb-47d1-bd79-4bd99be769b1" providerId="ADAL" clId="{A343D8C5-F07B-42FC-ACA1-89A641507051}" dt="2023-08-01T01:46:08.186" v="1807" actId="26606"/>
          <ac:spMkLst>
            <pc:docMk/>
            <pc:sldMk cId="15955817" sldId="454"/>
            <ac:spMk id="4" creationId="{119C1524-5340-29BF-5007-2A61E115543A}"/>
          </ac:spMkLst>
        </pc:spChg>
        <pc:spChg chg="add del">
          <ac:chgData name="Kim Santiago" userId="4b362663-76cb-47d1-bd79-4bd99be769b1" providerId="ADAL" clId="{A343D8C5-F07B-42FC-ACA1-89A641507051}" dt="2023-08-01T01:46:08.186" v="1807" actId="26606"/>
          <ac:spMkLst>
            <pc:docMk/>
            <pc:sldMk cId="15955817" sldId="454"/>
            <ac:spMk id="5" creationId="{F624E341-647A-C9B0-91D9-D00043B8EBFC}"/>
          </ac:spMkLst>
        </pc:spChg>
        <pc:spChg chg="del">
          <ac:chgData name="Kim Santiago" userId="4b362663-76cb-47d1-bd79-4bd99be769b1" providerId="ADAL" clId="{A343D8C5-F07B-42FC-ACA1-89A641507051}" dt="2023-08-01T01:45:57.465" v="1804" actId="931"/>
          <ac:spMkLst>
            <pc:docMk/>
            <pc:sldMk cId="15955817" sldId="454"/>
            <ac:spMk id="6" creationId="{8B5A876A-A9E9-8545-780D-28D796EF4960}"/>
          </ac:spMkLst>
        </pc:spChg>
        <pc:spChg chg="add del mod">
          <ac:chgData name="Kim Santiago" userId="4b362663-76cb-47d1-bd79-4bd99be769b1" providerId="ADAL" clId="{A343D8C5-F07B-42FC-ACA1-89A641507051}" dt="2023-08-01T01:46:08.182" v="1806" actId="26606"/>
          <ac:spMkLst>
            <pc:docMk/>
            <pc:sldMk cId="15955817" sldId="454"/>
            <ac:spMk id="13" creationId="{E24CFA62-71C1-1065-9895-B246B7924869}"/>
          </ac:spMkLst>
        </pc:spChg>
        <pc:spChg chg="add del mod">
          <ac:chgData name="Kim Santiago" userId="4b362663-76cb-47d1-bd79-4bd99be769b1" providerId="ADAL" clId="{A343D8C5-F07B-42FC-ACA1-89A641507051}" dt="2023-08-01T01:46:08.182" v="1806" actId="26606"/>
          <ac:spMkLst>
            <pc:docMk/>
            <pc:sldMk cId="15955817" sldId="454"/>
            <ac:spMk id="15" creationId="{AF987642-6D9D-7A32-FD11-0BEB01CCDE2E}"/>
          </ac:spMkLst>
        </pc:spChg>
        <pc:spChg chg="add del mod">
          <ac:chgData name="Kim Santiago" userId="4b362663-76cb-47d1-bd79-4bd99be769b1" providerId="ADAL" clId="{A343D8C5-F07B-42FC-ACA1-89A641507051}" dt="2023-08-01T01:46:08.182" v="1806" actId="26606"/>
          <ac:spMkLst>
            <pc:docMk/>
            <pc:sldMk cId="15955817" sldId="454"/>
            <ac:spMk id="17" creationId="{C42733BA-C960-7E5D-F137-0532A9649C94}"/>
          </ac:spMkLst>
        </pc:spChg>
        <pc:spChg chg="add del mod">
          <ac:chgData name="Kim Santiago" userId="4b362663-76cb-47d1-bd79-4bd99be769b1" providerId="ADAL" clId="{A343D8C5-F07B-42FC-ACA1-89A641507051}" dt="2023-08-01T01:46:08.182" v="1806" actId="26606"/>
          <ac:spMkLst>
            <pc:docMk/>
            <pc:sldMk cId="15955817" sldId="454"/>
            <ac:spMk id="19" creationId="{56E9D7EC-D9DC-829F-4BFD-F5325B6EF49E}"/>
          </ac:spMkLst>
        </pc:spChg>
        <pc:spChg chg="add mod ord">
          <ac:chgData name="Kim Santiago" userId="4b362663-76cb-47d1-bd79-4bd99be769b1" providerId="ADAL" clId="{A343D8C5-F07B-42FC-ACA1-89A641507051}" dt="2023-08-01T06:25:19.739" v="2310" actId="20577"/>
          <ac:spMkLst>
            <pc:docMk/>
            <pc:sldMk cId="15955817" sldId="454"/>
            <ac:spMk id="21" creationId="{CC349355-2C55-1F2E-BCD8-A7F3167D2E3E}"/>
          </ac:spMkLst>
        </pc:spChg>
        <pc:spChg chg="add mod ord">
          <ac:chgData name="Kim Santiago" userId="4b362663-76cb-47d1-bd79-4bd99be769b1" providerId="ADAL" clId="{A343D8C5-F07B-42FC-ACA1-89A641507051}" dt="2023-08-01T02:16:59.440" v="2034" actId="20577"/>
          <ac:spMkLst>
            <pc:docMk/>
            <pc:sldMk cId="15955817" sldId="454"/>
            <ac:spMk id="22" creationId="{E4890C4D-6993-0177-50F9-3FDAAE78C210}"/>
          </ac:spMkLst>
        </pc:spChg>
        <pc:picChg chg="add mod ord">
          <ac:chgData name="Kim Santiago" userId="4b362663-76cb-47d1-bd79-4bd99be769b1" providerId="ADAL" clId="{A343D8C5-F07B-42FC-ACA1-89A641507051}" dt="2023-08-01T01:49:19.281" v="1982" actId="962"/>
          <ac:picMkLst>
            <pc:docMk/>
            <pc:sldMk cId="15955817" sldId="454"/>
            <ac:picMk id="8" creationId="{C755CB8D-4188-8D07-4687-DD8C2DE1CF0A}"/>
          </ac:picMkLst>
        </pc:picChg>
      </pc:sldChg>
      <pc:sldChg chg="addSp modSp add mod modAnim addCm delCm modNotesTx">
        <pc:chgData name="Kim Santiago" userId="4b362663-76cb-47d1-bd79-4bd99be769b1" providerId="ADAL" clId="{A343D8C5-F07B-42FC-ACA1-89A641507051}" dt="2023-08-03T19:56:48.885" v="3758"/>
        <pc:sldMkLst>
          <pc:docMk/>
          <pc:sldMk cId="3813115415" sldId="455"/>
        </pc:sldMkLst>
        <pc:spChg chg="ord">
          <ac:chgData name="Kim Santiago" userId="4b362663-76cb-47d1-bd79-4bd99be769b1" providerId="ADAL" clId="{A343D8C5-F07B-42FC-ACA1-89A641507051}" dt="2023-08-01T07:40:02.087" v="2552"/>
          <ac:spMkLst>
            <pc:docMk/>
            <pc:sldMk cId="3813115415" sldId="455"/>
            <ac:spMk id="3" creationId="{7E1419A4-9AEB-06DF-DF8E-BC82E95C68D7}"/>
          </ac:spMkLst>
        </pc:spChg>
        <pc:spChg chg="ord">
          <ac:chgData name="Kim Santiago" userId="4b362663-76cb-47d1-bd79-4bd99be769b1" providerId="ADAL" clId="{A343D8C5-F07B-42FC-ACA1-89A641507051}" dt="2023-08-01T07:39:57.578" v="2546"/>
          <ac:spMkLst>
            <pc:docMk/>
            <pc:sldMk cId="3813115415" sldId="455"/>
            <ac:spMk id="4" creationId="{9962520E-56D9-0A00-9786-EF66794CC363}"/>
          </ac:spMkLst>
        </pc:spChg>
        <pc:spChg chg="mod">
          <ac:chgData name="Kim Santiago" userId="4b362663-76cb-47d1-bd79-4bd99be769b1" providerId="ADAL" clId="{A343D8C5-F07B-42FC-ACA1-89A641507051}" dt="2023-08-01T08:52:20.386" v="2573" actId="164"/>
          <ac:spMkLst>
            <pc:docMk/>
            <pc:sldMk cId="3813115415" sldId="455"/>
            <ac:spMk id="9" creationId="{220BF58F-79BE-B40C-C3E3-ED09ED72C022}"/>
          </ac:spMkLst>
        </pc:spChg>
        <pc:spChg chg="mod">
          <ac:chgData name="Kim Santiago" userId="4b362663-76cb-47d1-bd79-4bd99be769b1" providerId="ADAL" clId="{A343D8C5-F07B-42FC-ACA1-89A641507051}" dt="2023-08-01T08:52:20.386" v="2573" actId="164"/>
          <ac:spMkLst>
            <pc:docMk/>
            <pc:sldMk cId="3813115415" sldId="455"/>
            <ac:spMk id="10" creationId="{775A59E6-3176-53F6-82F5-EA4481694AB2}"/>
          </ac:spMkLst>
        </pc:spChg>
        <pc:spChg chg="mod">
          <ac:chgData name="Kim Santiago" userId="4b362663-76cb-47d1-bd79-4bd99be769b1" providerId="ADAL" clId="{A343D8C5-F07B-42FC-ACA1-89A641507051}" dt="2023-08-01T08:52:20.386" v="2573" actId="164"/>
          <ac:spMkLst>
            <pc:docMk/>
            <pc:sldMk cId="3813115415" sldId="455"/>
            <ac:spMk id="11" creationId="{6E7932BA-0930-37FB-E109-73B3048502E8}"/>
          </ac:spMkLst>
        </pc:spChg>
        <pc:spChg chg="mod">
          <ac:chgData name="Kim Santiago" userId="4b362663-76cb-47d1-bd79-4bd99be769b1" providerId="ADAL" clId="{A343D8C5-F07B-42FC-ACA1-89A641507051}" dt="2023-08-01T08:52:20.386" v="2573" actId="164"/>
          <ac:spMkLst>
            <pc:docMk/>
            <pc:sldMk cId="3813115415" sldId="455"/>
            <ac:spMk id="12" creationId="{B4D4282E-C060-64F6-1C97-041D57EC37EE}"/>
          </ac:spMkLst>
        </pc:spChg>
        <pc:spChg chg="mod">
          <ac:chgData name="Kim Santiago" userId="4b362663-76cb-47d1-bd79-4bd99be769b1" providerId="ADAL" clId="{A343D8C5-F07B-42FC-ACA1-89A641507051}" dt="2023-08-01T08:52:20.386" v="2573" actId="164"/>
          <ac:spMkLst>
            <pc:docMk/>
            <pc:sldMk cId="3813115415" sldId="455"/>
            <ac:spMk id="13" creationId="{E2A86E04-FB8C-53BE-128C-F52F13AD36F6}"/>
          </ac:spMkLst>
        </pc:spChg>
        <pc:grpChg chg="add mod">
          <ac:chgData name="Kim Santiago" userId="4b362663-76cb-47d1-bd79-4bd99be769b1" providerId="ADAL" clId="{A343D8C5-F07B-42FC-ACA1-89A641507051}" dt="2023-08-01T15:36:43.774" v="3742" actId="962"/>
          <ac:grpSpMkLst>
            <pc:docMk/>
            <pc:sldMk cId="3813115415" sldId="455"/>
            <ac:grpSpMk id="14" creationId="{167FAAAA-311C-5ADC-A357-E41E406FE863}"/>
          </ac:grpSpMkLst>
        </pc:grpChg>
        <pc:extLst>
          <p:ext xmlns:p="http://schemas.openxmlformats.org/presentationml/2006/main" uri="{D6D511B9-2390-475A-947B-AFAB55BFBCF1}">
            <pc226:cmChg xmlns:pc226="http://schemas.microsoft.com/office/powerpoint/2022/06/main/command" chg="add del">
              <pc226:chgData name="Kim Santiago" userId="4b362663-76cb-47d1-bd79-4bd99be769b1" providerId="ADAL" clId="{A343D8C5-F07B-42FC-ACA1-89A641507051}" dt="2023-08-03T19:56:48.885" v="3758"/>
              <pc2:cmMkLst xmlns:pc2="http://schemas.microsoft.com/office/powerpoint/2019/9/main/command">
                <pc:docMk/>
                <pc:sldMk cId="3813115415" sldId="455"/>
                <pc2:cmMk id="{27B99B89-09DF-4E0C-BE62-F560AF99CA9A}"/>
              </pc2:cmMkLst>
            </pc226:cmChg>
          </p:ext>
        </pc:extLst>
      </pc:sldChg>
      <pc:sldMasterChg chg="addSldLayout modSldLayout">
        <pc:chgData name="Kim Santiago" userId="4b362663-76cb-47d1-bd79-4bd99be769b1" providerId="ADAL" clId="{A343D8C5-F07B-42FC-ACA1-89A641507051}" dt="2023-08-01T01:19:12.414" v="1658"/>
        <pc:sldMasterMkLst>
          <pc:docMk/>
          <pc:sldMasterMk cId="653636983" sldId="2147483684"/>
        </pc:sldMasterMkLst>
        <pc:sldLayoutChg chg="modSp mod">
          <pc:chgData name="Kim Santiago" userId="4b362663-76cb-47d1-bd79-4bd99be769b1" providerId="ADAL" clId="{A343D8C5-F07B-42FC-ACA1-89A641507051}" dt="2023-08-01T01:03:00.880" v="1509"/>
          <pc:sldLayoutMkLst>
            <pc:docMk/>
            <pc:sldMasterMk cId="653636983" sldId="2147483648"/>
            <pc:sldLayoutMk cId="1891941038" sldId="2147483652"/>
          </pc:sldLayoutMkLst>
          <pc:spChg chg="ord">
            <ac:chgData name="Kim Santiago" userId="4b362663-76cb-47d1-bd79-4bd99be769b1" providerId="ADAL" clId="{A343D8C5-F07B-42FC-ACA1-89A641507051}" dt="2023-08-01T01:03:00.880" v="1509"/>
            <ac:spMkLst>
              <pc:docMk/>
              <pc:sldMasterMk cId="653636983" sldId="2147483648"/>
              <pc:sldLayoutMk cId="1891941038" sldId="2147483652"/>
              <ac:spMk id="8" creationId="{00000000-0000-0000-0000-000000000000}"/>
            </ac:spMkLst>
          </pc:spChg>
        </pc:sldLayoutChg>
        <pc:sldLayoutChg chg="addSp delSp modSp add mod modTransition">
          <pc:chgData name="Kim Santiago" userId="4b362663-76cb-47d1-bd79-4bd99be769b1" providerId="ADAL" clId="{A343D8C5-F07B-42FC-ACA1-89A641507051}" dt="2023-08-01T01:19:12.414" v="1658"/>
          <pc:sldLayoutMkLst>
            <pc:docMk/>
            <pc:sldMasterMk cId="653636983" sldId="2147483648"/>
            <pc:sldLayoutMk cId="4246726966" sldId="2147483682"/>
          </pc:sldLayoutMkLst>
          <pc:spChg chg="add mod ord">
            <ac:chgData name="Kim Santiago" userId="4b362663-76cb-47d1-bd79-4bd99be769b1" providerId="ADAL" clId="{A343D8C5-F07B-42FC-ACA1-89A641507051}" dt="2023-08-01T01:19:12.414" v="1658"/>
            <ac:spMkLst>
              <pc:docMk/>
              <pc:sldMasterMk cId="653636983" sldId="2147483648"/>
              <pc:sldLayoutMk cId="4246726966" sldId="2147483682"/>
              <ac:spMk id="2" creationId="{D33B1389-D049-EC4F-4BD9-71F135DA5CE8}"/>
            </ac:spMkLst>
          </pc:spChg>
          <pc:spChg chg="mod">
            <ac:chgData name="Kim Santiago" userId="4b362663-76cb-47d1-bd79-4bd99be769b1" providerId="ADAL" clId="{A343D8C5-F07B-42FC-ACA1-89A641507051}" dt="2023-08-01T01:11:07.383" v="1601" actId="962"/>
            <ac:spMkLst>
              <pc:docMk/>
              <pc:sldMasterMk cId="653636983" sldId="2147483648"/>
              <pc:sldLayoutMk cId="4246726966" sldId="2147483682"/>
              <ac:spMk id="13" creationId="{7A81BF64-81BE-3944-A21C-CA7BB5AC4A9D}"/>
            </ac:spMkLst>
          </pc:spChg>
          <pc:spChg chg="del">
            <ac:chgData name="Kim Santiago" userId="4b362663-76cb-47d1-bd79-4bd99be769b1" providerId="ADAL" clId="{A343D8C5-F07B-42FC-ACA1-89A641507051}" dt="2023-08-01T00:13:44.021" v="984" actId="478"/>
            <ac:spMkLst>
              <pc:docMk/>
              <pc:sldMasterMk cId="653636983" sldId="2147483648"/>
              <pc:sldLayoutMk cId="4246726966" sldId="2147483682"/>
              <ac:spMk id="14" creationId="{C9B86FCD-6BA9-694B-A64A-36883B42361C}"/>
            </ac:spMkLst>
          </pc:spChg>
          <pc:picChg chg="mod modCrop">
            <ac:chgData name="Kim Santiago" userId="4b362663-76cb-47d1-bd79-4bd99be769b1" providerId="ADAL" clId="{A343D8C5-F07B-42FC-ACA1-89A641507051}" dt="2023-08-01T01:07:54.767" v="1599" actId="962"/>
            <ac:picMkLst>
              <pc:docMk/>
              <pc:sldMasterMk cId="653636983" sldId="2147483648"/>
              <pc:sldLayoutMk cId="4246726966" sldId="2147483682"/>
              <ac:picMk id="3" creationId="{50ABA285-B143-4443-A825-3738EAF52CB3}"/>
            </ac:picMkLst>
          </pc:picChg>
        </pc:sldLayoutChg>
        <pc:sldLayoutChg chg="addSp delSp modSp add mod modTransition">
          <pc:chgData name="Kim Santiago" userId="4b362663-76cb-47d1-bd79-4bd99be769b1" providerId="ADAL" clId="{A343D8C5-F07B-42FC-ACA1-89A641507051}" dt="2023-08-01T01:18:28.632" v="1649"/>
          <pc:sldLayoutMkLst>
            <pc:docMk/>
            <pc:sldMasterMk cId="653636983" sldId="2147483648"/>
            <pc:sldLayoutMk cId="81277038" sldId="2147483683"/>
          </pc:sldLayoutMkLst>
          <pc:spChg chg="add mod ord">
            <ac:chgData name="Kim Santiago" userId="4b362663-76cb-47d1-bd79-4bd99be769b1" providerId="ADAL" clId="{A343D8C5-F07B-42FC-ACA1-89A641507051}" dt="2023-08-01T01:14:18.017" v="1612"/>
            <ac:spMkLst>
              <pc:docMk/>
              <pc:sldMasterMk cId="653636983" sldId="2147483648"/>
              <pc:sldLayoutMk cId="81277038" sldId="2147483683"/>
              <ac:spMk id="2" creationId="{64699679-28DF-AB37-0612-14CE181DB84F}"/>
            </ac:spMkLst>
          </pc:spChg>
          <pc:spChg chg="add del mod ord">
            <ac:chgData name="Kim Santiago" userId="4b362663-76cb-47d1-bd79-4bd99be769b1" providerId="ADAL" clId="{A343D8C5-F07B-42FC-ACA1-89A641507051}" dt="2023-08-01T01:15:17.913" v="1624" actId="478"/>
            <ac:spMkLst>
              <pc:docMk/>
              <pc:sldMasterMk cId="653636983" sldId="2147483648"/>
              <pc:sldLayoutMk cId="81277038" sldId="2147483683"/>
              <ac:spMk id="4" creationId="{6A621E6D-1DCE-FE6C-9469-2DF5DE36970D}"/>
            </ac:spMkLst>
          </pc:spChg>
          <pc:spChg chg="ord">
            <ac:chgData name="Kim Santiago" userId="4b362663-76cb-47d1-bd79-4bd99be769b1" providerId="ADAL" clId="{A343D8C5-F07B-42FC-ACA1-89A641507051}" dt="2023-08-01T01:16:51.082" v="1634"/>
            <ac:spMkLst>
              <pc:docMk/>
              <pc:sldMasterMk cId="653636983" sldId="2147483648"/>
              <pc:sldLayoutMk cId="81277038" sldId="2147483683"/>
              <ac:spMk id="10" creationId="{7E2ECF73-45E0-0843-9F3F-68C69CE41040}"/>
            </ac:spMkLst>
          </pc:spChg>
          <pc:spChg chg="ord">
            <ac:chgData name="Kim Santiago" userId="4b362663-76cb-47d1-bd79-4bd99be769b1" providerId="ADAL" clId="{A343D8C5-F07B-42FC-ACA1-89A641507051}" dt="2023-08-01T01:16:14.468" v="1629"/>
            <ac:spMkLst>
              <pc:docMk/>
              <pc:sldMasterMk cId="653636983" sldId="2147483648"/>
              <pc:sldLayoutMk cId="81277038" sldId="2147483683"/>
              <ac:spMk id="11" creationId="{A98E5884-686F-1C45-A0EF-76C8A0A2373C}"/>
            </ac:spMkLst>
          </pc:spChg>
          <pc:spChg chg="mod ord">
            <ac:chgData name="Kim Santiago" userId="4b362663-76cb-47d1-bd79-4bd99be769b1" providerId="ADAL" clId="{A343D8C5-F07B-42FC-ACA1-89A641507051}" dt="2023-08-01T01:17:09.661" v="1639"/>
            <ac:spMkLst>
              <pc:docMk/>
              <pc:sldMasterMk cId="653636983" sldId="2147483648"/>
              <pc:sldLayoutMk cId="81277038" sldId="2147483683"/>
              <ac:spMk id="13" creationId="{7A81BF64-81BE-3944-A21C-CA7BB5AC4A9D}"/>
            </ac:spMkLst>
          </pc:spChg>
          <pc:spChg chg="ord">
            <ac:chgData name="Kim Santiago" userId="4b362663-76cb-47d1-bd79-4bd99be769b1" providerId="ADAL" clId="{A343D8C5-F07B-42FC-ACA1-89A641507051}" dt="2023-08-01T01:18:28.632" v="1649"/>
            <ac:spMkLst>
              <pc:docMk/>
              <pc:sldMasterMk cId="653636983" sldId="2147483648"/>
              <pc:sldLayoutMk cId="81277038" sldId="2147483683"/>
              <ac:spMk id="16" creationId="{1325908E-DDB4-4D4C-855A-C7F2176C3F54}"/>
            </ac:spMkLst>
          </pc:spChg>
          <pc:spChg chg="ord">
            <ac:chgData name="Kim Santiago" userId="4b362663-76cb-47d1-bd79-4bd99be769b1" providerId="ADAL" clId="{A343D8C5-F07B-42FC-ACA1-89A641507051}" dt="2023-08-01T01:17:58.003" v="1644"/>
            <ac:spMkLst>
              <pc:docMk/>
              <pc:sldMasterMk cId="653636983" sldId="2147483648"/>
              <pc:sldLayoutMk cId="81277038" sldId="2147483683"/>
              <ac:spMk id="18" creationId="{57EDE04E-08FC-3448-A184-27468B3BF063}"/>
            </ac:spMkLst>
          </pc:spChg>
          <pc:spChg chg="ord">
            <ac:chgData name="Kim Santiago" userId="4b362663-76cb-47d1-bd79-4bd99be769b1" providerId="ADAL" clId="{A343D8C5-F07B-42FC-ACA1-89A641507051}" dt="2023-08-01T01:18:04.658" v="1646"/>
            <ac:spMkLst>
              <pc:docMk/>
              <pc:sldMasterMk cId="653636983" sldId="2147483648"/>
              <pc:sldLayoutMk cId="81277038" sldId="2147483683"/>
              <ac:spMk id="19" creationId="{826B8427-E58C-1441-B60A-E7E51621D610}"/>
            </ac:spMkLst>
          </pc:spChg>
          <pc:picChg chg="mod ord modCrop">
            <ac:chgData name="Kim Santiago" userId="4b362663-76cb-47d1-bd79-4bd99be769b1" providerId="ADAL" clId="{A343D8C5-F07B-42FC-ACA1-89A641507051}" dt="2023-08-01T01:17:34.872" v="1643" actId="962"/>
            <ac:picMkLst>
              <pc:docMk/>
              <pc:sldMasterMk cId="653636983" sldId="2147483648"/>
              <pc:sldLayoutMk cId="81277038" sldId="2147483683"/>
              <ac:picMk id="3" creationId="{50ABA285-B143-4443-A825-3738EAF52CB3}"/>
            </ac:picMkLst>
          </pc:picChg>
        </pc:sldLayoutChg>
      </pc:sldMasterChg>
    </pc:docChg>
  </pc:docChgLst>
  <pc:docChgLst>
    <pc:chgData name="Kim Santiago" userId="4b362663-76cb-47d1-bd79-4bd99be769b1" providerId="ADAL" clId="{9C91E7ED-B8B5-4D26-AF43-616622FB3440}"/>
    <pc:docChg chg="delSld">
      <pc:chgData name="Kim Santiago" userId="4b362663-76cb-47d1-bd79-4bd99be769b1" providerId="ADAL" clId="{9C91E7ED-B8B5-4D26-AF43-616622FB3440}" dt="2023-08-04T12:23:05.317" v="0" actId="47"/>
      <pc:docMkLst>
        <pc:docMk/>
      </pc:docMkLst>
      <pc:sldChg chg="del">
        <pc:chgData name="Kim Santiago" userId="4b362663-76cb-47d1-bd79-4bd99be769b1" providerId="ADAL" clId="{9C91E7ED-B8B5-4D26-AF43-616622FB3440}" dt="2023-08-04T12:23:05.317" v="0" actId="47"/>
        <pc:sldMkLst>
          <pc:docMk/>
          <pc:sldMk cId="2097118701" sldId="452"/>
        </pc:sldMkLst>
      </pc:sldChg>
    </pc:docChg>
  </pc:docChgLst>
  <pc:docChgLst>
    <pc:chgData name="Kim Santiago" userId="4b362663-76cb-47d1-bd79-4bd99be769b1" providerId="ADAL" clId="{9D7B91AA-20E4-4D31-8B14-CA4F4CF7DCB4}"/>
    <pc:docChg chg="undo redo custSel addSld delSld modSld sldOrd">
      <pc:chgData name="Kim Santiago" userId="4b362663-76cb-47d1-bd79-4bd99be769b1" providerId="ADAL" clId="{9D7B91AA-20E4-4D31-8B14-CA4F4CF7DCB4}" dt="2023-07-17T17:11:26.929" v="2350" actId="962"/>
      <pc:docMkLst>
        <pc:docMk/>
      </pc:docMkLst>
      <pc:sldChg chg="del">
        <pc:chgData name="Kim Santiago" userId="4b362663-76cb-47d1-bd79-4bd99be769b1" providerId="ADAL" clId="{9D7B91AA-20E4-4D31-8B14-CA4F4CF7DCB4}" dt="2023-07-12T21:40:37.476" v="926" actId="47"/>
        <pc:sldMkLst>
          <pc:docMk/>
          <pc:sldMk cId="1406361244" sldId="306"/>
        </pc:sldMkLst>
      </pc:sldChg>
      <pc:sldChg chg="del">
        <pc:chgData name="Kim Santiago" userId="4b362663-76cb-47d1-bd79-4bd99be769b1" providerId="ADAL" clId="{9D7B91AA-20E4-4D31-8B14-CA4F4CF7DCB4}" dt="2023-07-17T17:09:05.570" v="2225" actId="47"/>
        <pc:sldMkLst>
          <pc:docMk/>
          <pc:sldMk cId="2045591051" sldId="308"/>
        </pc:sldMkLst>
      </pc:sldChg>
      <pc:sldChg chg="del">
        <pc:chgData name="Kim Santiago" userId="4b362663-76cb-47d1-bd79-4bd99be769b1" providerId="ADAL" clId="{9D7B91AA-20E4-4D31-8B14-CA4F4CF7DCB4}" dt="2023-07-17T17:09:02.806" v="2224" actId="47"/>
        <pc:sldMkLst>
          <pc:docMk/>
          <pc:sldMk cId="702501573" sldId="309"/>
        </pc:sldMkLst>
      </pc:sldChg>
      <pc:sldChg chg="del">
        <pc:chgData name="Kim Santiago" userId="4b362663-76cb-47d1-bd79-4bd99be769b1" providerId="ADAL" clId="{9D7B91AA-20E4-4D31-8B14-CA4F4CF7DCB4}" dt="2023-07-17T17:09:01.254" v="2223" actId="47"/>
        <pc:sldMkLst>
          <pc:docMk/>
          <pc:sldMk cId="1271624427" sldId="310"/>
        </pc:sldMkLst>
      </pc:sldChg>
      <pc:sldChg chg="add del ord">
        <pc:chgData name="Kim Santiago" userId="4b362663-76cb-47d1-bd79-4bd99be769b1" providerId="ADAL" clId="{9D7B91AA-20E4-4D31-8B14-CA4F4CF7DCB4}" dt="2023-07-17T17:09:16.328" v="2231"/>
        <pc:sldMkLst>
          <pc:docMk/>
          <pc:sldMk cId="3586083688" sldId="312"/>
        </pc:sldMkLst>
      </pc:sldChg>
      <pc:sldChg chg="del">
        <pc:chgData name="Kim Santiago" userId="4b362663-76cb-47d1-bd79-4bd99be769b1" providerId="ADAL" clId="{9D7B91AA-20E4-4D31-8B14-CA4F4CF7DCB4}" dt="2023-07-17T17:09:18.678" v="2232" actId="47"/>
        <pc:sldMkLst>
          <pc:docMk/>
          <pc:sldMk cId="1025645637" sldId="316"/>
        </pc:sldMkLst>
      </pc:sldChg>
      <pc:sldChg chg="del">
        <pc:chgData name="Kim Santiago" userId="4b362663-76cb-47d1-bd79-4bd99be769b1" providerId="ADAL" clId="{9D7B91AA-20E4-4D31-8B14-CA4F4CF7DCB4}" dt="2023-07-17T17:09:09.063" v="2227" actId="47"/>
        <pc:sldMkLst>
          <pc:docMk/>
          <pc:sldMk cId="3298709127" sldId="318"/>
        </pc:sldMkLst>
      </pc:sldChg>
      <pc:sldChg chg="del">
        <pc:chgData name="Kim Santiago" userId="4b362663-76cb-47d1-bd79-4bd99be769b1" providerId="ADAL" clId="{9D7B91AA-20E4-4D31-8B14-CA4F4CF7DCB4}" dt="2023-07-17T17:09:06.843" v="2226" actId="47"/>
        <pc:sldMkLst>
          <pc:docMk/>
          <pc:sldMk cId="162713068" sldId="319"/>
        </pc:sldMkLst>
      </pc:sldChg>
      <pc:sldChg chg="del">
        <pc:chgData name="Kim Santiago" userId="4b362663-76cb-47d1-bd79-4bd99be769b1" providerId="ADAL" clId="{9D7B91AA-20E4-4D31-8B14-CA4F4CF7DCB4}" dt="2023-07-17T17:08:42.110" v="2220" actId="47"/>
        <pc:sldMkLst>
          <pc:docMk/>
          <pc:sldMk cId="3923768827" sldId="320"/>
        </pc:sldMkLst>
      </pc:sldChg>
      <pc:sldChg chg="del">
        <pc:chgData name="Kim Santiago" userId="4b362663-76cb-47d1-bd79-4bd99be769b1" providerId="ADAL" clId="{9D7B91AA-20E4-4D31-8B14-CA4F4CF7DCB4}" dt="2023-07-17T17:09:21.023" v="2233" actId="47"/>
        <pc:sldMkLst>
          <pc:docMk/>
          <pc:sldMk cId="2688669688" sldId="321"/>
        </pc:sldMkLst>
      </pc:sldChg>
      <pc:sldChg chg="del">
        <pc:chgData name="Kim Santiago" userId="4b362663-76cb-47d1-bd79-4bd99be769b1" providerId="ADAL" clId="{9D7B91AA-20E4-4D31-8B14-CA4F4CF7DCB4}" dt="2023-07-17T17:09:24.796" v="2234" actId="47"/>
        <pc:sldMkLst>
          <pc:docMk/>
          <pc:sldMk cId="4092506628" sldId="322"/>
        </pc:sldMkLst>
      </pc:sldChg>
      <pc:sldChg chg="modSp add del mod ord">
        <pc:chgData name="Kim Santiago" userId="4b362663-76cb-47d1-bd79-4bd99be769b1" providerId="ADAL" clId="{9D7B91AA-20E4-4D31-8B14-CA4F4CF7DCB4}" dt="2023-07-17T17:08:52.024" v="2222" actId="47"/>
        <pc:sldMkLst>
          <pc:docMk/>
          <pc:sldMk cId="3622197924" sldId="323"/>
        </pc:sldMkLst>
        <pc:spChg chg="mod">
          <ac:chgData name="Kim Santiago" userId="4b362663-76cb-47d1-bd79-4bd99be769b1" providerId="ADAL" clId="{9D7B91AA-20E4-4D31-8B14-CA4F4CF7DCB4}" dt="2023-07-17T17:00:13.087" v="2184" actId="20577"/>
          <ac:spMkLst>
            <pc:docMk/>
            <pc:sldMk cId="3622197924" sldId="323"/>
            <ac:spMk id="2" creationId="{F1C379A1-2B7F-F18E-4E81-DB5F84B595C5}"/>
          </ac:spMkLst>
        </pc:spChg>
        <pc:spChg chg="mod">
          <ac:chgData name="Kim Santiago" userId="4b362663-76cb-47d1-bd79-4bd99be769b1" providerId="ADAL" clId="{9D7B91AA-20E4-4D31-8B14-CA4F4CF7DCB4}" dt="2023-07-17T17:01:04.573" v="2218" actId="20577"/>
          <ac:spMkLst>
            <pc:docMk/>
            <pc:sldMk cId="3622197924" sldId="323"/>
            <ac:spMk id="16" creationId="{4CDD5FA7-E908-729D-DB73-AF027588DB8E}"/>
          </ac:spMkLst>
        </pc:spChg>
      </pc:sldChg>
      <pc:sldChg chg="modSp mod">
        <pc:chgData name="Kim Santiago" userId="4b362663-76cb-47d1-bd79-4bd99be769b1" providerId="ADAL" clId="{9D7B91AA-20E4-4D31-8B14-CA4F4CF7DCB4}" dt="2023-07-12T15:23:53.591" v="19" actId="20577"/>
        <pc:sldMkLst>
          <pc:docMk/>
          <pc:sldMk cId="3015624781" sldId="325"/>
        </pc:sldMkLst>
        <pc:spChg chg="mod">
          <ac:chgData name="Kim Santiago" userId="4b362663-76cb-47d1-bd79-4bd99be769b1" providerId="ADAL" clId="{9D7B91AA-20E4-4D31-8B14-CA4F4CF7DCB4}" dt="2023-07-12T15:23:53.591" v="19" actId="20577"/>
          <ac:spMkLst>
            <pc:docMk/>
            <pc:sldMk cId="3015624781" sldId="325"/>
            <ac:spMk id="2" creationId="{AA3BFDE4-248B-C143-50A9-34890E3F2A28}"/>
          </ac:spMkLst>
        </pc:spChg>
      </pc:sldChg>
      <pc:sldChg chg="addSp delSp modSp new mod modClrScheme chgLayout">
        <pc:chgData name="Kim Santiago" userId="4b362663-76cb-47d1-bd79-4bd99be769b1" providerId="ADAL" clId="{9D7B91AA-20E4-4D31-8B14-CA4F4CF7DCB4}" dt="2023-07-13T13:36:08.135" v="1759" actId="962"/>
        <pc:sldMkLst>
          <pc:docMk/>
          <pc:sldMk cId="2075127886" sldId="326"/>
        </pc:sldMkLst>
        <pc:spChg chg="mod ord">
          <ac:chgData name="Kim Santiago" userId="4b362663-76cb-47d1-bd79-4bd99be769b1" providerId="ADAL" clId="{9D7B91AA-20E4-4D31-8B14-CA4F4CF7DCB4}" dt="2023-07-12T18:30:31.272" v="135" actId="26606"/>
          <ac:spMkLst>
            <pc:docMk/>
            <pc:sldMk cId="2075127886" sldId="326"/>
            <ac:spMk id="2" creationId="{E3080F9C-3DDD-10E8-0218-210BCDD9CA12}"/>
          </ac:spMkLst>
        </pc:spChg>
        <pc:spChg chg="del">
          <ac:chgData name="Kim Santiago" userId="4b362663-76cb-47d1-bd79-4bd99be769b1" providerId="ADAL" clId="{9D7B91AA-20E4-4D31-8B14-CA4F4CF7DCB4}" dt="2023-07-12T15:45:06.604" v="40" actId="931"/>
          <ac:spMkLst>
            <pc:docMk/>
            <pc:sldMk cId="2075127886" sldId="326"/>
            <ac:spMk id="3" creationId="{F513C7B6-7DD2-F42E-7CF9-7839BF994987}"/>
          </ac:spMkLst>
        </pc:spChg>
        <pc:spChg chg="mod ord">
          <ac:chgData name="Kim Santiago" userId="4b362663-76cb-47d1-bd79-4bd99be769b1" providerId="ADAL" clId="{9D7B91AA-20E4-4D31-8B14-CA4F4CF7DCB4}" dt="2023-07-12T18:30:31.272" v="135" actId="26606"/>
          <ac:spMkLst>
            <pc:docMk/>
            <pc:sldMk cId="2075127886" sldId="326"/>
            <ac:spMk id="4" creationId="{707F604E-C44C-53F6-AFBC-3B1D131412F7}"/>
          </ac:spMkLst>
        </pc:spChg>
        <pc:spChg chg="mod">
          <ac:chgData name="Kim Santiago" userId="4b362663-76cb-47d1-bd79-4bd99be769b1" providerId="ADAL" clId="{9D7B91AA-20E4-4D31-8B14-CA4F4CF7DCB4}" dt="2023-07-12T18:30:31.272" v="135" actId="26606"/>
          <ac:spMkLst>
            <pc:docMk/>
            <pc:sldMk cId="2075127886" sldId="326"/>
            <ac:spMk id="5" creationId="{F6291EDD-E85B-FE68-545A-BAA68D7AA014}"/>
          </ac:spMkLst>
        </pc:spChg>
        <pc:spChg chg="mod">
          <ac:chgData name="Kim Santiago" userId="4b362663-76cb-47d1-bd79-4bd99be769b1" providerId="ADAL" clId="{9D7B91AA-20E4-4D31-8B14-CA4F4CF7DCB4}" dt="2023-07-12T18:30:31.272" v="135" actId="26606"/>
          <ac:spMkLst>
            <pc:docMk/>
            <pc:sldMk cId="2075127886" sldId="326"/>
            <ac:spMk id="6" creationId="{B3CD681E-AE96-C252-74C9-C65129F92280}"/>
          </ac:spMkLst>
        </pc:spChg>
        <pc:spChg chg="add del mod">
          <ac:chgData name="Kim Santiago" userId="4b362663-76cb-47d1-bd79-4bd99be769b1" providerId="ADAL" clId="{9D7B91AA-20E4-4D31-8B14-CA4F4CF7DCB4}" dt="2023-07-12T18:30:49.099" v="138" actId="931"/>
          <ac:spMkLst>
            <pc:docMk/>
            <pc:sldMk cId="2075127886" sldId="326"/>
            <ac:spMk id="10" creationId="{2D362E7A-07B6-4A51-A8B1-1915231C500F}"/>
          </ac:spMkLst>
        </pc:spChg>
        <pc:picChg chg="add del mod">
          <ac:chgData name="Kim Santiago" userId="4b362663-76cb-47d1-bd79-4bd99be769b1" providerId="ADAL" clId="{9D7B91AA-20E4-4D31-8B14-CA4F4CF7DCB4}" dt="2023-07-12T18:00:54.469" v="115" actId="478"/>
          <ac:picMkLst>
            <pc:docMk/>
            <pc:sldMk cId="2075127886" sldId="326"/>
            <ac:picMk id="8" creationId="{EDD6FD8A-4FD5-57A1-C8D8-109BE5DA5CB8}"/>
          </ac:picMkLst>
        </pc:picChg>
        <pc:picChg chg="add del mod ord">
          <ac:chgData name="Kim Santiago" userId="4b362663-76cb-47d1-bd79-4bd99be769b1" providerId="ADAL" clId="{9D7B91AA-20E4-4D31-8B14-CA4F4CF7DCB4}" dt="2023-07-12T18:30:32.725" v="137" actId="931"/>
          <ac:picMkLst>
            <pc:docMk/>
            <pc:sldMk cId="2075127886" sldId="326"/>
            <ac:picMk id="12" creationId="{46D8FC9E-F06E-D40B-21F6-5183E12CD5CC}"/>
          </ac:picMkLst>
        </pc:picChg>
        <pc:picChg chg="add mod">
          <ac:chgData name="Kim Santiago" userId="4b362663-76cb-47d1-bd79-4bd99be769b1" providerId="ADAL" clId="{9D7B91AA-20E4-4D31-8B14-CA4F4CF7DCB4}" dt="2023-07-13T13:36:08.135" v="1759" actId="962"/>
          <ac:picMkLst>
            <pc:docMk/>
            <pc:sldMk cId="2075127886" sldId="326"/>
            <ac:picMk id="14" creationId="{422FB53D-3B48-B64A-1F56-63F9AD9F4037}"/>
          </ac:picMkLst>
        </pc:picChg>
      </pc:sldChg>
      <pc:sldChg chg="new del">
        <pc:chgData name="Kim Santiago" userId="4b362663-76cb-47d1-bd79-4bd99be769b1" providerId="ADAL" clId="{9D7B91AA-20E4-4D31-8B14-CA4F4CF7DCB4}" dt="2023-07-12T15:29:01.852" v="21" actId="2696"/>
        <pc:sldMkLst>
          <pc:docMk/>
          <pc:sldMk cId="3312957083" sldId="326"/>
        </pc:sldMkLst>
      </pc:sldChg>
      <pc:sldChg chg="modSp add mod ord">
        <pc:chgData name="Kim Santiago" userId="4b362663-76cb-47d1-bd79-4bd99be769b1" providerId="ADAL" clId="{9D7B91AA-20E4-4D31-8B14-CA4F4CF7DCB4}" dt="2023-07-13T13:33:59.222" v="1721" actId="962"/>
        <pc:sldMkLst>
          <pc:docMk/>
          <pc:sldMk cId="1971084794" sldId="327"/>
        </pc:sldMkLst>
        <pc:spChg chg="mod">
          <ac:chgData name="Kim Santiago" userId="4b362663-76cb-47d1-bd79-4bd99be769b1" providerId="ADAL" clId="{9D7B91AA-20E4-4D31-8B14-CA4F4CF7DCB4}" dt="2023-07-12T18:55:50.416" v="197" actId="2711"/>
          <ac:spMkLst>
            <pc:docMk/>
            <pc:sldMk cId="1971084794" sldId="327"/>
            <ac:spMk id="2" creationId="{E3080F9C-3DDD-10E8-0218-210BCDD9CA12}"/>
          </ac:spMkLst>
        </pc:spChg>
        <pc:spChg chg="mod">
          <ac:chgData name="Kim Santiago" userId="4b362663-76cb-47d1-bd79-4bd99be769b1" providerId="ADAL" clId="{9D7B91AA-20E4-4D31-8B14-CA4F4CF7DCB4}" dt="2023-07-12T18:52:02.170" v="153" actId="26606"/>
          <ac:spMkLst>
            <pc:docMk/>
            <pc:sldMk cId="1971084794" sldId="327"/>
            <ac:spMk id="4" creationId="{707F604E-C44C-53F6-AFBC-3B1D131412F7}"/>
          </ac:spMkLst>
        </pc:spChg>
        <pc:spChg chg="mod">
          <ac:chgData name="Kim Santiago" userId="4b362663-76cb-47d1-bd79-4bd99be769b1" providerId="ADAL" clId="{9D7B91AA-20E4-4D31-8B14-CA4F4CF7DCB4}" dt="2023-07-12T18:52:02.170" v="153" actId="26606"/>
          <ac:spMkLst>
            <pc:docMk/>
            <pc:sldMk cId="1971084794" sldId="327"/>
            <ac:spMk id="5" creationId="{F6291EDD-E85B-FE68-545A-BAA68D7AA014}"/>
          </ac:spMkLst>
        </pc:spChg>
        <pc:spChg chg="mod">
          <ac:chgData name="Kim Santiago" userId="4b362663-76cb-47d1-bd79-4bd99be769b1" providerId="ADAL" clId="{9D7B91AA-20E4-4D31-8B14-CA4F4CF7DCB4}" dt="2023-07-12T18:52:02.170" v="153" actId="26606"/>
          <ac:spMkLst>
            <pc:docMk/>
            <pc:sldMk cId="1971084794" sldId="327"/>
            <ac:spMk id="6" creationId="{B3CD681E-AE96-C252-74C9-C65129F92280}"/>
          </ac:spMkLst>
        </pc:spChg>
        <pc:picChg chg="mod">
          <ac:chgData name="Kim Santiago" userId="4b362663-76cb-47d1-bd79-4bd99be769b1" providerId="ADAL" clId="{9D7B91AA-20E4-4D31-8B14-CA4F4CF7DCB4}" dt="2023-07-13T13:33:59.222" v="1721" actId="962"/>
          <ac:picMkLst>
            <pc:docMk/>
            <pc:sldMk cId="1971084794" sldId="327"/>
            <ac:picMk id="8" creationId="{EDD6FD8A-4FD5-57A1-C8D8-109BE5DA5CB8}"/>
          </ac:picMkLst>
        </pc:picChg>
      </pc:sldChg>
      <pc:sldChg chg="modSp add mod">
        <pc:chgData name="Kim Santiago" userId="4b362663-76cb-47d1-bd79-4bd99be769b1" providerId="ADAL" clId="{9D7B91AA-20E4-4D31-8B14-CA4F4CF7DCB4}" dt="2023-07-13T13:51:06.544" v="1781" actId="6549"/>
        <pc:sldMkLst>
          <pc:docMk/>
          <pc:sldMk cId="2480642953" sldId="328"/>
        </pc:sldMkLst>
        <pc:spChg chg="mod">
          <ac:chgData name="Kim Santiago" userId="4b362663-76cb-47d1-bd79-4bd99be769b1" providerId="ADAL" clId="{9D7B91AA-20E4-4D31-8B14-CA4F4CF7DCB4}" dt="2023-07-13T13:51:06.544" v="1781" actId="6549"/>
          <ac:spMkLst>
            <pc:docMk/>
            <pc:sldMk cId="2480642953" sldId="328"/>
            <ac:spMk id="2" creationId="{E3080F9C-3DDD-10E8-0218-210BCDD9CA12}"/>
          </ac:spMkLst>
        </pc:spChg>
        <pc:picChg chg="mod">
          <ac:chgData name="Kim Santiago" userId="4b362663-76cb-47d1-bd79-4bd99be769b1" providerId="ADAL" clId="{9D7B91AA-20E4-4D31-8B14-CA4F4CF7DCB4}" dt="2023-07-13T13:28:14.336" v="1547" actId="962"/>
          <ac:picMkLst>
            <pc:docMk/>
            <pc:sldMk cId="2480642953" sldId="328"/>
            <ac:picMk id="8" creationId="{EDD6FD8A-4FD5-57A1-C8D8-109BE5DA5CB8}"/>
          </ac:picMkLst>
        </pc:picChg>
      </pc:sldChg>
      <pc:sldChg chg="addSp delSp modSp add mod ord">
        <pc:chgData name="Kim Santiago" userId="4b362663-76cb-47d1-bd79-4bd99be769b1" providerId="ADAL" clId="{9D7B91AA-20E4-4D31-8B14-CA4F4CF7DCB4}" dt="2023-07-13T13:44:29.570" v="1763" actId="20577"/>
        <pc:sldMkLst>
          <pc:docMk/>
          <pc:sldMk cId="3634765906" sldId="329"/>
        </pc:sldMkLst>
        <pc:spChg chg="mod">
          <ac:chgData name="Kim Santiago" userId="4b362663-76cb-47d1-bd79-4bd99be769b1" providerId="ADAL" clId="{9D7B91AA-20E4-4D31-8B14-CA4F4CF7DCB4}" dt="2023-07-13T13:44:29.570" v="1763" actId="20577"/>
          <ac:spMkLst>
            <pc:docMk/>
            <pc:sldMk cId="3634765906" sldId="329"/>
            <ac:spMk id="2" creationId="{E3080F9C-3DDD-10E8-0218-210BCDD9CA12}"/>
          </ac:spMkLst>
        </pc:spChg>
        <pc:spChg chg="mod">
          <ac:chgData name="Kim Santiago" userId="4b362663-76cb-47d1-bd79-4bd99be769b1" providerId="ADAL" clId="{9D7B91AA-20E4-4D31-8B14-CA4F4CF7DCB4}" dt="2023-07-12T18:59:06.059" v="213" actId="20577"/>
          <ac:spMkLst>
            <pc:docMk/>
            <pc:sldMk cId="3634765906" sldId="329"/>
            <ac:spMk id="4" creationId="{707F604E-C44C-53F6-AFBC-3B1D131412F7}"/>
          </ac:spMkLst>
        </pc:spChg>
        <pc:spChg chg="add del mod">
          <ac:chgData name="Kim Santiago" userId="4b362663-76cb-47d1-bd79-4bd99be769b1" providerId="ADAL" clId="{9D7B91AA-20E4-4D31-8B14-CA4F4CF7DCB4}" dt="2023-07-12T19:47:04.825" v="649" actId="931"/>
          <ac:spMkLst>
            <pc:docMk/>
            <pc:sldMk cId="3634765906" sldId="329"/>
            <ac:spMk id="7" creationId="{F3BEF08E-7C00-8027-D890-8754D8C3B4E6}"/>
          </ac:spMkLst>
        </pc:spChg>
        <pc:picChg chg="del mod">
          <ac:chgData name="Kim Santiago" userId="4b362663-76cb-47d1-bd79-4bd99be769b1" providerId="ADAL" clId="{9D7B91AA-20E4-4D31-8B14-CA4F4CF7DCB4}" dt="2023-07-12T19:27:03.806" v="643" actId="478"/>
          <ac:picMkLst>
            <pc:docMk/>
            <pc:sldMk cId="3634765906" sldId="329"/>
            <ac:picMk id="8" creationId="{EDD6FD8A-4FD5-57A1-C8D8-109BE5DA5CB8}"/>
          </ac:picMkLst>
        </pc:picChg>
        <pc:picChg chg="add del mod">
          <ac:chgData name="Kim Santiago" userId="4b362663-76cb-47d1-bd79-4bd99be769b1" providerId="ADAL" clId="{9D7B91AA-20E4-4D31-8B14-CA4F4CF7DCB4}" dt="2023-07-12T19:45:25.698" v="648" actId="931"/>
          <ac:picMkLst>
            <pc:docMk/>
            <pc:sldMk cId="3634765906" sldId="329"/>
            <ac:picMk id="10" creationId="{474C55B8-092D-A6E9-C039-48198CD72E00}"/>
          </ac:picMkLst>
        </pc:picChg>
        <pc:picChg chg="add mod modCrop">
          <ac:chgData name="Kim Santiago" userId="4b362663-76cb-47d1-bd79-4bd99be769b1" providerId="ADAL" clId="{9D7B91AA-20E4-4D31-8B14-CA4F4CF7DCB4}" dt="2023-07-12T19:51:42.672" v="701" actId="1076"/>
          <ac:picMkLst>
            <pc:docMk/>
            <pc:sldMk cId="3634765906" sldId="329"/>
            <ac:picMk id="12" creationId="{309E1A65-EA67-C77B-816D-F9E4245CCC73}"/>
          </ac:picMkLst>
        </pc:picChg>
      </pc:sldChg>
      <pc:sldChg chg="addSp delSp modSp new mod ord">
        <pc:chgData name="Kim Santiago" userId="4b362663-76cb-47d1-bd79-4bd99be769b1" providerId="ADAL" clId="{9D7B91AA-20E4-4D31-8B14-CA4F4CF7DCB4}" dt="2023-07-13T12:11:09.803" v="1032"/>
        <pc:sldMkLst>
          <pc:docMk/>
          <pc:sldMk cId="1896180935" sldId="330"/>
        </pc:sldMkLst>
        <pc:spChg chg="mod">
          <ac:chgData name="Kim Santiago" userId="4b362663-76cb-47d1-bd79-4bd99be769b1" providerId="ADAL" clId="{9D7B91AA-20E4-4D31-8B14-CA4F4CF7DCB4}" dt="2023-07-12T19:58:46.218" v="717" actId="20577"/>
          <ac:spMkLst>
            <pc:docMk/>
            <pc:sldMk cId="1896180935" sldId="330"/>
            <ac:spMk id="2" creationId="{0C5ABCC7-A24F-6413-A133-A05538F6912A}"/>
          </ac:spMkLst>
        </pc:spChg>
        <pc:spChg chg="add del">
          <ac:chgData name="Kim Santiago" userId="4b362663-76cb-47d1-bd79-4bd99be769b1" providerId="ADAL" clId="{9D7B91AA-20E4-4D31-8B14-CA4F4CF7DCB4}" dt="2023-07-12T20:17:29.130" v="722"/>
          <ac:spMkLst>
            <pc:docMk/>
            <pc:sldMk cId="1896180935" sldId="330"/>
            <ac:spMk id="4" creationId="{2491AFEC-1443-0CEA-AF8F-FCFE76C5236F}"/>
          </ac:spMkLst>
        </pc:spChg>
        <pc:graphicFrameChg chg="add del mod">
          <ac:chgData name="Kim Santiago" userId="4b362663-76cb-47d1-bd79-4bd99be769b1" providerId="ADAL" clId="{9D7B91AA-20E4-4D31-8B14-CA4F4CF7DCB4}" dt="2023-07-12T20:17:23.536" v="720"/>
          <ac:graphicFrameMkLst>
            <pc:docMk/>
            <pc:sldMk cId="1896180935" sldId="330"/>
            <ac:graphicFrameMk id="5" creationId="{9393F6CA-8BDE-137B-9E97-C1C5382E09E6}"/>
          </ac:graphicFrameMkLst>
        </pc:graphicFrameChg>
        <pc:picChg chg="add mod">
          <ac:chgData name="Kim Santiago" userId="4b362663-76cb-47d1-bd79-4bd99be769b1" providerId="ADAL" clId="{9D7B91AA-20E4-4D31-8B14-CA4F4CF7DCB4}" dt="2023-07-12T21:33:05.585" v="924" actId="962"/>
          <ac:picMkLst>
            <pc:docMk/>
            <pc:sldMk cId="1896180935" sldId="330"/>
            <ac:picMk id="6" creationId="{A324791C-9E67-8D0D-8368-3966E6CE7A4A}"/>
          </ac:picMkLst>
        </pc:picChg>
      </pc:sldChg>
      <pc:sldChg chg="new del">
        <pc:chgData name="Kim Santiago" userId="4b362663-76cb-47d1-bd79-4bd99be769b1" providerId="ADAL" clId="{9D7B91AA-20E4-4D31-8B14-CA4F4CF7DCB4}" dt="2023-07-12T19:54:12.975" v="703" actId="680"/>
        <pc:sldMkLst>
          <pc:docMk/>
          <pc:sldMk cId="2736884083" sldId="330"/>
        </pc:sldMkLst>
      </pc:sldChg>
      <pc:sldChg chg="addSp delSp modSp new mod modClrScheme chgLayout">
        <pc:chgData name="Kim Santiago" userId="4b362663-76cb-47d1-bd79-4bd99be769b1" providerId="ADAL" clId="{9D7B91AA-20E4-4D31-8B14-CA4F4CF7DCB4}" dt="2023-07-13T13:24:53.832" v="1435" actId="962"/>
        <pc:sldMkLst>
          <pc:docMk/>
          <pc:sldMk cId="2555888799" sldId="331"/>
        </pc:sldMkLst>
        <pc:spChg chg="mod">
          <ac:chgData name="Kim Santiago" userId="4b362663-76cb-47d1-bd79-4bd99be769b1" providerId="ADAL" clId="{9D7B91AA-20E4-4D31-8B14-CA4F4CF7DCB4}" dt="2023-07-13T13:22:23.516" v="1425" actId="20577"/>
          <ac:spMkLst>
            <pc:docMk/>
            <pc:sldMk cId="2555888799" sldId="331"/>
            <ac:spMk id="2" creationId="{14A123CC-7DC6-56C9-2887-8176753CFBE8}"/>
          </ac:spMkLst>
        </pc:spChg>
        <pc:spChg chg="del">
          <ac:chgData name="Kim Santiago" userId="4b362663-76cb-47d1-bd79-4bd99be769b1" providerId="ADAL" clId="{9D7B91AA-20E4-4D31-8B14-CA4F4CF7DCB4}" dt="2023-07-12T20:50:59.056" v="811" actId="931"/>
          <ac:spMkLst>
            <pc:docMk/>
            <pc:sldMk cId="2555888799" sldId="331"/>
            <ac:spMk id="3" creationId="{9198D660-16E5-43D5-9CF1-F8DC6AED3D5C}"/>
          </ac:spMkLst>
        </pc:spChg>
        <pc:spChg chg="mod">
          <ac:chgData name="Kim Santiago" userId="4b362663-76cb-47d1-bd79-4bd99be769b1" providerId="ADAL" clId="{9D7B91AA-20E4-4D31-8B14-CA4F4CF7DCB4}" dt="2023-07-12T21:21:47.517" v="840" actId="26606"/>
          <ac:spMkLst>
            <pc:docMk/>
            <pc:sldMk cId="2555888799" sldId="331"/>
            <ac:spMk id="4" creationId="{51D51BC4-D849-13F8-3581-65890AA6F2ED}"/>
          </ac:spMkLst>
        </pc:spChg>
        <pc:spChg chg="mod">
          <ac:chgData name="Kim Santiago" userId="4b362663-76cb-47d1-bd79-4bd99be769b1" providerId="ADAL" clId="{9D7B91AA-20E4-4D31-8B14-CA4F4CF7DCB4}" dt="2023-07-12T21:21:47.517" v="840" actId="26606"/>
          <ac:spMkLst>
            <pc:docMk/>
            <pc:sldMk cId="2555888799" sldId="331"/>
            <ac:spMk id="5" creationId="{18E7C9C9-0F37-5E91-F3E7-93C5F2F9F02C}"/>
          </ac:spMkLst>
        </pc:spChg>
        <pc:spChg chg="mod">
          <ac:chgData name="Kim Santiago" userId="4b362663-76cb-47d1-bd79-4bd99be769b1" providerId="ADAL" clId="{9D7B91AA-20E4-4D31-8B14-CA4F4CF7DCB4}" dt="2023-07-12T21:21:47.517" v="840" actId="26606"/>
          <ac:spMkLst>
            <pc:docMk/>
            <pc:sldMk cId="2555888799" sldId="331"/>
            <ac:spMk id="6" creationId="{8552E288-273C-3569-A77B-85E17EA17ED6}"/>
          </ac:spMkLst>
        </pc:spChg>
        <pc:picChg chg="add mod modCrop">
          <ac:chgData name="Kim Santiago" userId="4b362663-76cb-47d1-bd79-4bd99be769b1" providerId="ADAL" clId="{9D7B91AA-20E4-4D31-8B14-CA4F4CF7DCB4}" dt="2023-07-13T13:24:53.832" v="1435" actId="962"/>
          <ac:picMkLst>
            <pc:docMk/>
            <pc:sldMk cId="2555888799" sldId="331"/>
            <ac:picMk id="8" creationId="{CE8F04A7-3286-509C-7504-F0BB440B7363}"/>
          </ac:picMkLst>
        </pc:picChg>
      </pc:sldChg>
      <pc:sldChg chg="add del">
        <pc:chgData name="Kim Santiago" userId="4b362663-76cb-47d1-bd79-4bd99be769b1" providerId="ADAL" clId="{9D7B91AA-20E4-4D31-8B14-CA4F4CF7DCB4}" dt="2023-07-17T17:08:40.164" v="2219" actId="47"/>
        <pc:sldMkLst>
          <pc:docMk/>
          <pc:sldMk cId="1679479317" sldId="332"/>
        </pc:sldMkLst>
      </pc:sldChg>
      <pc:sldChg chg="addSp delSp modSp add mod modClrScheme chgLayout">
        <pc:chgData name="Kim Santiago" userId="4b362663-76cb-47d1-bd79-4bd99be769b1" providerId="ADAL" clId="{9D7B91AA-20E4-4D31-8B14-CA4F4CF7DCB4}" dt="2023-07-17T17:11:26.929" v="2350" actId="962"/>
        <pc:sldMkLst>
          <pc:docMk/>
          <pc:sldMk cId="3523052988" sldId="333"/>
        </pc:sldMkLst>
        <pc:spChg chg="mod">
          <ac:chgData name="Kim Santiago" userId="4b362663-76cb-47d1-bd79-4bd99be769b1" providerId="ADAL" clId="{9D7B91AA-20E4-4D31-8B14-CA4F4CF7DCB4}" dt="2023-07-17T16:33:13.679" v="2139" actId="6549"/>
          <ac:spMkLst>
            <pc:docMk/>
            <pc:sldMk cId="3523052988" sldId="333"/>
            <ac:spMk id="2" creationId="{14A123CC-7DC6-56C9-2887-8176753CFBE8}"/>
          </ac:spMkLst>
        </pc:spChg>
        <pc:spChg chg="mod">
          <ac:chgData name="Kim Santiago" userId="4b362663-76cb-47d1-bd79-4bd99be769b1" providerId="ADAL" clId="{9D7B91AA-20E4-4D31-8B14-CA4F4CF7DCB4}" dt="2023-07-17T15:12:35.032" v="1831" actId="26606"/>
          <ac:spMkLst>
            <pc:docMk/>
            <pc:sldMk cId="3523052988" sldId="333"/>
            <ac:spMk id="4" creationId="{51D51BC4-D849-13F8-3581-65890AA6F2ED}"/>
          </ac:spMkLst>
        </pc:spChg>
        <pc:spChg chg="mod">
          <ac:chgData name="Kim Santiago" userId="4b362663-76cb-47d1-bd79-4bd99be769b1" providerId="ADAL" clId="{9D7B91AA-20E4-4D31-8B14-CA4F4CF7DCB4}" dt="2023-07-17T15:12:35.032" v="1831" actId="26606"/>
          <ac:spMkLst>
            <pc:docMk/>
            <pc:sldMk cId="3523052988" sldId="333"/>
            <ac:spMk id="5" creationId="{18E7C9C9-0F37-5E91-F3E7-93C5F2F9F02C}"/>
          </ac:spMkLst>
        </pc:spChg>
        <pc:spChg chg="mod">
          <ac:chgData name="Kim Santiago" userId="4b362663-76cb-47d1-bd79-4bd99be769b1" providerId="ADAL" clId="{9D7B91AA-20E4-4D31-8B14-CA4F4CF7DCB4}" dt="2023-07-17T15:12:35.032" v="1831" actId="26606"/>
          <ac:spMkLst>
            <pc:docMk/>
            <pc:sldMk cId="3523052988" sldId="333"/>
            <ac:spMk id="6" creationId="{8552E288-273C-3569-A77B-85E17EA17ED6}"/>
          </ac:spMkLst>
        </pc:spChg>
        <pc:spChg chg="add del mod">
          <ac:chgData name="Kim Santiago" userId="4b362663-76cb-47d1-bd79-4bd99be769b1" providerId="ADAL" clId="{9D7B91AA-20E4-4D31-8B14-CA4F4CF7DCB4}" dt="2023-07-17T15:12:05.898" v="1825"/>
          <ac:spMkLst>
            <pc:docMk/>
            <pc:sldMk cId="3523052988" sldId="333"/>
            <ac:spMk id="7" creationId="{CF7190A5-D272-001C-A418-58523E9B8756}"/>
          </ac:spMkLst>
        </pc:spChg>
        <pc:spChg chg="add del mod">
          <ac:chgData name="Kim Santiago" userId="4b362663-76cb-47d1-bd79-4bd99be769b1" providerId="ADAL" clId="{9D7B91AA-20E4-4D31-8B14-CA4F4CF7DCB4}" dt="2023-07-17T15:23:58.679" v="1834" actId="931"/>
          <ac:spMkLst>
            <pc:docMk/>
            <pc:sldMk cId="3523052988" sldId="333"/>
            <ac:spMk id="9" creationId="{C63A415E-D5F8-1741-228E-5A999B7A2F9C}"/>
          </ac:spMkLst>
        </pc:spChg>
        <pc:picChg chg="add del mod ord">
          <ac:chgData name="Kim Santiago" userId="4b362663-76cb-47d1-bd79-4bd99be769b1" providerId="ADAL" clId="{9D7B91AA-20E4-4D31-8B14-CA4F4CF7DCB4}" dt="2023-07-17T15:23:28.983" v="1833" actId="478"/>
          <ac:picMkLst>
            <pc:docMk/>
            <pc:sldMk cId="3523052988" sldId="333"/>
            <ac:picMk id="3" creationId="{6DFF05EB-3991-7D6E-84F6-9EB22C02D036}"/>
          </ac:picMkLst>
        </pc:picChg>
        <pc:picChg chg="del">
          <ac:chgData name="Kim Santiago" userId="4b362663-76cb-47d1-bd79-4bd99be769b1" providerId="ADAL" clId="{9D7B91AA-20E4-4D31-8B14-CA4F4CF7DCB4}" dt="2023-07-12T22:23:07.825" v="1028" actId="478"/>
          <ac:picMkLst>
            <pc:docMk/>
            <pc:sldMk cId="3523052988" sldId="333"/>
            <ac:picMk id="8" creationId="{CE8F04A7-3286-509C-7504-F0BB440B7363}"/>
          </ac:picMkLst>
        </pc:picChg>
        <pc:picChg chg="add mod">
          <ac:chgData name="Kim Santiago" userId="4b362663-76cb-47d1-bd79-4bd99be769b1" providerId="ADAL" clId="{9D7B91AA-20E4-4D31-8B14-CA4F4CF7DCB4}" dt="2023-07-17T17:11:26.929" v="2350" actId="962"/>
          <ac:picMkLst>
            <pc:docMk/>
            <pc:sldMk cId="3523052988" sldId="333"/>
            <ac:picMk id="11" creationId="{CAFE6F00-171B-F402-1B9C-9DD72E4696CB}"/>
          </ac:picMkLst>
        </pc:picChg>
      </pc:sldChg>
      <pc:sldChg chg="addSp delSp modSp new mod ord modClrScheme chgLayout">
        <pc:chgData name="Kim Santiago" userId="4b362663-76cb-47d1-bd79-4bd99be769b1" providerId="ADAL" clId="{9D7B91AA-20E4-4D31-8B14-CA4F4CF7DCB4}" dt="2023-07-17T16:57:36.175" v="2175"/>
        <pc:sldMkLst>
          <pc:docMk/>
          <pc:sldMk cId="888504928" sldId="334"/>
        </pc:sldMkLst>
        <pc:spChg chg="mod">
          <ac:chgData name="Kim Santiago" userId="4b362663-76cb-47d1-bd79-4bd99be769b1" providerId="ADAL" clId="{9D7B91AA-20E4-4D31-8B14-CA4F4CF7DCB4}" dt="2023-07-17T16:54:38.535" v="2171" actId="20577"/>
          <ac:spMkLst>
            <pc:docMk/>
            <pc:sldMk cId="888504928" sldId="334"/>
            <ac:spMk id="2" creationId="{AC4A1622-B1AA-99F8-EE74-32953007A6DB}"/>
          </ac:spMkLst>
        </pc:spChg>
        <pc:spChg chg="mod">
          <ac:chgData name="Kim Santiago" userId="4b362663-76cb-47d1-bd79-4bd99be769b1" providerId="ADAL" clId="{9D7B91AA-20E4-4D31-8B14-CA4F4CF7DCB4}" dt="2023-07-14T14:40:04.431" v="1816" actId="26606"/>
          <ac:spMkLst>
            <pc:docMk/>
            <pc:sldMk cId="888504928" sldId="334"/>
            <ac:spMk id="3" creationId="{88D74BA6-8C25-D2CA-C760-EAD7F8988B3C}"/>
          </ac:spMkLst>
        </pc:spChg>
        <pc:spChg chg="add del">
          <ac:chgData name="Kim Santiago" userId="4b362663-76cb-47d1-bd79-4bd99be769b1" providerId="ADAL" clId="{9D7B91AA-20E4-4D31-8B14-CA4F4CF7DCB4}" dt="2023-07-14T14:40:04.431" v="1816" actId="26606"/>
          <ac:spMkLst>
            <pc:docMk/>
            <pc:sldMk cId="888504928" sldId="334"/>
            <ac:spMk id="4" creationId="{C216DB2C-F73B-2E59-8449-3CFBFAF8479D}"/>
          </ac:spMkLst>
        </pc:spChg>
        <pc:spChg chg="add mod">
          <ac:chgData name="Kim Santiago" userId="4b362663-76cb-47d1-bd79-4bd99be769b1" providerId="ADAL" clId="{9D7B91AA-20E4-4D31-8B14-CA4F4CF7DCB4}" dt="2023-07-14T14:40:04.431" v="1816" actId="26606"/>
          <ac:spMkLst>
            <pc:docMk/>
            <pc:sldMk cId="888504928" sldId="334"/>
            <ac:spMk id="10" creationId="{97736662-1DF6-95CD-241D-21D6BD4CD2B0}"/>
          </ac:spMkLst>
        </pc:spChg>
        <pc:picChg chg="add del mod">
          <ac:chgData name="Kim Santiago" userId="4b362663-76cb-47d1-bd79-4bd99be769b1" providerId="ADAL" clId="{9D7B91AA-20E4-4D31-8B14-CA4F4CF7DCB4}" dt="2023-07-14T14:39:58.663" v="1815"/>
          <ac:picMkLst>
            <pc:docMk/>
            <pc:sldMk cId="888504928" sldId="334"/>
            <ac:picMk id="5" creationId="{5A99D62C-7530-AA0B-A81F-585EB6F88456}"/>
          </ac:picMkLst>
        </pc:picChg>
        <pc:picChg chg="add mod modCrop">
          <ac:chgData name="Kim Santiago" userId="4b362663-76cb-47d1-bd79-4bd99be769b1" providerId="ADAL" clId="{9D7B91AA-20E4-4D31-8B14-CA4F4CF7DCB4}" dt="2023-07-14T14:42:05.444" v="1824" actId="14100"/>
          <ac:picMkLst>
            <pc:docMk/>
            <pc:sldMk cId="888504928" sldId="334"/>
            <ac:picMk id="7" creationId="{5A99D62C-7530-AA0B-A81F-585EB6F88456}"/>
          </ac:picMkLst>
        </pc:picChg>
      </pc:sldChg>
      <pc:sldChg chg="modSp add del mod ord">
        <pc:chgData name="Kim Santiago" userId="4b362663-76cb-47d1-bd79-4bd99be769b1" providerId="ADAL" clId="{9D7B91AA-20E4-4D31-8B14-CA4F4CF7DCB4}" dt="2023-07-13T13:51:00.733" v="1780" actId="2696"/>
        <pc:sldMkLst>
          <pc:docMk/>
          <pc:sldMk cId="3414117228" sldId="334"/>
        </pc:sldMkLst>
        <pc:spChg chg="mod">
          <ac:chgData name="Kim Santiago" userId="4b362663-76cb-47d1-bd79-4bd99be769b1" providerId="ADAL" clId="{9D7B91AA-20E4-4D31-8B14-CA4F4CF7DCB4}" dt="2023-07-13T13:50:42.123" v="1779" actId="6549"/>
          <ac:spMkLst>
            <pc:docMk/>
            <pc:sldMk cId="3414117228" sldId="334"/>
            <ac:spMk id="2" creationId="{E3080F9C-3DDD-10E8-0218-210BCDD9CA12}"/>
          </ac:spMkLst>
        </pc:spChg>
        <pc:spChg chg="mod">
          <ac:chgData name="Kim Santiago" userId="4b362663-76cb-47d1-bd79-4bd99be769b1" providerId="ADAL" clId="{9D7B91AA-20E4-4D31-8B14-CA4F4CF7DCB4}" dt="2023-07-13T13:47:54.427" v="1778" actId="20577"/>
          <ac:spMkLst>
            <pc:docMk/>
            <pc:sldMk cId="3414117228" sldId="334"/>
            <ac:spMk id="4" creationId="{707F604E-C44C-53F6-AFBC-3B1D131412F7}"/>
          </ac:spMkLst>
        </pc:spChg>
      </pc:sldChg>
    </pc:docChg>
  </pc:docChgLst>
  <pc:docChgLst>
    <pc:chgData name="Kim Santiago" userId="S::ksantiago@bloomsburie.com::4b362663-76cb-47d1-bd79-4bd99be769b1" providerId="AD" clId="Web-{F230424D-9F36-5C00-CEEC-7D0118743C81}"/>
    <pc:docChg chg="modSld">
      <pc:chgData name="Kim Santiago" userId="S::ksantiago@bloomsburie.com::4b362663-76cb-47d1-bd79-4bd99be769b1" providerId="AD" clId="Web-{F230424D-9F36-5C00-CEEC-7D0118743C81}" dt="2023-11-28T14:22:10.502" v="0" actId="20577"/>
      <pc:docMkLst>
        <pc:docMk/>
      </pc:docMkLst>
      <pc:sldChg chg="modSp">
        <pc:chgData name="Kim Santiago" userId="S::ksantiago@bloomsburie.com::4b362663-76cb-47d1-bd79-4bd99be769b1" providerId="AD" clId="Web-{F230424D-9F36-5C00-CEEC-7D0118743C81}" dt="2023-11-28T14:22:10.502" v="0" actId="20577"/>
        <pc:sldMkLst>
          <pc:docMk/>
          <pc:sldMk cId="2480642953" sldId="328"/>
        </pc:sldMkLst>
        <pc:spChg chg="mod">
          <ac:chgData name="Kim Santiago" userId="S::ksantiago@bloomsburie.com::4b362663-76cb-47d1-bd79-4bd99be769b1" providerId="AD" clId="Web-{F230424D-9F36-5C00-CEEC-7D0118743C81}" dt="2023-11-28T14:22:10.502" v="0" actId="20577"/>
          <ac:spMkLst>
            <pc:docMk/>
            <pc:sldMk cId="2480642953" sldId="328"/>
            <ac:spMk id="2" creationId="{E3080F9C-3DDD-10E8-0218-210BCDD9CA12}"/>
          </ac:spMkLst>
        </pc:spChg>
      </pc:sldChg>
    </pc:docChg>
  </pc:docChgLst>
  <pc:docChgLst>
    <pc:chgData name="Julia Weeks" userId="15e19876-d8cd-4fb8-a178-60d7be33e969" providerId="ADAL" clId="{1755ABBD-5A88-466C-AE7B-0004AF4BBB98}"/>
    <pc:docChg chg="modSld">
      <pc:chgData name="Julia Weeks" userId="15e19876-d8cd-4fb8-a178-60d7be33e969" providerId="ADAL" clId="{1755ABBD-5A88-466C-AE7B-0004AF4BBB98}" dt="2023-11-28T16:35:49.454" v="35" actId="20577"/>
      <pc:docMkLst>
        <pc:docMk/>
      </pc:docMkLst>
      <pc:sldChg chg="modNotesTx">
        <pc:chgData name="Julia Weeks" userId="15e19876-d8cd-4fb8-a178-60d7be33e969" providerId="ADAL" clId="{1755ABBD-5A88-466C-AE7B-0004AF4BBB98}" dt="2023-11-28T15:56:06.933" v="10" actId="20577"/>
        <pc:sldMkLst>
          <pc:docMk/>
          <pc:sldMk cId="2480642953" sldId="328"/>
        </pc:sldMkLst>
      </pc:sldChg>
      <pc:sldChg chg="modNotesTx">
        <pc:chgData name="Julia Weeks" userId="15e19876-d8cd-4fb8-a178-60d7be33e969" providerId="ADAL" clId="{1755ABBD-5A88-466C-AE7B-0004AF4BBB98}" dt="2023-11-28T16:35:49.454" v="35" actId="20577"/>
        <pc:sldMkLst>
          <pc:docMk/>
          <pc:sldMk cId="1059215435" sldId="329"/>
        </pc:sldMkLst>
      </pc:sldChg>
    </pc:docChg>
  </pc:docChgLst>
  <pc:docChgLst>
    <pc:chgData name="Sean McIver" userId="S::smciver@bloomsburie.com::499cbfd1-739c-47a8-8d54-9c7cb3e69d57" providerId="AD" clId="Web-{D0ECFEFE-E874-4CA2-71F2-C91FCCFFADE9}"/>
    <pc:docChg chg="modSld">
      <pc:chgData name="Sean McIver" userId="S::smciver@bloomsburie.com::499cbfd1-739c-47a8-8d54-9c7cb3e69d57" providerId="AD" clId="Web-{D0ECFEFE-E874-4CA2-71F2-C91FCCFFADE9}" dt="2023-10-19T19:58:39.101" v="7"/>
      <pc:docMkLst>
        <pc:docMk/>
      </pc:docMkLst>
      <pc:sldChg chg="modNotes">
        <pc:chgData name="Sean McIver" userId="S::smciver@bloomsburie.com::499cbfd1-739c-47a8-8d54-9c7cb3e69d57" providerId="AD" clId="Web-{D0ECFEFE-E874-4CA2-71F2-C91FCCFFADE9}" dt="2023-10-19T19:58:39.101" v="7"/>
        <pc:sldMkLst>
          <pc:docMk/>
          <pc:sldMk cId="3270345332" sldId="375"/>
        </pc:sldMkLst>
      </pc:sldChg>
    </pc:docChg>
  </pc:docChgLst>
  <pc:docChgLst>
    <pc:chgData name="Kim Santiago" userId="4b362663-76cb-47d1-bd79-4bd99be769b1" providerId="ADAL" clId="{E12D28E2-75CF-48B6-A8D9-30353237BDAC}"/>
    <pc:docChg chg="delSld modSld">
      <pc:chgData name="Kim Santiago" userId="4b362663-76cb-47d1-bd79-4bd99be769b1" providerId="ADAL" clId="{E12D28E2-75CF-48B6-A8D9-30353237BDAC}" dt="2023-07-17T17:22:13.518" v="31" actId="47"/>
      <pc:docMkLst>
        <pc:docMk/>
      </pc:docMkLst>
      <pc:sldChg chg="del">
        <pc:chgData name="Kim Santiago" userId="4b362663-76cb-47d1-bd79-4bd99be769b1" providerId="ADAL" clId="{E12D28E2-75CF-48B6-A8D9-30353237BDAC}" dt="2023-07-17T17:20:53.008" v="0" actId="47"/>
        <pc:sldMkLst>
          <pc:docMk/>
          <pc:sldMk cId="1899357851" sldId="302"/>
        </pc:sldMkLst>
      </pc:sldChg>
      <pc:sldChg chg="del">
        <pc:chgData name="Kim Santiago" userId="4b362663-76cb-47d1-bd79-4bd99be769b1" providerId="ADAL" clId="{E12D28E2-75CF-48B6-A8D9-30353237BDAC}" dt="2023-07-17T17:22:13.518" v="31" actId="47"/>
        <pc:sldMkLst>
          <pc:docMk/>
          <pc:sldMk cId="3622197924" sldId="323"/>
        </pc:sldMkLst>
      </pc:sldChg>
      <pc:sldChg chg="modSp mod">
        <pc:chgData name="Kim Santiago" userId="4b362663-76cb-47d1-bd79-4bd99be769b1" providerId="ADAL" clId="{E12D28E2-75CF-48B6-A8D9-30353237BDAC}" dt="2023-07-17T17:21:14.492" v="19" actId="20577"/>
        <pc:sldMkLst>
          <pc:docMk/>
          <pc:sldMk cId="3015624781" sldId="325"/>
        </pc:sldMkLst>
        <pc:spChg chg="mod">
          <ac:chgData name="Kim Santiago" userId="4b362663-76cb-47d1-bd79-4bd99be769b1" providerId="ADAL" clId="{E12D28E2-75CF-48B6-A8D9-30353237BDAC}" dt="2023-07-17T17:21:14.492" v="19" actId="20577"/>
          <ac:spMkLst>
            <pc:docMk/>
            <pc:sldMk cId="3015624781" sldId="325"/>
            <ac:spMk id="2" creationId="{AA3BFDE4-248B-C143-50A9-34890E3F2A28}"/>
          </ac:spMkLst>
        </pc:spChg>
      </pc:sldChg>
      <pc:sldChg chg="del">
        <pc:chgData name="Kim Santiago" userId="4b362663-76cb-47d1-bd79-4bd99be769b1" providerId="ADAL" clId="{E12D28E2-75CF-48B6-A8D9-30353237BDAC}" dt="2023-07-17T17:21:22.779" v="20" actId="47"/>
        <pc:sldMkLst>
          <pc:docMk/>
          <pc:sldMk cId="2075127886" sldId="326"/>
        </pc:sldMkLst>
      </pc:sldChg>
      <pc:sldChg chg="del">
        <pc:chgData name="Kim Santiago" userId="4b362663-76cb-47d1-bd79-4bd99be769b1" providerId="ADAL" clId="{E12D28E2-75CF-48B6-A8D9-30353237BDAC}" dt="2023-07-17T17:21:29.205" v="22" actId="47"/>
        <pc:sldMkLst>
          <pc:docMk/>
          <pc:sldMk cId="1971084794" sldId="327"/>
        </pc:sldMkLst>
      </pc:sldChg>
      <pc:sldChg chg="modSp mod">
        <pc:chgData name="Kim Santiago" userId="4b362663-76cb-47d1-bd79-4bd99be769b1" providerId="ADAL" clId="{E12D28E2-75CF-48B6-A8D9-30353237BDAC}" dt="2023-07-17T17:21:55.168" v="26" actId="6549"/>
        <pc:sldMkLst>
          <pc:docMk/>
          <pc:sldMk cId="2480642953" sldId="328"/>
        </pc:sldMkLst>
        <pc:spChg chg="mod">
          <ac:chgData name="Kim Santiago" userId="4b362663-76cb-47d1-bd79-4bd99be769b1" providerId="ADAL" clId="{E12D28E2-75CF-48B6-A8D9-30353237BDAC}" dt="2023-07-17T17:21:55.168" v="26" actId="6549"/>
          <ac:spMkLst>
            <pc:docMk/>
            <pc:sldMk cId="2480642953" sldId="328"/>
            <ac:spMk id="2" creationId="{E3080F9C-3DDD-10E8-0218-210BCDD9CA12}"/>
          </ac:spMkLst>
        </pc:spChg>
      </pc:sldChg>
      <pc:sldChg chg="del">
        <pc:chgData name="Kim Santiago" userId="4b362663-76cb-47d1-bd79-4bd99be769b1" providerId="ADAL" clId="{E12D28E2-75CF-48B6-A8D9-30353237BDAC}" dt="2023-07-17T17:22:05.952" v="27" actId="47"/>
        <pc:sldMkLst>
          <pc:docMk/>
          <pc:sldMk cId="3634765906" sldId="329"/>
        </pc:sldMkLst>
      </pc:sldChg>
      <pc:sldChg chg="del">
        <pc:chgData name="Kim Santiago" userId="4b362663-76cb-47d1-bd79-4bd99be769b1" providerId="ADAL" clId="{E12D28E2-75CF-48B6-A8D9-30353237BDAC}" dt="2023-07-17T17:22:07.029" v="28" actId="47"/>
        <pc:sldMkLst>
          <pc:docMk/>
          <pc:sldMk cId="1896180935" sldId="330"/>
        </pc:sldMkLst>
      </pc:sldChg>
      <pc:sldChg chg="del">
        <pc:chgData name="Kim Santiago" userId="4b362663-76cb-47d1-bd79-4bd99be769b1" providerId="ADAL" clId="{E12D28E2-75CF-48B6-A8D9-30353237BDAC}" dt="2023-07-17T17:22:10.768" v="29" actId="47"/>
        <pc:sldMkLst>
          <pc:docMk/>
          <pc:sldMk cId="2555888799" sldId="331"/>
        </pc:sldMkLst>
      </pc:sldChg>
      <pc:sldChg chg="del">
        <pc:chgData name="Kim Santiago" userId="4b362663-76cb-47d1-bd79-4bd99be769b1" providerId="ADAL" clId="{E12D28E2-75CF-48B6-A8D9-30353237BDAC}" dt="2023-07-17T17:22:12.027" v="30" actId="47"/>
        <pc:sldMkLst>
          <pc:docMk/>
          <pc:sldMk cId="3523052988" sldId="333"/>
        </pc:sldMkLst>
      </pc:sldChg>
      <pc:sldChg chg="del">
        <pc:chgData name="Kim Santiago" userId="4b362663-76cb-47d1-bd79-4bd99be769b1" providerId="ADAL" clId="{E12D28E2-75CF-48B6-A8D9-30353237BDAC}" dt="2023-07-17T17:21:23.932" v="21" actId="47"/>
        <pc:sldMkLst>
          <pc:docMk/>
          <pc:sldMk cId="888504928" sldId="334"/>
        </pc:sldMkLst>
      </pc:sldChg>
    </pc:docChg>
  </pc:docChgLst>
  <pc:docChgLst>
    <pc:chgData name="Sean McIver" userId="S::smciver@bloomsburie.com::499cbfd1-739c-47a8-8d54-9c7cb3e69d57" providerId="AD" clId="Web-{3EF3EF36-88D1-5785-C584-3AF45C4683D7}"/>
    <pc:docChg chg="modSld">
      <pc:chgData name="Sean McIver" userId="S::smciver@bloomsburie.com::499cbfd1-739c-47a8-8d54-9c7cb3e69d57" providerId="AD" clId="Web-{3EF3EF36-88D1-5785-C584-3AF45C4683D7}" dt="2023-10-13T19:12:55.747" v="3"/>
      <pc:docMkLst>
        <pc:docMk/>
      </pc:docMkLst>
      <pc:sldChg chg="addSp modSp modNotes">
        <pc:chgData name="Sean McIver" userId="S::smciver@bloomsburie.com::499cbfd1-739c-47a8-8d54-9c7cb3e69d57" providerId="AD" clId="Web-{3EF3EF36-88D1-5785-C584-3AF45C4683D7}" dt="2023-10-13T19:12:55.747" v="3"/>
        <pc:sldMkLst>
          <pc:docMk/>
          <pc:sldMk cId="2480642953" sldId="328"/>
        </pc:sldMkLst>
        <pc:spChg chg="add mod">
          <ac:chgData name="Sean McIver" userId="S::smciver@bloomsburie.com::499cbfd1-739c-47a8-8d54-9c7cb3e69d57" providerId="AD" clId="Web-{3EF3EF36-88D1-5785-C584-3AF45C4683D7}" dt="2023-10-13T19:12:40.965" v="1"/>
          <ac:spMkLst>
            <pc:docMk/>
            <pc:sldMk cId="2480642953" sldId="328"/>
            <ac:spMk id="3" creationId="{7C48805C-808C-A0DF-A76C-8469265D716D}"/>
          </ac:spMkLst>
        </pc:spChg>
      </pc:sldChg>
    </pc:docChg>
  </pc:docChgLst>
  <pc:docChgLst>
    <pc:chgData name="Kim Santiago" userId="S::ksantiago@bloomsburie.com::4b362663-76cb-47d1-bd79-4bd99be769b1" providerId="AD" clId="Web-{D10E1D85-7DD2-67B6-2187-BDA31B855136}"/>
    <pc:docChg chg="modSld">
      <pc:chgData name="Kim Santiago" userId="S::ksantiago@bloomsburie.com::4b362663-76cb-47d1-bd79-4bd99be769b1" providerId="AD" clId="Web-{D10E1D85-7DD2-67B6-2187-BDA31B855136}" dt="2023-08-22T13:19:23.537" v="0" actId="20577"/>
      <pc:docMkLst>
        <pc:docMk/>
      </pc:docMkLst>
      <pc:sldChg chg="modSp">
        <pc:chgData name="Kim Santiago" userId="S::ksantiago@bloomsburie.com::4b362663-76cb-47d1-bd79-4bd99be769b1" providerId="AD" clId="Web-{D10E1D85-7DD2-67B6-2187-BDA31B855136}" dt="2023-08-22T13:19:23.537" v="0" actId="20577"/>
        <pc:sldMkLst>
          <pc:docMk/>
          <pc:sldMk cId="151452833" sldId="356"/>
        </pc:sldMkLst>
        <pc:spChg chg="mod">
          <ac:chgData name="Kim Santiago" userId="S::ksantiago@bloomsburie.com::4b362663-76cb-47d1-bd79-4bd99be769b1" providerId="AD" clId="Web-{D10E1D85-7DD2-67B6-2187-BDA31B855136}" dt="2023-08-22T13:19:23.537" v="0" actId="20577"/>
          <ac:spMkLst>
            <pc:docMk/>
            <pc:sldMk cId="151452833" sldId="356"/>
            <ac:spMk id="2" creationId="{42AE169C-DBF6-431B-BA07-7DA8AD4CBD41}"/>
          </ac:spMkLst>
        </pc:spChg>
      </pc:sldChg>
    </pc:docChg>
  </pc:docChgLst>
  <pc:docChgLst>
    <pc:chgData name="Sean McIver" userId="S::smciver@bloomsburie.com::499cbfd1-739c-47a8-8d54-9c7cb3e69d57" providerId="AD" clId="Web-{5D2F9D6D-E744-C85A-1709-D8FD2ACB761B}"/>
    <pc:docChg chg="modSld">
      <pc:chgData name="Sean McIver" userId="S::smciver@bloomsburie.com::499cbfd1-739c-47a8-8d54-9c7cb3e69d57" providerId="AD" clId="Web-{5D2F9D6D-E744-C85A-1709-D8FD2ACB761B}" dt="2023-10-19T20:47:11.155" v="1"/>
      <pc:docMkLst>
        <pc:docMk/>
      </pc:docMkLst>
      <pc:sldChg chg="modNotes">
        <pc:chgData name="Sean McIver" userId="S::smciver@bloomsburie.com::499cbfd1-739c-47a8-8d54-9c7cb3e69d57" providerId="AD" clId="Web-{5D2F9D6D-E744-C85A-1709-D8FD2ACB761B}" dt="2023-10-19T20:47:11.155" v="1"/>
        <pc:sldMkLst>
          <pc:docMk/>
          <pc:sldMk cId="3813115415" sldId="455"/>
        </pc:sldMkLst>
      </pc:sldChg>
    </pc:docChg>
  </pc:docChgLst>
  <pc:docChgLst>
    <pc:chgData name="Kim Santiago" userId="4b362663-76cb-47d1-bd79-4bd99be769b1" providerId="ADAL" clId="{3A6710B6-AAFD-4D5E-86D2-091E67E12487}"/>
    <pc:docChg chg="addSld delSld modSld">
      <pc:chgData name="Kim Santiago" userId="4b362663-76cb-47d1-bd79-4bd99be769b1" providerId="ADAL" clId="{3A6710B6-AAFD-4D5E-86D2-091E67E12487}" dt="2023-12-06T21:11:19.943" v="1" actId="47"/>
      <pc:docMkLst>
        <pc:docMk/>
      </pc:docMkLst>
      <pc:sldChg chg="del">
        <pc:chgData name="Kim Santiago" userId="4b362663-76cb-47d1-bd79-4bd99be769b1" providerId="ADAL" clId="{3A6710B6-AAFD-4D5E-86D2-091E67E12487}" dt="2023-12-06T21:11:19.943" v="1" actId="47"/>
        <pc:sldMkLst>
          <pc:docMk/>
          <pc:sldMk cId="3015624781" sldId="325"/>
        </pc:sldMkLst>
      </pc:sldChg>
      <pc:sldChg chg="add">
        <pc:chgData name="Kim Santiago" userId="4b362663-76cb-47d1-bd79-4bd99be769b1" providerId="ADAL" clId="{3A6710B6-AAFD-4D5E-86D2-091E67E12487}" dt="2023-12-06T21:07:28.639" v="0"/>
        <pc:sldMkLst>
          <pc:docMk/>
          <pc:sldMk cId="3238678110" sldId="431"/>
        </pc:sldMkLst>
      </pc:sldChg>
    </pc:docChg>
  </pc:docChgLst>
  <pc:docChgLst>
    <pc:chgData name="Kim Santiago" userId="4b362663-76cb-47d1-bd79-4bd99be769b1" providerId="ADAL" clId="{EB900106-C0DD-43D2-AECD-C429C1F7B359}"/>
    <pc:docChg chg="modSld">
      <pc:chgData name="Kim Santiago" userId="4b362663-76cb-47d1-bd79-4bd99be769b1" providerId="ADAL" clId="{EB900106-C0DD-43D2-AECD-C429C1F7B359}" dt="2023-07-17T17:25:37.066" v="26" actId="20577"/>
      <pc:docMkLst>
        <pc:docMk/>
      </pc:docMkLst>
      <pc:sldChg chg="modSp mod">
        <pc:chgData name="Kim Santiago" userId="4b362663-76cb-47d1-bd79-4bd99be769b1" providerId="ADAL" clId="{EB900106-C0DD-43D2-AECD-C429C1F7B359}" dt="2023-07-17T17:23:16.621" v="22" actId="20577"/>
        <pc:sldMkLst>
          <pc:docMk/>
          <pc:sldMk cId="3015624781" sldId="325"/>
        </pc:sldMkLst>
        <pc:spChg chg="mod">
          <ac:chgData name="Kim Santiago" userId="4b362663-76cb-47d1-bd79-4bd99be769b1" providerId="ADAL" clId="{EB900106-C0DD-43D2-AECD-C429C1F7B359}" dt="2023-07-17T17:23:16.621" v="22" actId="20577"/>
          <ac:spMkLst>
            <pc:docMk/>
            <pc:sldMk cId="3015624781" sldId="325"/>
            <ac:spMk id="2" creationId="{AA3BFDE4-248B-C143-50A9-34890E3F2A28}"/>
          </ac:spMkLst>
        </pc:spChg>
      </pc:sldChg>
      <pc:sldChg chg="modSp mod">
        <pc:chgData name="Kim Santiago" userId="4b362663-76cb-47d1-bd79-4bd99be769b1" providerId="ADAL" clId="{EB900106-C0DD-43D2-AECD-C429C1F7B359}" dt="2023-07-17T17:25:37.066" v="26" actId="20577"/>
        <pc:sldMkLst>
          <pc:docMk/>
          <pc:sldMk cId="2480642953" sldId="328"/>
        </pc:sldMkLst>
        <pc:spChg chg="mod">
          <ac:chgData name="Kim Santiago" userId="4b362663-76cb-47d1-bd79-4bd99be769b1" providerId="ADAL" clId="{EB900106-C0DD-43D2-AECD-C429C1F7B359}" dt="2023-07-17T17:23:40.250" v="25" actId="6549"/>
          <ac:spMkLst>
            <pc:docMk/>
            <pc:sldMk cId="2480642953" sldId="328"/>
            <ac:spMk id="2" creationId="{E3080F9C-3DDD-10E8-0218-210BCDD9CA12}"/>
          </ac:spMkLst>
        </pc:spChg>
        <pc:spChg chg="mod">
          <ac:chgData name="Kim Santiago" userId="4b362663-76cb-47d1-bd79-4bd99be769b1" providerId="ADAL" clId="{EB900106-C0DD-43D2-AECD-C429C1F7B359}" dt="2023-07-17T17:25:37.066" v="26" actId="20577"/>
          <ac:spMkLst>
            <pc:docMk/>
            <pc:sldMk cId="2480642953" sldId="328"/>
            <ac:spMk id="4" creationId="{707F604E-C44C-53F6-AFBC-3B1D131412F7}"/>
          </ac:spMkLst>
        </pc:spChg>
      </pc:sldChg>
    </pc:docChg>
  </pc:docChgLst>
  <pc:docChgLst>
    <pc:chgData name="Sean McIver" userId="S::smciver@bloomsburie.com::499cbfd1-739c-47a8-8d54-9c7cb3e69d57" providerId="AD" clId="Web-{5FD97DDD-4039-6B39-5FC3-51534B35F55B}"/>
    <pc:docChg chg="modSld">
      <pc:chgData name="Sean McIver" userId="S::smciver@bloomsburie.com::499cbfd1-739c-47a8-8d54-9c7cb3e69d57" providerId="AD" clId="Web-{5FD97DDD-4039-6B39-5FC3-51534B35F55B}" dt="2023-10-13T19:11:14.211" v="65"/>
      <pc:docMkLst>
        <pc:docMk/>
      </pc:docMkLst>
      <pc:sldChg chg="modSp modNotes">
        <pc:chgData name="Sean McIver" userId="S::smciver@bloomsburie.com::499cbfd1-739c-47a8-8d54-9c7cb3e69d57" providerId="AD" clId="Web-{5FD97DDD-4039-6B39-5FC3-51534B35F55B}" dt="2023-10-13T19:11:14.211" v="65"/>
        <pc:sldMkLst>
          <pc:docMk/>
          <pc:sldMk cId="2480642953" sldId="328"/>
        </pc:sldMkLst>
        <pc:spChg chg="mod">
          <ac:chgData name="Sean McIver" userId="S::smciver@bloomsburie.com::499cbfd1-739c-47a8-8d54-9c7cb3e69d57" providerId="AD" clId="Web-{5FD97DDD-4039-6B39-5FC3-51534B35F55B}" dt="2023-10-13T19:06:46.029" v="10" actId="20577"/>
          <ac:spMkLst>
            <pc:docMk/>
            <pc:sldMk cId="2480642953" sldId="328"/>
            <ac:spMk id="2" creationId="{E3080F9C-3DDD-10E8-0218-210BCDD9CA12}"/>
          </ac:spMkLst>
        </pc:spChg>
      </pc:sldChg>
    </pc:docChg>
  </pc:docChgLst>
  <pc:docChgLst>
    <pc:chgData name="Kim Santiago" userId="4b362663-76cb-47d1-bd79-4bd99be769b1" providerId="ADAL" clId="{E9E55477-CD00-4E6B-AA0D-7FDACF03EBB3}"/>
    <pc:docChg chg="undo redo custSel modSld modMainMaster">
      <pc:chgData name="Kim Santiago" userId="4b362663-76cb-47d1-bd79-4bd99be769b1" providerId="ADAL" clId="{E9E55477-CD00-4E6B-AA0D-7FDACF03EBB3}" dt="2023-08-24T14:48:46.948" v="362"/>
      <pc:docMkLst>
        <pc:docMk/>
      </pc:docMkLst>
      <pc:sldChg chg="modNotesTx">
        <pc:chgData name="Kim Santiago" userId="4b362663-76cb-47d1-bd79-4bd99be769b1" providerId="ADAL" clId="{E9E55477-CD00-4E6B-AA0D-7FDACF03EBB3}" dt="2023-08-24T12:15:49.992" v="257"/>
        <pc:sldMkLst>
          <pc:docMk/>
          <pc:sldMk cId="2480642953" sldId="328"/>
        </pc:sldMkLst>
      </pc:sldChg>
      <pc:sldChg chg="modNotesTx">
        <pc:chgData name="Kim Santiago" userId="4b362663-76cb-47d1-bd79-4bd99be769b1" providerId="ADAL" clId="{E9E55477-CD00-4E6B-AA0D-7FDACF03EBB3}" dt="2023-08-24T12:41:15.029" v="355" actId="6549"/>
        <pc:sldMkLst>
          <pc:docMk/>
          <pc:sldMk cId="1059215435" sldId="329"/>
        </pc:sldMkLst>
      </pc:sldChg>
      <pc:sldChg chg="modSp mod modNotesTx">
        <pc:chgData name="Kim Santiago" userId="4b362663-76cb-47d1-bd79-4bd99be769b1" providerId="ADAL" clId="{E9E55477-CD00-4E6B-AA0D-7FDACF03EBB3}" dt="2023-08-24T12:26:55.059" v="280" actId="6549"/>
        <pc:sldMkLst>
          <pc:docMk/>
          <pc:sldMk cId="151452833" sldId="356"/>
        </pc:sldMkLst>
        <pc:spChg chg="mod">
          <ac:chgData name="Kim Santiago" userId="4b362663-76cb-47d1-bd79-4bd99be769b1" providerId="ADAL" clId="{E9E55477-CD00-4E6B-AA0D-7FDACF03EBB3}" dt="2023-08-18T20:57:27.782" v="122" actId="27636"/>
          <ac:spMkLst>
            <pc:docMk/>
            <pc:sldMk cId="151452833" sldId="356"/>
            <ac:spMk id="2" creationId="{42AE169C-DBF6-431B-BA07-7DA8AD4CBD41}"/>
          </ac:spMkLst>
        </pc:spChg>
        <pc:picChg chg="mod">
          <ac:chgData name="Kim Santiago" userId="4b362663-76cb-47d1-bd79-4bd99be769b1" providerId="ADAL" clId="{E9E55477-CD00-4E6B-AA0D-7FDACF03EBB3}" dt="2023-08-17T18:58:47.658" v="8" actId="962"/>
          <ac:picMkLst>
            <pc:docMk/>
            <pc:sldMk cId="151452833" sldId="356"/>
            <ac:picMk id="8" creationId="{DC4B0AEA-4F02-5C33-B441-DA05CAFF7978}"/>
          </ac:picMkLst>
        </pc:picChg>
      </pc:sldChg>
      <pc:sldChg chg="modSp mod modNotesTx">
        <pc:chgData name="Kim Santiago" userId="4b362663-76cb-47d1-bd79-4bd99be769b1" providerId="ADAL" clId="{E9E55477-CD00-4E6B-AA0D-7FDACF03EBB3}" dt="2023-08-24T12:30:00.472" v="299" actId="6549"/>
        <pc:sldMkLst>
          <pc:docMk/>
          <pc:sldMk cId="4178466112" sldId="357"/>
        </pc:sldMkLst>
        <pc:spChg chg="mod">
          <ac:chgData name="Kim Santiago" userId="4b362663-76cb-47d1-bd79-4bd99be769b1" providerId="ADAL" clId="{E9E55477-CD00-4E6B-AA0D-7FDACF03EBB3}" dt="2023-08-18T21:03:12.620" v="157" actId="20577"/>
          <ac:spMkLst>
            <pc:docMk/>
            <pc:sldMk cId="4178466112" sldId="357"/>
            <ac:spMk id="2" creationId="{03F15E2C-7EF1-487C-8886-964AEDEFC704}"/>
          </ac:spMkLst>
        </pc:spChg>
      </pc:sldChg>
      <pc:sldChg chg="modSp mod modNotesTx">
        <pc:chgData name="Kim Santiago" userId="4b362663-76cb-47d1-bd79-4bd99be769b1" providerId="ADAL" clId="{E9E55477-CD00-4E6B-AA0D-7FDACF03EBB3}" dt="2023-08-24T12:40:13.204" v="353" actId="20577"/>
        <pc:sldMkLst>
          <pc:docMk/>
          <pc:sldMk cId="3270345332" sldId="375"/>
        </pc:sldMkLst>
        <pc:spChg chg="mod">
          <ac:chgData name="Kim Santiago" userId="4b362663-76cb-47d1-bd79-4bd99be769b1" providerId="ADAL" clId="{E9E55477-CD00-4E6B-AA0D-7FDACF03EBB3}" dt="2023-08-21T13:51:10.846" v="227" actId="14100"/>
          <ac:spMkLst>
            <pc:docMk/>
            <pc:sldMk cId="3270345332" sldId="375"/>
            <ac:spMk id="5" creationId="{A670ECBF-8610-B173-187C-433145C63B2D}"/>
          </ac:spMkLst>
        </pc:spChg>
      </pc:sldChg>
      <pc:sldChg chg="modSp mod modNotesTx">
        <pc:chgData name="Kim Santiago" userId="4b362663-76cb-47d1-bd79-4bd99be769b1" providerId="ADAL" clId="{E9E55477-CD00-4E6B-AA0D-7FDACF03EBB3}" dt="2023-08-24T12:19:22.820" v="265" actId="12"/>
        <pc:sldMkLst>
          <pc:docMk/>
          <pc:sldMk cId="813859000" sldId="388"/>
        </pc:sldMkLst>
        <pc:spChg chg="mod">
          <ac:chgData name="Kim Santiago" userId="4b362663-76cb-47d1-bd79-4bd99be769b1" providerId="ADAL" clId="{E9E55477-CD00-4E6B-AA0D-7FDACF03EBB3}" dt="2023-08-18T20:32:16.386" v="117" actId="20577"/>
          <ac:spMkLst>
            <pc:docMk/>
            <pc:sldMk cId="813859000" sldId="388"/>
            <ac:spMk id="2" creationId="{CB70AE53-CECD-49CF-BF63-4D29403D8DC8}"/>
          </ac:spMkLst>
        </pc:spChg>
      </pc:sldChg>
      <pc:sldChg chg="modSp modNotesTx">
        <pc:chgData name="Kim Santiago" userId="4b362663-76cb-47d1-bd79-4bd99be769b1" providerId="ADAL" clId="{E9E55477-CD00-4E6B-AA0D-7FDACF03EBB3}" dt="2023-08-24T12:21:26.468" v="267" actId="6549"/>
        <pc:sldMkLst>
          <pc:docMk/>
          <pc:sldMk cId="756704075" sldId="416"/>
        </pc:sldMkLst>
        <pc:spChg chg="mod">
          <ac:chgData name="Kim Santiago" userId="4b362663-76cb-47d1-bd79-4bd99be769b1" providerId="ADAL" clId="{E9E55477-CD00-4E6B-AA0D-7FDACF03EBB3}" dt="2023-08-18T20:39:56.943" v="119" actId="20578"/>
          <ac:spMkLst>
            <pc:docMk/>
            <pc:sldMk cId="756704075" sldId="416"/>
            <ac:spMk id="2" creationId="{CB70AE53-CECD-49CF-BF63-4D29403D8DC8}"/>
          </ac:spMkLst>
        </pc:spChg>
      </pc:sldChg>
      <pc:sldChg chg="addSp delSp modSp mod modClrScheme chgLayout modNotesTx">
        <pc:chgData name="Kim Santiago" userId="4b362663-76cb-47d1-bd79-4bd99be769b1" providerId="ADAL" clId="{E9E55477-CD00-4E6B-AA0D-7FDACF03EBB3}" dt="2023-08-24T12:25:15.127" v="278"/>
        <pc:sldMkLst>
          <pc:docMk/>
          <pc:sldMk cId="523655970" sldId="423"/>
        </pc:sldMkLst>
        <pc:spChg chg="mod">
          <ac:chgData name="Kim Santiago" userId="4b362663-76cb-47d1-bd79-4bd99be769b1" providerId="ADAL" clId="{E9E55477-CD00-4E6B-AA0D-7FDACF03EBB3}" dt="2023-08-17T18:50:21.604" v="1" actId="26606"/>
          <ac:spMkLst>
            <pc:docMk/>
            <pc:sldMk cId="523655970" sldId="423"/>
            <ac:spMk id="2" creationId="{454FADB7-01F1-9F25-7F28-2865346A5594}"/>
          </ac:spMkLst>
        </pc:spChg>
        <pc:spChg chg="mod">
          <ac:chgData name="Kim Santiago" userId="4b362663-76cb-47d1-bd79-4bd99be769b1" providerId="ADAL" clId="{E9E55477-CD00-4E6B-AA0D-7FDACF03EBB3}" dt="2023-08-17T18:50:21.604" v="1" actId="26606"/>
          <ac:spMkLst>
            <pc:docMk/>
            <pc:sldMk cId="523655970" sldId="423"/>
            <ac:spMk id="4" creationId="{6D273D17-6997-93C9-FF48-79A42436AE9D}"/>
          </ac:spMkLst>
        </pc:spChg>
        <pc:spChg chg="mod">
          <ac:chgData name="Kim Santiago" userId="4b362663-76cb-47d1-bd79-4bd99be769b1" providerId="ADAL" clId="{E9E55477-CD00-4E6B-AA0D-7FDACF03EBB3}" dt="2023-08-17T18:50:21.604" v="1" actId="26606"/>
          <ac:spMkLst>
            <pc:docMk/>
            <pc:sldMk cId="523655970" sldId="423"/>
            <ac:spMk id="6" creationId="{61F1E375-E4F7-8050-3D05-78E5948F546C}"/>
          </ac:spMkLst>
        </pc:spChg>
        <pc:spChg chg="add mod">
          <ac:chgData name="Kim Santiago" userId="4b362663-76cb-47d1-bd79-4bd99be769b1" providerId="ADAL" clId="{E9E55477-CD00-4E6B-AA0D-7FDACF03EBB3}" dt="2023-08-17T18:50:21.604" v="1" actId="26606"/>
          <ac:spMkLst>
            <pc:docMk/>
            <pc:sldMk cId="523655970" sldId="423"/>
            <ac:spMk id="16" creationId="{3882E521-0C4A-6AEF-7255-49FD2CDD2B24}"/>
          </ac:spMkLst>
        </pc:spChg>
        <pc:picChg chg="add mod">
          <ac:chgData name="Kim Santiago" userId="4b362663-76cb-47d1-bd79-4bd99be769b1" providerId="ADAL" clId="{E9E55477-CD00-4E6B-AA0D-7FDACF03EBB3}" dt="2023-08-17T18:52:00.421" v="5" actId="962"/>
          <ac:picMkLst>
            <pc:docMk/>
            <pc:sldMk cId="523655970" sldId="423"/>
            <ac:picMk id="3" creationId="{10906323-615F-2D53-8005-B0CFBC2F4E12}"/>
          </ac:picMkLst>
        </pc:picChg>
        <pc:picChg chg="del mod">
          <ac:chgData name="Kim Santiago" userId="4b362663-76cb-47d1-bd79-4bd99be769b1" providerId="ADAL" clId="{E9E55477-CD00-4E6B-AA0D-7FDACF03EBB3}" dt="2023-08-17T18:51:25.983" v="2" actId="478"/>
          <ac:picMkLst>
            <pc:docMk/>
            <pc:sldMk cId="523655970" sldId="423"/>
            <ac:picMk id="11" creationId="{05D5AC87-2410-FAF2-DE21-D2BC200D95A8}"/>
          </ac:picMkLst>
        </pc:picChg>
      </pc:sldChg>
      <pc:sldChg chg="modSp mod modNotesTx">
        <pc:chgData name="Kim Santiago" userId="4b362663-76cb-47d1-bd79-4bd99be769b1" providerId="ADAL" clId="{E9E55477-CD00-4E6B-AA0D-7FDACF03EBB3}" dt="2023-08-24T12:30:30.551" v="303" actId="20577"/>
        <pc:sldMkLst>
          <pc:docMk/>
          <pc:sldMk cId="290803104" sldId="447"/>
        </pc:sldMkLst>
        <pc:spChg chg="mod">
          <ac:chgData name="Kim Santiago" userId="4b362663-76cb-47d1-bd79-4bd99be769b1" providerId="ADAL" clId="{E9E55477-CD00-4E6B-AA0D-7FDACF03EBB3}" dt="2023-08-21T14:59:32.888" v="251" actId="20577"/>
          <ac:spMkLst>
            <pc:docMk/>
            <pc:sldMk cId="290803104" sldId="447"/>
            <ac:spMk id="2" creationId="{8BDC4499-2975-4C3A-A5FA-B58A8F1DEE80}"/>
          </ac:spMkLst>
        </pc:spChg>
        <pc:spChg chg="mod">
          <ac:chgData name="Kim Santiago" userId="4b362663-76cb-47d1-bd79-4bd99be769b1" providerId="ADAL" clId="{E9E55477-CD00-4E6B-AA0D-7FDACF03EBB3}" dt="2023-08-17T19:11:06.210" v="19" actId="26606"/>
          <ac:spMkLst>
            <pc:docMk/>
            <pc:sldMk cId="290803104" sldId="447"/>
            <ac:spMk id="3" creationId="{1E9BAF0A-7709-2E47-A9ED-8BE3484181DE}"/>
          </ac:spMkLst>
        </pc:spChg>
        <pc:spChg chg="mod">
          <ac:chgData name="Kim Santiago" userId="4b362663-76cb-47d1-bd79-4bd99be769b1" providerId="ADAL" clId="{E9E55477-CD00-4E6B-AA0D-7FDACF03EBB3}" dt="2023-08-17T19:11:06.210" v="19" actId="26606"/>
          <ac:spMkLst>
            <pc:docMk/>
            <pc:sldMk cId="290803104" sldId="447"/>
            <ac:spMk id="5" creationId="{9430DE19-EF8C-46D5-AAF7-EF3144C728B9}"/>
          </ac:spMkLst>
        </pc:spChg>
        <pc:spChg chg="mod">
          <ac:chgData name="Kim Santiago" userId="4b362663-76cb-47d1-bd79-4bd99be769b1" providerId="ADAL" clId="{E9E55477-CD00-4E6B-AA0D-7FDACF03EBB3}" dt="2023-08-17T19:11:06.210" v="19" actId="26606"/>
          <ac:spMkLst>
            <pc:docMk/>
            <pc:sldMk cId="290803104" sldId="447"/>
            <ac:spMk id="6" creationId="{B90630BB-07DF-4223-BF40-C2AD0FD46EAD}"/>
          </ac:spMkLst>
        </pc:spChg>
        <pc:picChg chg="mod">
          <ac:chgData name="Kim Santiago" userId="4b362663-76cb-47d1-bd79-4bd99be769b1" providerId="ADAL" clId="{E9E55477-CD00-4E6B-AA0D-7FDACF03EBB3}" dt="2023-08-17T19:11:06.210" v="19" actId="26606"/>
          <ac:picMkLst>
            <pc:docMk/>
            <pc:sldMk cId="290803104" sldId="447"/>
            <ac:picMk id="10" creationId="{7A4CFB53-8768-CD28-CEE9-9FC98D4258C9}"/>
          </ac:picMkLst>
        </pc:picChg>
      </pc:sldChg>
      <pc:sldChg chg="addSp delSp modSp mod modNotesTx">
        <pc:chgData name="Kim Santiago" userId="4b362663-76cb-47d1-bd79-4bd99be769b1" providerId="ADAL" clId="{E9E55477-CD00-4E6B-AA0D-7FDACF03EBB3}" dt="2023-08-24T14:48:46.948" v="362"/>
        <pc:sldMkLst>
          <pc:docMk/>
          <pc:sldMk cId="15955817" sldId="454"/>
        </pc:sldMkLst>
        <pc:spChg chg="add del mod">
          <ac:chgData name="Kim Santiago" userId="4b362663-76cb-47d1-bd79-4bd99be769b1" providerId="ADAL" clId="{E9E55477-CD00-4E6B-AA0D-7FDACF03EBB3}" dt="2023-08-17T19:03:09.434" v="10" actId="931"/>
          <ac:spMkLst>
            <pc:docMk/>
            <pc:sldMk cId="15955817" sldId="454"/>
            <ac:spMk id="5" creationId="{01CF9947-B765-24BF-C3DC-633D6A59EE4E}"/>
          </ac:spMkLst>
        </pc:spChg>
        <pc:spChg chg="mod ord">
          <ac:chgData name="Kim Santiago" userId="4b362663-76cb-47d1-bd79-4bd99be769b1" providerId="ADAL" clId="{E9E55477-CD00-4E6B-AA0D-7FDACF03EBB3}" dt="2023-08-24T14:48:44.290" v="360"/>
          <ac:spMkLst>
            <pc:docMk/>
            <pc:sldMk cId="15955817" sldId="454"/>
            <ac:spMk id="21" creationId="{CC349355-2C55-1F2E-BCD8-A7F3167D2E3E}"/>
          </ac:spMkLst>
        </pc:spChg>
        <pc:spChg chg="mod ord">
          <ac:chgData name="Kim Santiago" userId="4b362663-76cb-47d1-bd79-4bd99be769b1" providerId="ADAL" clId="{E9E55477-CD00-4E6B-AA0D-7FDACF03EBB3}" dt="2023-08-24T14:48:41.615" v="358"/>
          <ac:spMkLst>
            <pc:docMk/>
            <pc:sldMk cId="15955817" sldId="454"/>
            <ac:spMk id="22" creationId="{E4890C4D-6993-0177-50F9-3FDAAE78C210}"/>
          </ac:spMkLst>
        </pc:spChg>
        <pc:picChg chg="add mod ord">
          <ac:chgData name="Kim Santiago" userId="4b362663-76cb-47d1-bd79-4bd99be769b1" providerId="ADAL" clId="{E9E55477-CD00-4E6B-AA0D-7FDACF03EBB3}" dt="2023-08-24T14:48:46.948" v="362"/>
          <ac:picMkLst>
            <pc:docMk/>
            <pc:sldMk cId="15955817" sldId="454"/>
            <ac:picMk id="7" creationId="{3E4DAD26-4420-06EA-F5D0-40D2530A6FB4}"/>
          </ac:picMkLst>
        </pc:picChg>
        <pc:picChg chg="del">
          <ac:chgData name="Kim Santiago" userId="4b362663-76cb-47d1-bd79-4bd99be769b1" providerId="ADAL" clId="{E9E55477-CD00-4E6B-AA0D-7FDACF03EBB3}" dt="2023-08-17T19:03:03.924" v="9" actId="478"/>
          <ac:picMkLst>
            <pc:docMk/>
            <pc:sldMk cId="15955817" sldId="454"/>
            <ac:picMk id="8" creationId="{C755CB8D-4188-8D07-4687-DD8C2DE1CF0A}"/>
          </ac:picMkLst>
        </pc:picChg>
      </pc:sldChg>
      <pc:sldChg chg="modSp mod modNotesTx">
        <pc:chgData name="Kim Santiago" userId="4b362663-76cb-47d1-bd79-4bd99be769b1" providerId="ADAL" clId="{E9E55477-CD00-4E6B-AA0D-7FDACF03EBB3}" dt="2023-08-24T12:35:09.866" v="347" actId="20577"/>
        <pc:sldMkLst>
          <pc:docMk/>
          <pc:sldMk cId="3813115415" sldId="455"/>
        </pc:sldMkLst>
        <pc:spChg chg="mod">
          <ac:chgData name="Kim Santiago" userId="4b362663-76cb-47d1-bd79-4bd99be769b1" providerId="ADAL" clId="{E9E55477-CD00-4E6B-AA0D-7FDACF03EBB3}" dt="2023-08-21T13:41:14.798" v="213" actId="20577"/>
          <ac:spMkLst>
            <pc:docMk/>
            <pc:sldMk cId="3813115415" sldId="455"/>
            <ac:spMk id="2" creationId="{F7738EEA-C148-2145-30D1-E1DD522FDA28}"/>
          </ac:spMkLst>
        </pc:spChg>
        <pc:spChg chg="mod">
          <ac:chgData name="Kim Santiago" userId="4b362663-76cb-47d1-bd79-4bd99be769b1" providerId="ADAL" clId="{E9E55477-CD00-4E6B-AA0D-7FDACF03EBB3}" dt="2023-08-21T13:41:25.254" v="221" actId="20577"/>
          <ac:spMkLst>
            <pc:docMk/>
            <pc:sldMk cId="3813115415" sldId="455"/>
            <ac:spMk id="9" creationId="{220BF58F-79BE-B40C-C3E3-ED09ED72C022}"/>
          </ac:spMkLst>
        </pc:spChg>
      </pc:sldChg>
      <pc:sldMasterChg chg="modSldLayout">
        <pc:chgData name="Kim Santiago" userId="4b362663-76cb-47d1-bd79-4bd99be769b1" providerId="ADAL" clId="{E9E55477-CD00-4E6B-AA0D-7FDACF03EBB3}" dt="2023-08-17T19:18:33.640" v="22" actId="14100"/>
        <pc:sldMasterMkLst>
          <pc:docMk/>
          <pc:sldMasterMk cId="653636983" sldId="2147483648"/>
        </pc:sldMasterMkLst>
        <pc:sldLayoutChg chg="modSp mod">
          <pc:chgData name="Kim Santiago" userId="4b362663-76cb-47d1-bd79-4bd99be769b1" providerId="ADAL" clId="{E9E55477-CD00-4E6B-AA0D-7FDACF03EBB3}" dt="2023-08-17T19:18:33.640" v="22" actId="14100"/>
          <pc:sldLayoutMkLst>
            <pc:docMk/>
            <pc:sldMasterMk cId="653636983" sldId="2147483648"/>
            <pc:sldLayoutMk cId="4246726966" sldId="2147483682"/>
          </pc:sldLayoutMkLst>
          <pc:spChg chg="mod">
            <ac:chgData name="Kim Santiago" userId="4b362663-76cb-47d1-bd79-4bd99be769b1" providerId="ADAL" clId="{E9E55477-CD00-4E6B-AA0D-7FDACF03EBB3}" dt="2023-08-17T19:18:33.640" v="22" actId="14100"/>
            <ac:spMkLst>
              <pc:docMk/>
              <pc:sldMasterMk cId="653636983" sldId="2147483648"/>
              <pc:sldLayoutMk cId="4246726966" sldId="2147483682"/>
              <ac:spMk id="13" creationId="{7A81BF64-81BE-3944-A21C-CA7BB5AC4A9D}"/>
            </ac:spMkLst>
          </pc:spChg>
          <pc:picChg chg="mod">
            <ac:chgData name="Kim Santiago" userId="4b362663-76cb-47d1-bd79-4bd99be769b1" providerId="ADAL" clId="{E9E55477-CD00-4E6B-AA0D-7FDACF03EBB3}" dt="2023-08-17T19:18:29.080" v="21" actId="14826"/>
            <ac:picMkLst>
              <pc:docMk/>
              <pc:sldMasterMk cId="653636983" sldId="2147483648"/>
              <pc:sldLayoutMk cId="4246726966" sldId="2147483682"/>
              <ac:picMk id="3" creationId="{50ABA285-B143-4443-A825-3738EAF52CB3}"/>
            </ac:picMkLst>
          </pc:picChg>
        </pc:sldLayoutChg>
      </pc:sldMasterChg>
    </pc:docChg>
  </pc:docChgLst>
  <pc:docChgLst>
    <pc:chgData name="Julia Weeks" userId="15e19876-d8cd-4fb8-a178-60d7be33e969" providerId="ADAL" clId="{435A2D83-0C9F-4259-B868-DADDE1E7D709}"/>
    <pc:docChg chg="modSld">
      <pc:chgData name="Julia Weeks" userId="15e19876-d8cd-4fb8-a178-60d7be33e969" providerId="ADAL" clId="{435A2D83-0C9F-4259-B868-DADDE1E7D709}" dt="2023-08-02T20:19:47.752" v="124" actId="20577"/>
      <pc:docMkLst>
        <pc:docMk/>
      </pc:docMkLst>
      <pc:sldChg chg="modSp mod">
        <pc:chgData name="Julia Weeks" userId="15e19876-d8cd-4fb8-a178-60d7be33e969" providerId="ADAL" clId="{435A2D83-0C9F-4259-B868-DADDE1E7D709}" dt="2023-08-02T20:12:31.304" v="1" actId="14"/>
        <pc:sldMkLst>
          <pc:docMk/>
          <pc:sldMk cId="2480642953" sldId="328"/>
        </pc:sldMkLst>
        <pc:spChg chg="mod">
          <ac:chgData name="Julia Weeks" userId="15e19876-d8cd-4fb8-a178-60d7be33e969" providerId="ADAL" clId="{435A2D83-0C9F-4259-B868-DADDE1E7D709}" dt="2023-08-02T20:12:31.304" v="1" actId="14"/>
          <ac:spMkLst>
            <pc:docMk/>
            <pc:sldMk cId="2480642953" sldId="328"/>
            <ac:spMk id="2" creationId="{E3080F9C-3DDD-10E8-0218-210BCDD9CA12}"/>
          </ac:spMkLst>
        </pc:spChg>
      </pc:sldChg>
      <pc:sldChg chg="modSp mod">
        <pc:chgData name="Julia Weeks" userId="15e19876-d8cd-4fb8-a178-60d7be33e969" providerId="ADAL" clId="{435A2D83-0C9F-4259-B868-DADDE1E7D709}" dt="2023-08-02T20:19:47.752" v="124" actId="20577"/>
        <pc:sldMkLst>
          <pc:docMk/>
          <pc:sldMk cId="1059215435" sldId="329"/>
        </pc:sldMkLst>
        <pc:spChg chg="mod">
          <ac:chgData name="Julia Weeks" userId="15e19876-d8cd-4fb8-a178-60d7be33e969" providerId="ADAL" clId="{435A2D83-0C9F-4259-B868-DADDE1E7D709}" dt="2023-08-02T20:19:47.752" v="124" actId="20577"/>
          <ac:spMkLst>
            <pc:docMk/>
            <pc:sldMk cId="1059215435" sldId="329"/>
            <ac:spMk id="5" creationId="{AA7D454C-603D-D558-B638-81515286F7E4}"/>
          </ac:spMkLst>
        </pc:spChg>
      </pc:sldChg>
      <pc:sldChg chg="modSp mod">
        <pc:chgData name="Julia Weeks" userId="15e19876-d8cd-4fb8-a178-60d7be33e969" providerId="ADAL" clId="{435A2D83-0C9F-4259-B868-DADDE1E7D709}" dt="2023-08-02T20:16:27.830" v="63" actId="20577"/>
        <pc:sldMkLst>
          <pc:docMk/>
          <pc:sldMk cId="151452833" sldId="356"/>
        </pc:sldMkLst>
        <pc:spChg chg="mod">
          <ac:chgData name="Julia Weeks" userId="15e19876-d8cd-4fb8-a178-60d7be33e969" providerId="ADAL" clId="{435A2D83-0C9F-4259-B868-DADDE1E7D709}" dt="2023-08-02T20:16:27.830" v="63" actId="20577"/>
          <ac:spMkLst>
            <pc:docMk/>
            <pc:sldMk cId="151452833" sldId="356"/>
            <ac:spMk id="2" creationId="{42AE169C-DBF6-431B-BA07-7DA8AD4CBD41}"/>
          </ac:spMkLst>
        </pc:spChg>
      </pc:sldChg>
      <pc:sldChg chg="modSp mod">
        <pc:chgData name="Julia Weeks" userId="15e19876-d8cd-4fb8-a178-60d7be33e969" providerId="ADAL" clId="{435A2D83-0C9F-4259-B868-DADDE1E7D709}" dt="2023-08-02T20:17:17.837" v="114" actId="20577"/>
        <pc:sldMkLst>
          <pc:docMk/>
          <pc:sldMk cId="4178466112" sldId="357"/>
        </pc:sldMkLst>
        <pc:spChg chg="mod">
          <ac:chgData name="Julia Weeks" userId="15e19876-d8cd-4fb8-a178-60d7be33e969" providerId="ADAL" clId="{435A2D83-0C9F-4259-B868-DADDE1E7D709}" dt="2023-08-02T20:17:17.837" v="114" actId="20577"/>
          <ac:spMkLst>
            <pc:docMk/>
            <pc:sldMk cId="4178466112" sldId="357"/>
            <ac:spMk id="2" creationId="{03F15E2C-7EF1-487C-8886-964AEDEFC704}"/>
          </ac:spMkLst>
        </pc:spChg>
      </pc:sldChg>
      <pc:sldChg chg="modSp mod">
        <pc:chgData name="Julia Weeks" userId="15e19876-d8cd-4fb8-a178-60d7be33e969" providerId="ADAL" clId="{435A2D83-0C9F-4259-B868-DADDE1E7D709}" dt="2023-08-02T20:19:09.761" v="119" actId="20577"/>
        <pc:sldMkLst>
          <pc:docMk/>
          <pc:sldMk cId="3270345332" sldId="375"/>
        </pc:sldMkLst>
        <pc:spChg chg="mod">
          <ac:chgData name="Julia Weeks" userId="15e19876-d8cd-4fb8-a178-60d7be33e969" providerId="ADAL" clId="{435A2D83-0C9F-4259-B868-DADDE1E7D709}" dt="2023-08-02T20:19:09.761" v="119" actId="20577"/>
          <ac:spMkLst>
            <pc:docMk/>
            <pc:sldMk cId="3270345332" sldId="375"/>
            <ac:spMk id="5" creationId="{A670ECBF-8610-B173-187C-433145C63B2D}"/>
          </ac:spMkLst>
        </pc:spChg>
      </pc:sldChg>
      <pc:sldChg chg="modSp mod">
        <pc:chgData name="Julia Weeks" userId="15e19876-d8cd-4fb8-a178-60d7be33e969" providerId="ADAL" clId="{435A2D83-0C9F-4259-B868-DADDE1E7D709}" dt="2023-08-02T20:13:44.590" v="32" actId="20577"/>
        <pc:sldMkLst>
          <pc:docMk/>
          <pc:sldMk cId="813859000" sldId="388"/>
        </pc:sldMkLst>
        <pc:spChg chg="mod">
          <ac:chgData name="Julia Weeks" userId="15e19876-d8cd-4fb8-a178-60d7be33e969" providerId="ADAL" clId="{435A2D83-0C9F-4259-B868-DADDE1E7D709}" dt="2023-08-02T20:13:44.590" v="32" actId="20577"/>
          <ac:spMkLst>
            <pc:docMk/>
            <pc:sldMk cId="813859000" sldId="388"/>
            <ac:spMk id="2" creationId="{CB70AE53-CECD-49CF-BF63-4D29403D8DC8}"/>
          </ac:spMkLst>
        </pc:spChg>
      </pc:sldChg>
      <pc:sldChg chg="modSp mod">
        <pc:chgData name="Julia Weeks" userId="15e19876-d8cd-4fb8-a178-60d7be33e969" providerId="ADAL" clId="{435A2D83-0C9F-4259-B868-DADDE1E7D709}" dt="2023-08-02T20:15:27.792" v="43" actId="20577"/>
        <pc:sldMkLst>
          <pc:docMk/>
          <pc:sldMk cId="756704075" sldId="416"/>
        </pc:sldMkLst>
        <pc:spChg chg="mod">
          <ac:chgData name="Julia Weeks" userId="15e19876-d8cd-4fb8-a178-60d7be33e969" providerId="ADAL" clId="{435A2D83-0C9F-4259-B868-DADDE1E7D709}" dt="2023-08-02T20:15:27.792" v="43" actId="20577"/>
          <ac:spMkLst>
            <pc:docMk/>
            <pc:sldMk cId="756704075" sldId="416"/>
            <ac:spMk id="2" creationId="{CB70AE53-CECD-49CF-BF63-4D29403D8DC8}"/>
          </ac:spMkLst>
        </pc:spChg>
      </pc:sldChg>
      <pc:sldChg chg="modSp mod">
        <pc:chgData name="Julia Weeks" userId="15e19876-d8cd-4fb8-a178-60d7be33e969" providerId="ADAL" clId="{435A2D83-0C9F-4259-B868-DADDE1E7D709}" dt="2023-08-02T20:17:37.668" v="116" actId="20577"/>
        <pc:sldMkLst>
          <pc:docMk/>
          <pc:sldMk cId="290803104" sldId="447"/>
        </pc:sldMkLst>
        <pc:spChg chg="mod">
          <ac:chgData name="Julia Weeks" userId="15e19876-d8cd-4fb8-a178-60d7be33e969" providerId="ADAL" clId="{435A2D83-0C9F-4259-B868-DADDE1E7D709}" dt="2023-08-02T20:17:37.668" v="116" actId="20577"/>
          <ac:spMkLst>
            <pc:docMk/>
            <pc:sldMk cId="290803104" sldId="447"/>
            <ac:spMk id="2" creationId="{8BDC4499-2975-4C3A-A5FA-B58A8F1DEE80}"/>
          </ac:spMkLst>
        </pc:spChg>
      </pc:sldChg>
      <pc:sldChg chg="modSp mod">
        <pc:chgData name="Julia Weeks" userId="15e19876-d8cd-4fb8-a178-60d7be33e969" providerId="ADAL" clId="{435A2D83-0C9F-4259-B868-DADDE1E7D709}" dt="2023-08-02T20:16:58.577" v="110" actId="20577"/>
        <pc:sldMkLst>
          <pc:docMk/>
          <pc:sldMk cId="15955817" sldId="454"/>
        </pc:sldMkLst>
        <pc:spChg chg="mod">
          <ac:chgData name="Julia Weeks" userId="15e19876-d8cd-4fb8-a178-60d7be33e969" providerId="ADAL" clId="{435A2D83-0C9F-4259-B868-DADDE1E7D709}" dt="2023-08-02T20:16:58.577" v="110" actId="20577"/>
          <ac:spMkLst>
            <pc:docMk/>
            <pc:sldMk cId="15955817" sldId="454"/>
            <ac:spMk id="21" creationId="{CC349355-2C55-1F2E-BCD8-A7F3167D2E3E}"/>
          </ac:spMkLst>
        </pc:spChg>
      </pc:sldChg>
    </pc:docChg>
  </pc:docChgLst>
  <pc:docChgLst>
    <pc:chgData name="Julia Weeks" userId="S::julia@bloomsburie.com::15e19876-d8cd-4fb8-a178-60d7be33e969" providerId="AD" clId="Web-{DE5C0755-6A86-4F2D-1717-DE58774D7AC0}"/>
    <pc:docChg chg="modSld">
      <pc:chgData name="Julia Weeks" userId="S::julia@bloomsburie.com::15e19876-d8cd-4fb8-a178-60d7be33e969" providerId="AD" clId="Web-{DE5C0755-6A86-4F2D-1717-DE58774D7AC0}" dt="2023-08-22T19:13:58.139" v="35" actId="20577"/>
      <pc:docMkLst>
        <pc:docMk/>
      </pc:docMkLst>
      <pc:sldChg chg="modSp">
        <pc:chgData name="Julia Weeks" userId="S::julia@bloomsburie.com::15e19876-d8cd-4fb8-a178-60d7be33e969" providerId="AD" clId="Web-{DE5C0755-6A86-4F2D-1717-DE58774D7AC0}" dt="2023-08-22T19:13:58.139" v="35" actId="20577"/>
        <pc:sldMkLst>
          <pc:docMk/>
          <pc:sldMk cId="1059215435" sldId="329"/>
        </pc:sldMkLst>
        <pc:spChg chg="mod">
          <ac:chgData name="Julia Weeks" userId="S::julia@bloomsburie.com::15e19876-d8cd-4fb8-a178-60d7be33e969" providerId="AD" clId="Web-{DE5C0755-6A86-4F2D-1717-DE58774D7AC0}" dt="2023-08-22T19:13:58.139" v="35" actId="20577"/>
          <ac:spMkLst>
            <pc:docMk/>
            <pc:sldMk cId="1059215435" sldId="329"/>
            <ac:spMk id="5" creationId="{AA7D454C-603D-D558-B638-81515286F7E4}"/>
          </ac:spMkLst>
        </pc:spChg>
      </pc:sldChg>
      <pc:sldChg chg="modSp">
        <pc:chgData name="Julia Weeks" userId="S::julia@bloomsburie.com::15e19876-d8cd-4fb8-a178-60d7be33e969" providerId="AD" clId="Web-{DE5C0755-6A86-4F2D-1717-DE58774D7AC0}" dt="2023-08-22T19:12:52.902" v="17" actId="20577"/>
        <pc:sldMkLst>
          <pc:docMk/>
          <pc:sldMk cId="3270345332" sldId="375"/>
        </pc:sldMkLst>
        <pc:spChg chg="mod">
          <ac:chgData name="Julia Weeks" userId="S::julia@bloomsburie.com::15e19876-d8cd-4fb8-a178-60d7be33e969" providerId="AD" clId="Web-{DE5C0755-6A86-4F2D-1717-DE58774D7AC0}" dt="2023-08-22T19:12:52.902" v="17" actId="20577"/>
          <ac:spMkLst>
            <pc:docMk/>
            <pc:sldMk cId="3270345332" sldId="375"/>
            <ac:spMk id="5" creationId="{A670ECBF-8610-B173-187C-433145C63B2D}"/>
          </ac:spMkLst>
        </pc:spChg>
      </pc:sldChg>
      <pc:sldChg chg="modSp">
        <pc:chgData name="Julia Weeks" userId="S::julia@bloomsburie.com::15e19876-d8cd-4fb8-a178-60d7be33e969" providerId="AD" clId="Web-{DE5C0755-6A86-4F2D-1717-DE58774D7AC0}" dt="2023-08-22T16:44:21.106" v="1" actId="20577"/>
        <pc:sldMkLst>
          <pc:docMk/>
          <pc:sldMk cId="813859000" sldId="388"/>
        </pc:sldMkLst>
        <pc:spChg chg="mod">
          <ac:chgData name="Julia Weeks" userId="S::julia@bloomsburie.com::15e19876-d8cd-4fb8-a178-60d7be33e969" providerId="AD" clId="Web-{DE5C0755-6A86-4F2D-1717-DE58774D7AC0}" dt="2023-08-22T16:44:21.106" v="1" actId="20577"/>
          <ac:spMkLst>
            <pc:docMk/>
            <pc:sldMk cId="813859000" sldId="388"/>
            <ac:spMk id="2" creationId="{CB70AE53-CECD-49CF-BF63-4D29403D8DC8}"/>
          </ac:spMkLst>
        </pc:spChg>
      </pc:sldChg>
    </pc:docChg>
  </pc:docChgLst>
  <pc:docChgLst>
    <pc:chgData name="Gumpert, Michael" userId="S::0467491698@fema.dhs.gov::e48d9bf3-03c0-43d6-a525-1133203e3b49" providerId="AD" clId="Web-{DA50D4CA-67D4-C53F-2532-AD1C841A21CC}"/>
    <pc:docChg chg="modSld">
      <pc:chgData name="Gumpert, Michael" userId="S::0467491698@fema.dhs.gov::e48d9bf3-03c0-43d6-a525-1133203e3b49" providerId="AD" clId="Web-{DA50D4CA-67D4-C53F-2532-AD1C841A21CC}" dt="2024-07-09T18:25:39.338" v="3" actId="20577"/>
      <pc:docMkLst>
        <pc:docMk/>
      </pc:docMkLst>
      <pc:sldChg chg="modSp">
        <pc:chgData name="Gumpert, Michael" userId="S::0467491698@fema.dhs.gov::e48d9bf3-03c0-43d6-a525-1133203e3b49" providerId="AD" clId="Web-{DA50D4CA-67D4-C53F-2532-AD1C841A21CC}" dt="2024-07-09T18:25:39.338" v="3" actId="20577"/>
        <pc:sldMkLst>
          <pc:docMk/>
          <pc:sldMk cId="2480642953" sldId="328"/>
        </pc:sldMkLst>
        <pc:spChg chg="mod">
          <ac:chgData name="Gumpert, Michael" userId="S::0467491698@fema.dhs.gov::e48d9bf3-03c0-43d6-a525-1133203e3b49" providerId="AD" clId="Web-{DA50D4CA-67D4-C53F-2532-AD1C841A21CC}" dt="2024-07-09T18:25:39.338" v="3" actId="20577"/>
          <ac:spMkLst>
            <pc:docMk/>
            <pc:sldMk cId="2480642953" sldId="328"/>
            <ac:spMk id="2" creationId="{E3080F9C-3DDD-10E8-0218-210BCDD9CA12}"/>
          </ac:spMkLst>
        </pc:spChg>
      </pc:sldChg>
    </pc:docChg>
  </pc:docChgLst>
  <pc:docChgLst>
    <pc:chgData name="Julia Weeks" userId="15e19876-d8cd-4fb8-a178-60d7be33e969" providerId="ADAL" clId="{E5EB069A-51D6-4E6A-B425-48E75A3D297B}"/>
    <pc:docChg chg="modSld">
      <pc:chgData name="Julia Weeks" userId="15e19876-d8cd-4fb8-a178-60d7be33e969" providerId="ADAL" clId="{E5EB069A-51D6-4E6A-B425-48E75A3D297B}" dt="2023-10-25T16:55:51.631" v="58" actId="20577"/>
      <pc:docMkLst>
        <pc:docMk/>
      </pc:docMkLst>
      <pc:sldChg chg="modSp mod">
        <pc:chgData name="Julia Weeks" userId="15e19876-d8cd-4fb8-a178-60d7be33e969" providerId="ADAL" clId="{E5EB069A-51D6-4E6A-B425-48E75A3D297B}" dt="2023-10-25T16:55:51.631" v="58" actId="20577"/>
        <pc:sldMkLst>
          <pc:docMk/>
          <pc:sldMk cId="2480642953" sldId="328"/>
        </pc:sldMkLst>
        <pc:spChg chg="mod">
          <ac:chgData name="Julia Weeks" userId="15e19876-d8cd-4fb8-a178-60d7be33e969" providerId="ADAL" clId="{E5EB069A-51D6-4E6A-B425-48E75A3D297B}" dt="2023-10-25T16:55:51.631" v="58" actId="20577"/>
          <ac:spMkLst>
            <pc:docMk/>
            <pc:sldMk cId="2480642953" sldId="328"/>
            <ac:spMk id="2" creationId="{E3080F9C-3DDD-10E8-0218-210BCDD9CA12}"/>
          </ac:spMkLst>
        </pc:spChg>
      </pc:sldChg>
      <pc:sldChg chg="modSp mod">
        <pc:chgData name="Julia Weeks" userId="15e19876-d8cd-4fb8-a178-60d7be33e969" providerId="ADAL" clId="{E5EB069A-51D6-4E6A-B425-48E75A3D297B}" dt="2023-10-25T15:52:21.046" v="28" actId="2711"/>
        <pc:sldMkLst>
          <pc:docMk/>
          <pc:sldMk cId="151452833" sldId="356"/>
        </pc:sldMkLst>
        <pc:spChg chg="mod">
          <ac:chgData name="Julia Weeks" userId="15e19876-d8cd-4fb8-a178-60d7be33e969" providerId="ADAL" clId="{E5EB069A-51D6-4E6A-B425-48E75A3D297B}" dt="2023-10-25T15:52:21.046" v="28" actId="2711"/>
          <ac:spMkLst>
            <pc:docMk/>
            <pc:sldMk cId="151452833" sldId="356"/>
            <ac:spMk id="2" creationId="{42AE169C-DBF6-431B-BA07-7DA8AD4CBD41}"/>
          </ac:spMkLst>
        </pc:spChg>
      </pc:sldChg>
      <pc:sldChg chg="modSp mod">
        <pc:chgData name="Julia Weeks" userId="15e19876-d8cd-4fb8-a178-60d7be33e969" providerId="ADAL" clId="{E5EB069A-51D6-4E6A-B425-48E75A3D297B}" dt="2023-10-25T15:53:31.186" v="47" actId="20577"/>
        <pc:sldMkLst>
          <pc:docMk/>
          <pc:sldMk cId="3270345332" sldId="375"/>
        </pc:sldMkLst>
        <pc:spChg chg="mod">
          <ac:chgData name="Julia Weeks" userId="15e19876-d8cd-4fb8-a178-60d7be33e969" providerId="ADAL" clId="{E5EB069A-51D6-4E6A-B425-48E75A3D297B}" dt="2023-10-25T15:53:31.186" v="47" actId="20577"/>
          <ac:spMkLst>
            <pc:docMk/>
            <pc:sldMk cId="3270345332" sldId="375"/>
            <ac:spMk id="5" creationId="{A670ECBF-8610-B173-187C-433145C63B2D}"/>
          </ac:spMkLst>
        </pc:spChg>
      </pc:sldChg>
      <pc:sldChg chg="modSp mod">
        <pc:chgData name="Julia Weeks" userId="15e19876-d8cd-4fb8-a178-60d7be33e969" providerId="ADAL" clId="{E5EB069A-51D6-4E6A-B425-48E75A3D297B}" dt="2023-10-25T15:51:09.297" v="0" actId="113"/>
        <pc:sldMkLst>
          <pc:docMk/>
          <pc:sldMk cId="813859000" sldId="388"/>
        </pc:sldMkLst>
        <pc:spChg chg="mod">
          <ac:chgData name="Julia Weeks" userId="15e19876-d8cd-4fb8-a178-60d7be33e969" providerId="ADAL" clId="{E5EB069A-51D6-4E6A-B425-48E75A3D297B}" dt="2023-10-25T15:51:09.297" v="0" actId="113"/>
          <ac:spMkLst>
            <pc:docMk/>
            <pc:sldMk cId="813859000" sldId="388"/>
            <ac:spMk id="2" creationId="{CB70AE53-CECD-49CF-BF63-4D29403D8DC8}"/>
          </ac:spMkLst>
        </pc:spChg>
      </pc:sldChg>
      <pc:sldChg chg="modSp mod">
        <pc:chgData name="Julia Weeks" userId="15e19876-d8cd-4fb8-a178-60d7be33e969" providerId="ADAL" clId="{E5EB069A-51D6-4E6A-B425-48E75A3D297B}" dt="2023-10-25T15:51:32.893" v="27" actId="20577"/>
        <pc:sldMkLst>
          <pc:docMk/>
          <pc:sldMk cId="756704075" sldId="416"/>
        </pc:sldMkLst>
        <pc:spChg chg="mod">
          <ac:chgData name="Julia Weeks" userId="15e19876-d8cd-4fb8-a178-60d7be33e969" providerId="ADAL" clId="{E5EB069A-51D6-4E6A-B425-48E75A3D297B}" dt="2023-10-25T15:51:32.893" v="27" actId="20577"/>
          <ac:spMkLst>
            <pc:docMk/>
            <pc:sldMk cId="756704075" sldId="416"/>
            <ac:spMk id="2" creationId="{CB70AE53-CECD-49CF-BF63-4D29403D8DC8}"/>
          </ac:spMkLst>
        </pc:spChg>
      </pc:sldChg>
      <pc:sldChg chg="modSp mod">
        <pc:chgData name="Julia Weeks" userId="15e19876-d8cd-4fb8-a178-60d7be33e969" providerId="ADAL" clId="{E5EB069A-51D6-4E6A-B425-48E75A3D297B}" dt="2023-10-25T15:53:01.619" v="37" actId="404"/>
        <pc:sldMkLst>
          <pc:docMk/>
          <pc:sldMk cId="290803104" sldId="447"/>
        </pc:sldMkLst>
        <pc:spChg chg="mod">
          <ac:chgData name="Julia Weeks" userId="15e19876-d8cd-4fb8-a178-60d7be33e969" providerId="ADAL" clId="{E5EB069A-51D6-4E6A-B425-48E75A3D297B}" dt="2023-10-25T15:53:01.619" v="37" actId="404"/>
          <ac:spMkLst>
            <pc:docMk/>
            <pc:sldMk cId="290803104" sldId="447"/>
            <ac:spMk id="2" creationId="{8BDC4499-2975-4C3A-A5FA-B58A8F1DEE80}"/>
          </ac:spMkLst>
        </pc:spChg>
      </pc:sldChg>
    </pc:docChg>
  </pc:docChgLst>
  <pc:docChgLst>
    <pc:chgData name="Kim Santiago" userId="S::ksantiago@bloomsburie.com::4b362663-76cb-47d1-bd79-4bd99be769b1" providerId="AD" clId="Web-{AD1F6FC9-528F-23EA-E99A-BB1891A8675D}"/>
    <pc:docChg chg="modSld">
      <pc:chgData name="Kim Santiago" userId="S::ksantiago@bloomsburie.com::4b362663-76cb-47d1-bd79-4bd99be769b1" providerId="AD" clId="Web-{AD1F6FC9-528F-23EA-E99A-BB1891A8675D}" dt="2023-10-19T12:56:52.958" v="2"/>
      <pc:docMkLst>
        <pc:docMk/>
      </pc:docMkLst>
      <pc:sldChg chg="modNotes">
        <pc:chgData name="Kim Santiago" userId="S::ksantiago@bloomsburie.com::4b362663-76cb-47d1-bd79-4bd99be769b1" providerId="AD" clId="Web-{AD1F6FC9-528F-23EA-E99A-BB1891A8675D}" dt="2023-10-19T12:56:36.098" v="1"/>
        <pc:sldMkLst>
          <pc:docMk/>
          <pc:sldMk cId="813859000" sldId="388"/>
        </pc:sldMkLst>
      </pc:sldChg>
      <pc:sldChg chg="modNotes">
        <pc:chgData name="Kim Santiago" userId="S::ksantiago@bloomsburie.com::4b362663-76cb-47d1-bd79-4bd99be769b1" providerId="AD" clId="Web-{AD1F6FC9-528F-23EA-E99A-BB1891A8675D}" dt="2023-10-19T12:56:24.691" v="0"/>
        <pc:sldMkLst>
          <pc:docMk/>
          <pc:sldMk cId="523655970" sldId="423"/>
        </pc:sldMkLst>
      </pc:sldChg>
      <pc:sldChg chg="modNotes">
        <pc:chgData name="Kim Santiago" userId="S::ksantiago@bloomsburie.com::4b362663-76cb-47d1-bd79-4bd99be769b1" providerId="AD" clId="Web-{AD1F6FC9-528F-23EA-E99A-BB1891A8675D}" dt="2023-10-19T12:56:52.958" v="2"/>
        <pc:sldMkLst>
          <pc:docMk/>
          <pc:sldMk cId="15955817" sldId="45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FCA97C3-C405-524D-9CBE-0BC0D8901EF2}" type="datetimeFigureOut">
              <a:rPr lang="en-US" smtClean="0"/>
              <a:t>7/9/2024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4E3284D-1414-D044-813C-490EC2E121A8}" type="slidenum">
              <a:rPr lang="en-US" smtClean="0"/>
              <a:t>‹#›</a:t>
            </a:fld>
            <a:endParaRPr lang="en-US"/>
          </a:p>
        </p:txBody>
      </p:sp>
    </p:spTree>
    <p:extLst>
      <p:ext uri="{BB962C8B-B14F-4D97-AF65-F5344CB8AC3E}">
        <p14:creationId xmlns:p14="http://schemas.microsoft.com/office/powerpoint/2010/main" val="42653493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111BCE4-DA71-794C-BB20-C7FCCBD5454E}" type="datetimeFigureOut">
              <a:rPr lang="en-US" smtClean="0"/>
              <a:t>7/9/2024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BAF53EF-993C-FF42-8B62-CEF57763A78D}" type="slidenum">
              <a:rPr lang="en-US" smtClean="0"/>
              <a:t>‹#›</a:t>
            </a:fld>
            <a:endParaRPr lang="en-US"/>
          </a:p>
        </p:txBody>
      </p:sp>
    </p:spTree>
    <p:extLst>
      <p:ext uri="{BB962C8B-B14F-4D97-AF65-F5344CB8AC3E}">
        <p14:creationId xmlns:p14="http://schemas.microsoft.com/office/powerpoint/2010/main" val="223717316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floodsciencecenter.org/products/elected-officials-flood-risk-guid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loodsmart.gov/historical-nfip-claims-information-and-trend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200" b="1" dirty="0">
                <a:effectLst/>
                <a:latin typeface="Franklin Gothic Book" panose="020B0503020102020204" pitchFamily="34" charset="0"/>
                <a:ea typeface="Calibri" panose="020F0502020204030204" pitchFamily="34" charset="0"/>
                <a:cs typeface="Times New Roman" panose="02020603050405020304" pitchFamily="18" charset="0"/>
              </a:rPr>
              <a:t>Review</a:t>
            </a: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 the objective:</a:t>
            </a:r>
          </a:p>
          <a:p>
            <a:pPr marL="0" marR="0">
              <a:lnSpc>
                <a:spcPct val="120000"/>
              </a:lnSpc>
              <a:spcBef>
                <a:spcPts val="0"/>
              </a:spcBef>
              <a:spcAft>
                <a:spcPts val="1200"/>
              </a:spcAft>
            </a:pPr>
            <a:endParaRPr lang="en-US" sz="12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At the end of this topic, you should be able to identify the impact that a community’s budget </a:t>
            </a:r>
            <a:r>
              <a:rPr lang="en-US" sz="1200">
                <a:effectLst/>
                <a:latin typeface="Franklin Gothic Book" panose="020B0503020102020204" pitchFamily="34" charset="0"/>
                <a:ea typeface="Calibri" panose="020F0502020204030204" pitchFamily="34" charset="0"/>
                <a:cs typeface="Times New Roman" panose="02020603050405020304" pitchFamily="18" charset="0"/>
              </a:rPr>
              <a:t>choices have on </a:t>
            </a: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response and recovery to future disasters.</a:t>
            </a:r>
          </a:p>
          <a:p>
            <a:pPr marL="0" marR="0" lvl="0" indent="0">
              <a:lnSpc>
                <a:spcPct val="120000"/>
              </a:lnSpc>
              <a:spcBef>
                <a:spcPts val="0"/>
              </a:spcBef>
              <a:spcAft>
                <a:spcPts val="1200"/>
              </a:spcAft>
              <a:buClr>
                <a:srgbClr val="2F2F30"/>
              </a:buClr>
              <a:buFont typeface="Wingdings" panose="05000000000000000000" pitchFamily="2" charset="2"/>
              <a:buNone/>
              <a:tabLst>
                <a:tab pos="228600" algn="l"/>
                <a:tab pos="457200" algn="l"/>
              </a:tabLst>
            </a:pPr>
            <a:endParaRPr lang="en-US" sz="12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200" b="1" dirty="0">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2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Your Floodplain Administrator (FPA) and their team support your community, so it is important to give them the resources and support they need.</a:t>
            </a:r>
          </a:p>
          <a:p>
            <a:pPr marL="0" marR="0">
              <a:lnSpc>
                <a:spcPct val="120000"/>
              </a:lnSpc>
              <a:spcBef>
                <a:spcPts val="0"/>
              </a:spcBef>
              <a:spcAft>
                <a:spcPts val="1200"/>
              </a:spcAft>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In this topic we will talk about:</a:t>
            </a:r>
          </a:p>
          <a:p>
            <a:pPr marL="0" marR="0">
              <a:lnSpc>
                <a:spcPct val="120000"/>
              </a:lnSpc>
              <a:spcBef>
                <a:spcPts val="0"/>
              </a:spcBef>
              <a:spcAft>
                <a:spcPts val="1200"/>
              </a:spcAft>
            </a:pPr>
            <a:endParaRPr lang="en-US" sz="12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Responsibilities of the FPA,</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Resources and support your FPA needs, </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Benefits of giving proper resources to your FPA, and </a:t>
            </a:r>
          </a:p>
          <a:p>
            <a:pPr marL="285750" indent="-285750">
              <a:buFont typeface="Wingdings" panose="05000000000000000000" pitchFamily="2" charset="2"/>
              <a:buChar char="§"/>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 Consequences if FPAs do not have the right resources.</a:t>
            </a:r>
          </a:p>
          <a:p>
            <a:pPr marL="0" indent="0">
              <a:buFont typeface="Wingdings" panose="05000000000000000000" pitchFamily="2" charset="2"/>
              <a:buNone/>
            </a:pPr>
            <a:endParaRPr lang="en-US" sz="12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200" b="1" dirty="0">
                <a:effectLst/>
                <a:latin typeface="Franklin Gothic Book" panose="020B0503020102020204" pitchFamily="34" charset="0"/>
                <a:ea typeface="Calibri" panose="020F0502020204030204" pitchFamily="34" charset="0"/>
                <a:cs typeface="Times New Roman" panose="02020603050405020304" pitchFamily="18" charset="0"/>
              </a:rPr>
              <a:t>Explain</a:t>
            </a: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 the importance of the Elected Official’s Flood Guide:</a:t>
            </a:r>
          </a:p>
          <a:p>
            <a:pPr marL="0" marR="0">
              <a:lnSpc>
                <a:spcPct val="120000"/>
              </a:lnSpc>
              <a:spcBef>
                <a:spcPts val="0"/>
              </a:spcBef>
              <a:spcAft>
                <a:spcPts val="1200"/>
              </a:spcAft>
            </a:pPr>
            <a:endParaRPr lang="en-US" sz="1200" dirty="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200" u="sng" dirty="0">
                <a:solidFill>
                  <a:srgbClr val="0563C1"/>
                </a:solidFill>
                <a:effectLst/>
                <a:latin typeface="Franklin Gothic Book" panose="020B0503020102020204" pitchFamily="34" charset="0"/>
                <a:ea typeface="Calibri" panose="020F0502020204030204" pitchFamily="34" charset="0"/>
                <a:cs typeface="Times New Roman" panose="02020603050405020304" pitchFamily="18" charset="0"/>
                <a:hlinkClick r:id="rId3" tooltip="Open Elected Officials' Flood Guide – ASFPM Flood Science Center in a separate tab"/>
              </a:rPr>
              <a:t>Elected Officials' Flood Guide – ASFPM Flood Science Center</a:t>
            </a:r>
            <a:b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b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(https://floodsciencecenter.org/products/elected-officials-flood-risk-guide/)</a:t>
            </a:r>
            <a:endParaRPr lang="en-US" dirty="0"/>
          </a:p>
          <a:p>
            <a:pPr marL="0" marR="0">
              <a:lnSpc>
                <a:spcPct val="120000"/>
              </a:lnSpc>
              <a:spcBef>
                <a:spcPts val="0"/>
              </a:spcBef>
              <a:spcAft>
                <a:spcPts val="1200"/>
              </a:spcAft>
            </a:pPr>
            <a:endParaRPr lang="en-US" dirty="0">
              <a:latin typeface="Franklin Gothic Book"/>
              <a:ea typeface="Calibri"/>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2</a:t>
            </a:fld>
            <a:endParaRPr lang="en-US"/>
          </a:p>
        </p:txBody>
      </p:sp>
    </p:spTree>
    <p:extLst>
      <p:ext uri="{BB962C8B-B14F-4D97-AF65-F5344CB8AC3E}">
        <p14:creationId xmlns:p14="http://schemas.microsoft.com/office/powerpoint/2010/main" val="2902747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20000"/>
              </a:lnSpc>
              <a:spcBef>
                <a:spcPts val="0"/>
              </a:spcBef>
              <a:spcAft>
                <a:spcPts val="12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Purpose:</a:t>
            </a:r>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20000"/>
              </a:lnSpc>
              <a:spcBef>
                <a:spcPts val="0"/>
              </a:spcBef>
              <a:spcAft>
                <a:spcPts val="12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To help the audience understand how allocating resources benefits and improves their floodplain management programs.</a:t>
            </a:r>
          </a:p>
          <a:p>
            <a:pPr marL="0" marR="0" lvl="0" indent="0" algn="l" defTabSz="457200" rtl="0" eaLnBrk="1" fontAlgn="auto" latinLnBrk="0" hangingPunct="1">
              <a:lnSpc>
                <a:spcPct val="120000"/>
              </a:lnSpc>
              <a:spcBef>
                <a:spcPts val="0"/>
              </a:spcBef>
              <a:spcAft>
                <a:spcPts val="12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20000"/>
              </a:lnSpc>
              <a:spcBef>
                <a:spcPts val="0"/>
              </a:spcBef>
              <a:spcAft>
                <a:spcPts val="12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Procedure:</a:t>
            </a:r>
          </a:p>
          <a:p>
            <a:pPr marL="0" marR="0" lvl="0" indent="0" algn="l" defTabSz="457200" rtl="0" eaLnBrk="1" fontAlgn="auto" latinLnBrk="0" hangingPunct="1">
              <a:lnSpc>
                <a:spcPct val="120000"/>
              </a:lnSpc>
              <a:spcBef>
                <a:spcPts val="0"/>
              </a:spcBef>
              <a:spcAft>
                <a:spcPts val="12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20000"/>
              </a:lnSpc>
              <a:spcBef>
                <a:spcPts val="0"/>
              </a:spcBef>
              <a:spcAft>
                <a:spcPts val="12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Direct</a:t>
            </a: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the audience to Activity 3.1 in the Participant Manual.</a:t>
            </a:r>
          </a:p>
          <a:p>
            <a:pPr marL="0" marR="0" lvl="0" indent="0" algn="l" defTabSz="457200" rtl="0" eaLnBrk="1" fontAlgn="auto" latinLnBrk="0" hangingPunct="1">
              <a:lnSpc>
                <a:spcPct val="120000"/>
              </a:lnSpc>
              <a:spcBef>
                <a:spcPts val="0"/>
              </a:spcBef>
              <a:spcAft>
                <a:spcPts val="12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20000"/>
              </a:lnSpc>
              <a:spcBef>
                <a:spcPts val="0"/>
              </a:spcBef>
              <a:spcAft>
                <a:spcPts val="12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Assign </a:t>
            </a: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one of the following constituent roles to each audience member:</a:t>
            </a: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Floodplain Administrator</a:t>
            </a: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Homeowner</a:t>
            </a: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Business owner</a:t>
            </a: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Developer</a:t>
            </a: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Lender’s agent</a:t>
            </a: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Insurance agent</a:t>
            </a: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Surveyor/engineer</a:t>
            </a: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Real estate agent</a:t>
            </a: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Newspaper/news outlet reporter</a:t>
            </a: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Other community officials, such as an emergency manager, building official, etc.</a:t>
            </a:r>
          </a:p>
          <a:p>
            <a:pPr marL="0" marR="0" lvl="0" indent="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None/>
              <a:tabLst>
                <a:tab pos="228600" algn="l"/>
                <a:tab pos="457200" algn="l"/>
              </a:tabLst>
              <a:defRPr/>
            </a:pPr>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20000"/>
              </a:lnSpc>
              <a:spcBef>
                <a:spcPts val="0"/>
              </a:spcBef>
              <a:spcAft>
                <a:spcPts val="12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Ask</a:t>
            </a: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the audience to take three minutes to write down responses to the following questions. They should respond from the perspective of their assigned constituent:</a:t>
            </a:r>
          </a:p>
          <a:p>
            <a:pPr marL="0" marR="0" lvl="0" indent="0" algn="l" defTabSz="457200" rtl="0" eaLnBrk="1" fontAlgn="auto" latinLnBrk="0" hangingPunct="1">
              <a:lnSpc>
                <a:spcPct val="120000"/>
              </a:lnSpc>
              <a:spcBef>
                <a:spcPts val="0"/>
              </a:spcBef>
              <a:spcAft>
                <a:spcPts val="12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Why would they want your community to provide more resources to or enhance your floodplain management program? </a:t>
            </a: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What do they value?</a:t>
            </a: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What kind of resources would they request?</a:t>
            </a: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How might their needs change between regular days (with no active disasters) and the days after a disaster?</a:t>
            </a:r>
          </a:p>
          <a:p>
            <a:pPr marL="0" marR="0" lvl="0" indent="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None/>
              <a:tabLst>
                <a:tab pos="228600" algn="l"/>
                <a:tab pos="457200" algn="l"/>
              </a:tabLst>
              <a:defRPr/>
            </a:pPr>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20000"/>
              </a:lnSpc>
              <a:spcBef>
                <a:spcPts val="0"/>
              </a:spcBef>
              <a:spcAft>
                <a:spcPts val="12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Discuss</a:t>
            </a: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responses to the questions.</a:t>
            </a:r>
          </a:p>
          <a:p>
            <a:pPr marL="0" marR="0" lvl="0" indent="0" algn="l" defTabSz="457200" rtl="0" eaLnBrk="1" fontAlgn="auto" latinLnBrk="0" hangingPunct="1">
              <a:lnSpc>
                <a:spcPct val="120000"/>
              </a:lnSpc>
              <a:spcBef>
                <a:spcPts val="0"/>
              </a:spcBef>
              <a:spcAft>
                <a:spcPts val="12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20000"/>
              </a:lnSpc>
              <a:spcBef>
                <a:spcPts val="0"/>
              </a:spcBef>
              <a:spcAft>
                <a:spcPts val="12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Emphasize</a:t>
            </a: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the benefits of supporting their floodplain management programs:</a:t>
            </a:r>
          </a:p>
          <a:p>
            <a:pPr marL="0" marR="0" lvl="0" indent="0" algn="l" defTabSz="457200" rtl="0" eaLnBrk="1" fontAlgn="auto" latinLnBrk="0" hangingPunct="1">
              <a:lnSpc>
                <a:spcPct val="120000"/>
              </a:lnSpc>
              <a:spcBef>
                <a:spcPts val="0"/>
              </a:spcBef>
              <a:spcAft>
                <a:spcPts val="12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Protect your community from hazards and legal action</a:t>
            </a: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Minimize chance for NFIP probation or suspension</a:t>
            </a: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Enhance public safety</a:t>
            </a: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Save money on flood insurance policies</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Create a stronger housing stock</a:t>
            </a:r>
          </a:p>
          <a:p>
            <a:pPr marL="0" marR="0" lvl="0" indent="0">
              <a:lnSpc>
                <a:spcPct val="120000"/>
              </a:lnSpc>
              <a:spcBef>
                <a:spcPts val="0"/>
              </a:spcBef>
              <a:spcAft>
                <a:spcPts val="1200"/>
              </a:spcAft>
              <a:buClr>
                <a:srgbClr val="2F2F30"/>
              </a:buClr>
              <a:buFont typeface="Wingdings" panose="05000000000000000000" pitchFamily="2" charset="2"/>
              <a:buNone/>
              <a:tabLst>
                <a:tab pos="228600" algn="l"/>
                <a:tab pos="457200" algn="l"/>
              </a:tabLst>
            </a:pPr>
            <a:endParaRPr lang="en-US" dirty="0">
              <a:cs typeface="Calibri"/>
            </a:endParaRPr>
          </a:p>
          <a:p>
            <a:pPr marL="0" marR="0" indent="0">
              <a:lnSpc>
                <a:spcPct val="120000"/>
              </a:lnSpc>
              <a:spcBef>
                <a:spcPts val="0"/>
              </a:spcBef>
              <a:spcAft>
                <a:spcPts val="1200"/>
              </a:spcAft>
            </a:pPr>
            <a:r>
              <a:rPr lang="en-US" sz="1100" b="1" dirty="0">
                <a:effectLst/>
                <a:latin typeface="Franklin Gothic Book" panose="020B0503020102020204" pitchFamily="34" charset="0"/>
                <a:ea typeface="Times New Roman" panose="02020603050405020304" pitchFamily="18" charset="0"/>
                <a:cs typeface="Times New Roman" panose="02020603050405020304" pitchFamily="18" charset="0"/>
              </a:rPr>
              <a:t>Option B:</a:t>
            </a:r>
          </a:p>
          <a:p>
            <a:pPr marL="0" marR="0" indent="0">
              <a:lnSpc>
                <a:spcPct val="120000"/>
              </a:lnSpc>
              <a:spcBef>
                <a:spcPts val="0"/>
              </a:spcBef>
              <a:spcAft>
                <a:spcPts val="1200"/>
              </a:spcAft>
            </a:pPr>
            <a:endParaRPr lang="en-US" sz="11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Co-Presenter</a:t>
            </a:r>
            <a:r>
              <a:rPr lang="en-US" sz="1100" b="1" dirty="0">
                <a:effectLst/>
                <a:latin typeface="Franklin Gothic Book" panose="020B0503020102020204" pitchFamily="34" charset="0"/>
                <a:ea typeface="Calibri" panose="020F0502020204030204" pitchFamily="34" charset="0"/>
                <a:cs typeface="Times New Roman" panose="02020603050405020304" pitchFamily="18" charset="0"/>
              </a:rPr>
              <a:t>: </a:t>
            </a:r>
          </a:p>
          <a:p>
            <a:pPr marL="0" marR="0" lvl="0" indent="0">
              <a:lnSpc>
                <a:spcPct val="120000"/>
              </a:lnSpc>
              <a:spcBef>
                <a:spcPts val="0"/>
              </a:spcBef>
              <a:spcAft>
                <a:spcPts val="1200"/>
              </a:spcAft>
              <a:buClr>
                <a:srgbClr val="2F2F30"/>
              </a:buClr>
              <a:buFont typeface="Wingdings" panose="05000000000000000000" pitchFamily="2" charset="2"/>
              <a:buNone/>
            </a:pPr>
            <a:endParaRPr lang="en-US" sz="11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742950" marR="0" lvl="1" indent="-285750">
              <a:lnSpc>
                <a:spcPct val="120000"/>
              </a:lnSpc>
              <a:spcBef>
                <a:spcPts val="0"/>
              </a:spcBef>
              <a:spcAft>
                <a:spcPts val="1200"/>
              </a:spcAft>
              <a:buClr>
                <a:srgbClr val="2F2F30"/>
              </a:buClr>
              <a:buFont typeface="Courier New" panose="02070309020205020404" pitchFamily="49" charset="0"/>
              <a:buChar char="o"/>
            </a:pPr>
            <a:r>
              <a:rPr lang="en-US" sz="1100" b="1" dirty="0">
                <a:effectLst/>
                <a:latin typeface="Franklin Gothic Book" panose="020B0503020102020204" pitchFamily="34" charset="0"/>
                <a:ea typeface="Calibri" panose="020F0502020204030204" pitchFamily="34" charset="0"/>
                <a:cs typeface="Times New Roman" panose="02020603050405020304" pitchFamily="18" charset="0"/>
              </a:rPr>
              <a:t>Provide </a:t>
            </a: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an example of when someone in your community complained about your floodplain management program (e.g., taking too long with reviews due to limited staff). </a:t>
            </a:r>
          </a:p>
          <a:p>
            <a:pPr marL="457200" marR="0" lvl="1" indent="0">
              <a:lnSpc>
                <a:spcPct val="120000"/>
              </a:lnSpc>
              <a:spcBef>
                <a:spcPts val="0"/>
              </a:spcBef>
              <a:spcAft>
                <a:spcPts val="1200"/>
              </a:spcAft>
              <a:buClr>
                <a:srgbClr val="2F2F30"/>
              </a:buClr>
              <a:buFont typeface="Courier New" panose="02070309020205020404" pitchFamily="49" charset="0"/>
              <a:buNone/>
            </a:pPr>
            <a:endParaRPr lang="en-US" sz="11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628650" lvl="1" indent="-171450">
              <a:buFont typeface="Courier New" panose="02070309020205020404" pitchFamily="49" charset="0"/>
              <a:buChar char="o"/>
            </a:pPr>
            <a:r>
              <a:rPr lang="en-US" sz="1100" b="1" dirty="0">
                <a:effectLst/>
                <a:latin typeface="Franklin Gothic Book" panose="020B0503020102020204" pitchFamily="34" charset="0"/>
                <a:ea typeface="Calibri" panose="020F0502020204030204" pitchFamily="34" charset="0"/>
                <a:cs typeface="Times New Roman" panose="02020603050405020304" pitchFamily="18" charset="0"/>
              </a:rPr>
              <a:t>Explain</a:t>
            </a: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 the actions your community can take to avoid complaints in the future (e.g., hiring employees to address workload and improve turnaround time).</a:t>
            </a:r>
            <a:endParaRPr lang="en-US" dirty="0">
              <a:cs typeface="Calibri"/>
            </a:endParaRPr>
          </a:p>
          <a:p>
            <a:pPr>
              <a:buFont typeface="Arial" panose="020B0604020202020204" pitchFamily="34" charset="0"/>
            </a:pPr>
            <a:endParaRPr lang="en-US" dirty="0">
              <a:cs typeface="Calibri"/>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11</a:t>
            </a:fld>
            <a:endParaRPr lang="en-US"/>
          </a:p>
        </p:txBody>
      </p:sp>
    </p:spTree>
    <p:extLst>
      <p:ext uri="{BB962C8B-B14F-4D97-AF65-F5344CB8AC3E}">
        <p14:creationId xmlns:p14="http://schemas.microsoft.com/office/powerpoint/2010/main" val="2287414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20000"/>
              </a:lnSpc>
              <a:spcBef>
                <a:spcPts val="0"/>
              </a:spcBef>
              <a:spcAft>
                <a:spcPts val="12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lvl="0" indent="0" algn="l" defTabSz="457200" rtl="0" eaLnBrk="1" fontAlgn="auto" latinLnBrk="0" hangingPunct="1">
              <a:lnSpc>
                <a:spcPct val="120000"/>
              </a:lnSpc>
              <a:spcBef>
                <a:spcPts val="0"/>
              </a:spcBef>
              <a:spcAft>
                <a:spcPts val="12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On the slide, you’ll see </a:t>
            </a:r>
            <a:r>
              <a:rPr kumimoji="0" lang="en-US" sz="1200" b="0" i="0" u="none" strike="noStrike" kern="1200" cap="none" spc="0" normalizeH="0" baseline="0" noProof="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what we covered </a:t>
            </a: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in this topic. In the next topic, we will discuss the importance of enforcing floodplain management ordinances. </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12</a:t>
            </a:fld>
            <a:endParaRPr lang="en-US"/>
          </a:p>
        </p:txBody>
      </p:sp>
    </p:spTree>
    <p:extLst>
      <p:ext uri="{BB962C8B-B14F-4D97-AF65-F5344CB8AC3E}">
        <p14:creationId xmlns:p14="http://schemas.microsoft.com/office/powerpoint/2010/main" val="1239206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20000"/>
              </a:lnSpc>
              <a:spcBef>
                <a:spcPts val="0"/>
              </a:spcBef>
              <a:spcAft>
                <a:spcPts val="1200"/>
              </a:spcAft>
              <a:buClrTx/>
              <a:buSzTx/>
              <a:buFontTx/>
              <a:buNone/>
              <a:tabLst/>
              <a:defRPr/>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lvl="0" indent="0" algn="l" defTabSz="457200" rtl="0" eaLnBrk="1" fontAlgn="auto" latinLnBrk="0" hangingPunct="1">
              <a:lnSpc>
                <a:spcPct val="120000"/>
              </a:lnSpc>
              <a:spcBef>
                <a:spcPts val="0"/>
              </a:spcBef>
              <a:spcAft>
                <a:spcPts val="1200"/>
              </a:spcAft>
              <a:buClrTx/>
              <a:buSzTx/>
              <a:buFontTx/>
              <a:buNone/>
              <a:tabLst/>
              <a:defRPr/>
            </a:pPr>
            <a:endParaRPr lang="en-US" sz="1800" b="1"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Floodplain Administrators are responsible </a:t>
            </a:r>
            <a:r>
              <a:rPr lang="en-US" sz="1800">
                <a:effectLst/>
                <a:latin typeface="Franklin Gothic Book" panose="020B0503020102020204" pitchFamily="34" charset="0"/>
                <a:ea typeface="Calibri" panose="020F0502020204030204" pitchFamily="34" charset="0"/>
                <a:cs typeface="Times New Roman" panose="02020603050405020304" pitchFamily="18" charset="0"/>
              </a:rPr>
              <a:t>for:</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Reviewing proposed development in the floodplain,</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Issuing or denying permits,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Inspecting development to ensure it is compliant with regulations,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Keeping good records of floodplain development, and</a:t>
            </a:r>
          </a:p>
          <a:p>
            <a:pPr marL="285750" indent="-285750">
              <a:buFont typeface="Wingdings" panose="05000000000000000000" pitchFamily="2" charset="2"/>
              <a:buChar char="§"/>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 Coordinating with other community departments to make sure community projects comply with floodplain regulations.</a:t>
            </a:r>
          </a:p>
          <a:p>
            <a:pPr marL="0" marR="0">
              <a:lnSpc>
                <a:spcPct val="120000"/>
              </a:lnSpc>
              <a:spcBef>
                <a:spcPts val="0"/>
              </a:spcBef>
              <a:spcAft>
                <a:spcPts val="1200"/>
              </a:spcAft>
            </a:pPr>
            <a:endParaRPr lang="en-US" sz="1800" b="1"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Option</a:t>
            </a:r>
            <a:r>
              <a:rPr lang="en-US" sz="1800" b="1" dirty="0">
                <a:effectLst/>
                <a:latin typeface="Franklin Gothic Book" panose="020B0503020102020204" pitchFamily="34" charset="0"/>
                <a:ea typeface="Times New Roman" panose="02020603050405020304" pitchFamily="18" charset="0"/>
                <a:cs typeface="Times New Roman" panose="02020603050405020304" pitchFamily="18" charset="0"/>
              </a:rPr>
              <a:t> B:</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Co-Presenter: </a:t>
            </a: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Explain</a:t>
            </a: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 what department your Floodplain Administrator is in. Describe the value they bring to your community and how your community supports them.</a:t>
            </a:r>
            <a:endParaRPr lang="en-US" dirty="0">
              <a:cs typeface="Calibri"/>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3</a:t>
            </a:fld>
            <a:endParaRPr lang="en-US"/>
          </a:p>
        </p:txBody>
      </p:sp>
    </p:spTree>
    <p:extLst>
      <p:ext uri="{BB962C8B-B14F-4D97-AF65-F5344CB8AC3E}">
        <p14:creationId xmlns:p14="http://schemas.microsoft.com/office/powerpoint/2010/main" val="2406541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200" b="1" dirty="0">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200" b="1"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Your Floodplain Administrator has the authority to take enforcement actions on development that is not compliant.</a:t>
            </a:r>
          </a:p>
          <a:p>
            <a:pPr marL="342900" marR="0" lvl="0" indent="-342900">
              <a:lnSpc>
                <a:spcPct val="120000"/>
              </a:lnSpc>
              <a:spcBef>
                <a:spcPts val="0"/>
              </a:spcBef>
              <a:spcAft>
                <a:spcPts val="1200"/>
              </a:spcAft>
              <a:buClr>
                <a:srgbClr val="2F2F30"/>
              </a:buClr>
              <a:buFont typeface="Wingdings" panose="05000000000000000000" pitchFamily="2" charset="2"/>
              <a:buChar char=""/>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They make fair, consistent, and documentable decisions.</a:t>
            </a:r>
          </a:p>
          <a:p>
            <a:pPr marL="342900" marR="0" lvl="0" indent="-342900">
              <a:lnSpc>
                <a:spcPct val="120000"/>
              </a:lnSpc>
              <a:spcBef>
                <a:spcPts val="0"/>
              </a:spcBef>
              <a:spcAft>
                <a:spcPts val="1200"/>
              </a:spcAft>
              <a:buClr>
                <a:srgbClr val="2F2F30"/>
              </a:buClr>
              <a:buFont typeface="Wingdings" panose="05000000000000000000" pitchFamily="2" charset="2"/>
              <a:buChar char=""/>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As a member of the community, Floodplain Administrators help FEMA develop and revise community floodplain maps to make sure they are accurate.</a:t>
            </a:r>
          </a:p>
          <a:p>
            <a:pPr marL="342900" marR="0" lvl="0" indent="-342900">
              <a:lnSpc>
                <a:spcPct val="120000"/>
              </a:lnSpc>
              <a:spcBef>
                <a:spcPts val="0"/>
              </a:spcBef>
              <a:spcAft>
                <a:spcPts val="1200"/>
              </a:spcAft>
              <a:buClr>
                <a:srgbClr val="2F2F30"/>
              </a:buClr>
              <a:buFont typeface="Wingdings" panose="05000000000000000000" pitchFamily="2" charset="2"/>
              <a:buChar char=""/>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Floodplain Administrators communicate with and help community members understand flood risk, flood maps, flood insurance, and construction standards.</a:t>
            </a:r>
          </a:p>
          <a:p>
            <a:pPr marL="342900" marR="0" lvl="0" indent="-342900">
              <a:lnSpc>
                <a:spcPct val="120000"/>
              </a:lnSpc>
              <a:spcBef>
                <a:spcPts val="0"/>
              </a:spcBef>
              <a:spcAft>
                <a:spcPts val="1200"/>
              </a:spcAft>
              <a:buClr>
                <a:srgbClr val="2F2F30"/>
              </a:buClr>
              <a:buFont typeface="Wingdings" panose="05000000000000000000" pitchFamily="2" charset="2"/>
              <a:buChar char=""/>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Floodplain Administrators are also required to assess and document Substantially Damage to structures. The damage can be from any source, including non-flood events like wildfires or accidents. When rebuilt or repaired, the structure must be built in compliance with current floodplain regulations. NFIP flood insurance provides the policyholder funding to build to those standards.</a:t>
            </a:r>
          </a:p>
          <a:p>
            <a:pPr marL="171450" indent="-171450">
              <a:buFont typeface="Wingdings" panose="05000000000000000000" pitchFamily="2" charset="2"/>
              <a:buChar char="§"/>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    Finally, Floodplain Administrators work with the public and partner agencies.</a:t>
            </a:r>
          </a:p>
        </p:txBody>
      </p:sp>
      <p:sp>
        <p:nvSpPr>
          <p:cNvPr id="4" name="Slide Number Placeholder 3"/>
          <p:cNvSpPr>
            <a:spLocks noGrp="1"/>
          </p:cNvSpPr>
          <p:nvPr>
            <p:ph type="sldNum" sz="quarter" idx="5"/>
          </p:nvPr>
        </p:nvSpPr>
        <p:spPr/>
        <p:txBody>
          <a:bodyPr/>
          <a:lstStyle/>
          <a:p>
            <a:fld id="{4BAF53EF-993C-FF42-8B62-CEF57763A78D}" type="slidenum">
              <a:rPr lang="en-US" smtClean="0"/>
              <a:t>4</a:t>
            </a:fld>
            <a:endParaRPr lang="en-US"/>
          </a:p>
        </p:txBody>
      </p:sp>
    </p:spTree>
    <p:extLst>
      <p:ext uri="{BB962C8B-B14F-4D97-AF65-F5344CB8AC3E}">
        <p14:creationId xmlns:p14="http://schemas.microsoft.com/office/powerpoint/2010/main" val="3797087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b="1"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Your Floodplain Administrator should have access to the following resources to perform their duties:</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Routine in-person (or online) training. In-person training is preferred because it gives FPAs an opportunity to learn from their peers.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Membership and/or conference attendance floodplain management associations. These chapters offer workshops, a network of experts and mentors, best practices, and other resources.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Support to enforce your ordinance, protecting people from flooding.</a:t>
            </a:r>
          </a:p>
          <a:p>
            <a:pPr marL="285750" indent="-285750">
              <a:buFont typeface="Wingdings" panose="05000000000000000000" pitchFamily="2" charset="2"/>
              <a:buChar char="§"/>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 Coordination with other departments to plan reviews, inspections, or assessments to make sure all departments do their part to support floodplain management standards. </a:t>
            </a:r>
          </a:p>
          <a:p>
            <a:pPr marL="0" marR="0" indent="0">
              <a:lnSpc>
                <a:spcPct val="120000"/>
              </a:lnSpc>
              <a:spcBef>
                <a:spcPts val="0"/>
              </a:spcBef>
              <a:spcAft>
                <a:spcPts val="1200"/>
              </a:spcAft>
            </a:pPr>
            <a:endParaRPr lang="en-US" sz="1100" b="1" dirty="0">
              <a:effectLst/>
              <a:latin typeface="Franklin Gothic Book" panose="020B0503020102020204" pitchFamily="34" charset="0"/>
              <a:ea typeface="Times New Roman" panose="02020603050405020304" pitchFamily="18" charset="0"/>
              <a:cs typeface="Times New Roman" panose="02020603050405020304" pitchFamily="18" charset="0"/>
            </a:endParaRPr>
          </a:p>
          <a:p>
            <a:pPr marL="0" marR="0" indent="0">
              <a:lnSpc>
                <a:spcPct val="120000"/>
              </a:lnSpc>
              <a:spcBef>
                <a:spcPts val="0"/>
              </a:spcBef>
              <a:spcAft>
                <a:spcPts val="1200"/>
              </a:spcAft>
            </a:pPr>
            <a:r>
              <a:rPr lang="en-US" sz="1100" b="1" dirty="0">
                <a:effectLst/>
                <a:latin typeface="Franklin Gothic Book" panose="020B0503020102020204" pitchFamily="34" charset="0"/>
                <a:ea typeface="Times New Roman" panose="02020603050405020304" pitchFamily="18" charset="0"/>
                <a:cs typeface="Times New Roman" panose="02020603050405020304" pitchFamily="18" charset="0"/>
              </a:rPr>
              <a:t>Option B:</a:t>
            </a:r>
          </a:p>
          <a:p>
            <a:pPr marL="0" marR="0" indent="0">
              <a:lnSpc>
                <a:spcPct val="120000"/>
              </a:lnSpc>
              <a:spcBef>
                <a:spcPts val="0"/>
              </a:spcBef>
              <a:spcAft>
                <a:spcPts val="1200"/>
              </a:spcAft>
            </a:pPr>
            <a:endParaRPr lang="en-US" sz="11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Co-Presenter </a:t>
            </a:r>
            <a:r>
              <a:rPr lang="en-US" sz="1100" b="1" dirty="0">
                <a:effectLst/>
                <a:latin typeface="Franklin Gothic Book" panose="020B0503020102020204" pitchFamily="34" charset="0"/>
                <a:ea typeface="Calibri" panose="020F0502020204030204" pitchFamily="34" charset="0"/>
                <a:cs typeface="Times New Roman" panose="02020603050405020304" pitchFamily="18" charset="0"/>
              </a:rPr>
              <a:t>explain:</a:t>
            </a:r>
            <a:endParaRPr lang="en-US" sz="11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742950" marR="0" lvl="1" indent="-285750">
              <a:lnSpc>
                <a:spcPct val="120000"/>
              </a:lnSpc>
              <a:spcBef>
                <a:spcPts val="0"/>
              </a:spcBef>
              <a:spcAft>
                <a:spcPts val="1200"/>
              </a:spcAft>
              <a:buClr>
                <a:srgbClr val="2F2F30"/>
              </a:buClr>
              <a:buFont typeface="Courier New" panose="02070309020205020404" pitchFamily="49" charset="0"/>
              <a:buChar char="o"/>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What resources your community provides to your Floodplain Administrator.</a:t>
            </a:r>
          </a:p>
          <a:p>
            <a:pPr marL="628650" lvl="1" indent="-171450">
              <a:buFont typeface="Courier New" panose="02070309020205020404" pitchFamily="49" charset="0"/>
              <a:buChar char="o"/>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   How often your FPA attends trainings, conferences, and other similar events.</a:t>
            </a:r>
          </a:p>
          <a:p>
            <a:pPr marL="457200" lvl="1" indent="0">
              <a:buFont typeface="Courier New" panose="02070309020205020404" pitchFamily="49" charset="0"/>
              <a:buNone/>
            </a:pPr>
            <a:endParaRPr lang="en-US" sz="11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Transition to the next sub-topic:</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Next, we will discuss the benefits to your entire community when your Floodplain Administrator has all the resources they need.</a:t>
            </a:r>
            <a:endParaRPr lang="en-US" sz="1100" dirty="0">
              <a:effectLst/>
              <a:latin typeface="Franklin Gothic Book" panose="020B05030201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5</a:t>
            </a:fld>
            <a:endParaRPr lang="en-US"/>
          </a:p>
        </p:txBody>
      </p:sp>
    </p:spTree>
    <p:extLst>
      <p:ext uri="{BB962C8B-B14F-4D97-AF65-F5344CB8AC3E}">
        <p14:creationId xmlns:p14="http://schemas.microsoft.com/office/powerpoint/2010/main" val="4035731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200" b="1" dirty="0">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2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A supported Floodplain Administrator benefits your community by applying regulations correctly and consistently. This support protects your community from hazards and legal action. It also reduces your chance of probation or suspension.</a:t>
            </a:r>
          </a:p>
          <a:p>
            <a:pPr marL="0" marR="0">
              <a:lnSpc>
                <a:spcPct val="120000"/>
              </a:lnSpc>
              <a:spcBef>
                <a:spcPts val="0"/>
              </a:spcBef>
              <a:spcAft>
                <a:spcPts val="1200"/>
              </a:spcAft>
            </a:pPr>
            <a:endParaRPr lang="en-US" sz="12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A strong floodplain management program benefits residents and businesses by:</a:t>
            </a:r>
          </a:p>
          <a:p>
            <a:pPr marL="0" marR="0">
              <a:lnSpc>
                <a:spcPct val="120000"/>
              </a:lnSpc>
              <a:spcBef>
                <a:spcPts val="0"/>
              </a:spcBef>
              <a:spcAft>
                <a:spcPts val="1200"/>
              </a:spcAft>
            </a:pPr>
            <a:endParaRPr lang="en-US" sz="12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Making communities safer.</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Saving constituents money on flood insurance policies and costs from flooding.</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Developing in a way that prevents floods damages, making a resilient economy.</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Increasing resilience to flooding, protecting housing stock.</a:t>
            </a:r>
          </a:p>
          <a:p>
            <a:pPr marL="285750" indent="-285750">
              <a:buFont typeface="Wingdings" panose="05000000000000000000" pitchFamily="2" charset="2"/>
              <a:buChar char="§"/>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 Supporting staff with the permitting, outreach, assessments, and clean-up work needed after a disaster. </a:t>
            </a:r>
            <a:endParaRPr lang="en-US" sz="1000" dirty="0">
              <a:latin typeface="Franklin Gothic Book" panose="020B0503020102020204" pitchFamily="34" charset="0"/>
            </a:endParaRPr>
          </a:p>
          <a:p>
            <a:pPr marL="0" marR="0">
              <a:lnSpc>
                <a:spcPct val="120000"/>
              </a:lnSpc>
              <a:spcBef>
                <a:spcPts val="0"/>
              </a:spcBef>
              <a:spcAft>
                <a:spcPts val="1200"/>
              </a:spcAft>
            </a:pPr>
            <a:endParaRPr lang="en-US" dirty="0">
              <a:latin typeface="Franklin Gothic Book" panose="020B0503020102020204" pitchFamily="34" charset="0"/>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6</a:t>
            </a:fld>
            <a:endParaRPr lang="en-US"/>
          </a:p>
        </p:txBody>
      </p:sp>
    </p:spTree>
    <p:extLst>
      <p:ext uri="{BB962C8B-B14F-4D97-AF65-F5344CB8AC3E}">
        <p14:creationId xmlns:p14="http://schemas.microsoft.com/office/powerpoint/2010/main" val="1244559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200" b="1" dirty="0">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2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Supporting your Floodplain Administrator also supports other community staff by:</a:t>
            </a:r>
          </a:p>
          <a:p>
            <a:pPr marL="0" marR="0">
              <a:lnSpc>
                <a:spcPct val="120000"/>
              </a:lnSpc>
              <a:spcBef>
                <a:spcPts val="0"/>
              </a:spcBef>
              <a:spcAft>
                <a:spcPts val="1200"/>
              </a:spcAft>
            </a:pPr>
            <a:endParaRPr lang="en-US" sz="12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Creating a balanced workload and reducing the risk of burnout.</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Improving job satisfaction. When people have the tools they need, they can do their job easier. Making sure staff are satisfied is critical to obtain and retain good staff.</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Helping the community maintain participation in the National Flood Insurance Program.</a:t>
            </a:r>
          </a:p>
          <a:p>
            <a:pPr marL="171450" indent="-171450">
              <a:buFont typeface="Wingdings" panose="05000000000000000000" pitchFamily="2" charset="2"/>
              <a:buChar char="§"/>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    Reducing the risk of incorrect application of your floodplain ordinance, reducing the community's exposure to legal liability.</a:t>
            </a:r>
          </a:p>
          <a:p>
            <a:pPr marL="171450" indent="-171450">
              <a:buFont typeface="Wingdings" panose="05000000000000000000" pitchFamily="2" charset="2"/>
              <a:buChar char="§"/>
            </a:pPr>
            <a:endParaRPr lang="en-US" sz="12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200" b="1" dirty="0">
                <a:effectLst/>
                <a:latin typeface="Franklin Gothic Book" panose="020B0503020102020204" pitchFamily="34" charset="0"/>
                <a:ea typeface="Calibri" panose="020F0502020204030204" pitchFamily="34" charset="0"/>
                <a:cs typeface="Times New Roman" panose="02020603050405020304" pitchFamily="18" charset="0"/>
              </a:rPr>
              <a:t>Transition to the next sub-topic:</a:t>
            </a:r>
          </a:p>
          <a:p>
            <a:pPr marL="0" marR="0">
              <a:lnSpc>
                <a:spcPct val="120000"/>
              </a:lnSpc>
              <a:spcBef>
                <a:spcPts val="0"/>
              </a:spcBef>
              <a:spcAft>
                <a:spcPts val="1200"/>
              </a:spcAft>
            </a:pPr>
            <a:endParaRPr lang="en-US" sz="1200" dirty="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Now, let’s discuss the consequences of not supporting your Floodplain Administrator.</a:t>
            </a:r>
            <a:endParaRPr lang="en-US" dirty="0"/>
          </a:p>
          <a:p>
            <a:pPr marL="0" marR="0">
              <a:lnSpc>
                <a:spcPct val="120000"/>
              </a:lnSpc>
              <a:spcBef>
                <a:spcPts val="0"/>
              </a:spcBef>
              <a:spcAft>
                <a:spcPts val="1200"/>
              </a:spcAft>
            </a:pPr>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7</a:t>
            </a:fld>
            <a:endParaRPr lang="en-US"/>
          </a:p>
        </p:txBody>
      </p:sp>
    </p:spTree>
    <p:extLst>
      <p:ext uri="{BB962C8B-B14F-4D97-AF65-F5344CB8AC3E}">
        <p14:creationId xmlns:p14="http://schemas.microsoft.com/office/powerpoint/2010/main" val="3565296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20000"/>
              </a:lnSpc>
              <a:spcBef>
                <a:spcPts val="0"/>
              </a:spcBef>
              <a:spcAft>
                <a:spcPts val="12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lvl="0" indent="0" algn="l" defTabSz="457200" rtl="0" eaLnBrk="1" fontAlgn="auto" latinLnBrk="0" hangingPunct="1">
              <a:lnSpc>
                <a:spcPct val="120000"/>
              </a:lnSpc>
              <a:spcBef>
                <a:spcPts val="0"/>
              </a:spcBef>
              <a:spcAft>
                <a:spcPts val="12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20000"/>
              </a:lnSpc>
              <a:spcBef>
                <a:spcPts val="0"/>
              </a:spcBef>
              <a:spcAft>
                <a:spcPts val="12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There can be serious consequences when your Floodplain Administrator needs more resources:</a:t>
            </a:r>
          </a:p>
          <a:p>
            <a:pPr marL="0" marR="0" lvl="0" indent="0" algn="l" defTabSz="457200" rtl="0" eaLnBrk="1" fontAlgn="auto" latinLnBrk="0" hangingPunct="1">
              <a:lnSpc>
                <a:spcPct val="120000"/>
              </a:lnSpc>
              <a:spcBef>
                <a:spcPts val="0"/>
              </a:spcBef>
              <a:spcAft>
                <a:spcPts val="12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Incorrect application of floodplain regulations may create a legal risk for your community by putting lives and property at risk.</a:t>
            </a: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A lack of code enforcement can increase violations and the risk of flood damage and losses.</a:t>
            </a: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Finally, not providing enough or correct resources can overburden staff and cause them to leave their positions. </a:t>
            </a:r>
          </a:p>
          <a:p>
            <a:pPr marL="0" marR="0" lvl="0" indent="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None/>
              <a:tabLst>
                <a:tab pos="228600" algn="l"/>
                <a:tab pos="457200" algn="l"/>
              </a:tabLst>
              <a:defRPr/>
            </a:pPr>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All of these consequences can lead to community sanctions and threaten your community’s NFIP participation.</a:t>
            </a:r>
            <a:endParaRPr kumimoji="0" lang="en-US" sz="1200" b="0" i="0" u="none" strike="noStrike" kern="1200" cap="none" spc="0" normalizeH="0" baseline="0" noProof="0" dirty="0">
              <a:ln>
                <a:noFill/>
              </a:ln>
              <a:solidFill>
                <a:prstClr val="black"/>
              </a:solidFill>
              <a:effectLst/>
              <a:uLnTx/>
              <a:uFillTx/>
              <a:latin typeface="Calibri"/>
              <a:ea typeface="+mn-ea"/>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8</a:t>
            </a:fld>
            <a:endParaRPr lang="en-US"/>
          </a:p>
        </p:txBody>
      </p:sp>
    </p:spTree>
    <p:extLst>
      <p:ext uri="{BB962C8B-B14F-4D97-AF65-F5344CB8AC3E}">
        <p14:creationId xmlns:p14="http://schemas.microsoft.com/office/powerpoint/2010/main" val="1455375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20000"/>
              </a:lnSpc>
              <a:spcBef>
                <a:spcPts val="0"/>
              </a:spcBef>
              <a:spcAft>
                <a:spcPts val="12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lvl="0" indent="0" algn="l" defTabSz="457200" rtl="0" eaLnBrk="1" fontAlgn="auto" latinLnBrk="0" hangingPunct="1">
              <a:lnSpc>
                <a:spcPct val="120000"/>
              </a:lnSpc>
              <a:spcBef>
                <a:spcPts val="0"/>
              </a:spcBef>
              <a:spcAft>
                <a:spcPts val="12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20000"/>
              </a:lnSpc>
              <a:spcBef>
                <a:spcPts val="0"/>
              </a:spcBef>
              <a:spcAft>
                <a:spcPts val="12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Not supporting your FPA could lead to your community being placed on probation or suspended from the NFIP. </a:t>
            </a:r>
          </a:p>
          <a:p>
            <a:pPr marL="0" marR="0" lvl="0" indent="0" algn="l" defTabSz="457200" rtl="0" eaLnBrk="1" fontAlgn="auto" latinLnBrk="0" hangingPunct="1">
              <a:lnSpc>
                <a:spcPct val="120000"/>
              </a:lnSpc>
              <a:spcBef>
                <a:spcPts val="0"/>
              </a:spcBef>
              <a:spcAft>
                <a:spcPts val="12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If your community is on probation, all policyholders receive a $50 surcharge on their policies. </a:t>
            </a: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If suspended, no one in the community is eligible for Federal flood insurance. Private flood insurance options may be available, but coverage varies.</a:t>
            </a: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Community Rating System (CRS) program communities that are on probation or suspended may be removed from the program. If this happens, residents will lose their CRS flood insurance premium discounts.</a:t>
            </a: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Obtaining a private flood insurance policy may be more difficult if the community is not in the NFIP. </a:t>
            </a: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Not participating in the NFIP also means certain types of Federal funding will not be available.</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If strong floodplain management standards are not enforced, communities will have an increased risk of flood damage.</a:t>
            </a:r>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a:p>
            <a:pPr marL="0" marR="0">
              <a:lnSpc>
                <a:spcPct val="120000"/>
              </a:lnSpc>
              <a:spcBef>
                <a:spcPts val="0"/>
              </a:spcBef>
              <a:spcAft>
                <a:spcPts val="1200"/>
              </a:spcAft>
            </a:pPr>
            <a:endParaRPr lang="en-US" sz="1200" dirty="0">
              <a:latin typeface="Franklin Gothic Book" panose="020B0503020102020204" pitchFamily="34" charset="0"/>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9</a:t>
            </a:fld>
            <a:endParaRPr lang="en-US"/>
          </a:p>
        </p:txBody>
      </p:sp>
    </p:spTree>
    <p:extLst>
      <p:ext uri="{BB962C8B-B14F-4D97-AF65-F5344CB8AC3E}">
        <p14:creationId xmlns:p14="http://schemas.microsoft.com/office/powerpoint/2010/main" val="1282486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Remember, maintaining a good standing in the NFIP is beneficial to your community. </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Since 1980, over 77 billion dollars in claims have been paid by the NFIP.</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The total number of claims paid over this period is 1.8 million.</a:t>
            </a:r>
          </a:p>
          <a:p>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1200"/>
              </a:spcAft>
            </a:pPr>
            <a:r>
              <a:rPr lang="en-US" sz="1800" b="1" dirty="0">
                <a:effectLst/>
                <a:latin typeface="Franklin Gothic Book" panose="020B0503020102020204" pitchFamily="34" charset="0"/>
                <a:ea typeface="Times New Roman" panose="02020603050405020304" pitchFamily="18" charset="0"/>
                <a:cs typeface="Times New Roman" panose="02020603050405020304" pitchFamily="18" charset="0"/>
              </a:rPr>
              <a:t>Option B:</a:t>
            </a:r>
          </a:p>
          <a:p>
            <a:pPr marL="0" marR="0" indent="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Before the presentation</a:t>
            </a: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 insert community-level data by replacing the text on the slide with claims information for your State.</a:t>
            </a:r>
          </a:p>
          <a:p>
            <a:pPr marL="0" marR="0" indent="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To update this slide, please follow these steps:</a:t>
            </a:r>
          </a:p>
          <a:p>
            <a:pPr marL="0" marR="0" indent="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fontAlgn="base">
              <a:lnSpc>
                <a:spcPct val="120000"/>
              </a:lnSpc>
              <a:spcBef>
                <a:spcPts val="0"/>
              </a:spcBef>
              <a:spcAft>
                <a:spcPts val="600"/>
              </a:spcAft>
              <a:buSzPts val="1200"/>
              <a:buFont typeface="Times New Roman" panose="02020603050405020304" pitchFamily="18" charset="0"/>
              <a:buAutoNum type="arabicPeriod"/>
              <a:tabLst>
                <a:tab pos="228600" algn="l"/>
                <a:tab pos="457200" algn="l"/>
              </a:tabLst>
            </a:pPr>
            <a:r>
              <a:rPr lang="en-US" sz="1800" u="none" strike="noStrike" dirty="0">
                <a:effectLst/>
                <a:latin typeface="Calibri" panose="020F0502020204030204" pitchFamily="34" charset="0"/>
                <a:ea typeface="Calibri" panose="020F0502020204030204" pitchFamily="34" charset="0"/>
                <a:cs typeface="Times New Roman" panose="02020603050405020304" pitchFamily="18" charset="0"/>
              </a:rPr>
              <a:t>Visit this website: </a:t>
            </a:r>
            <a:r>
              <a:rPr lang="en-US" sz="1800" u="none" strike="noStrik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tooltip="Historical NFIP Claims Information"/>
              </a:rPr>
              <a:t>Historical NFIP Claims Information and Trends</a:t>
            </a:r>
            <a:br>
              <a:rPr lang="en-US" sz="1800" u="none" strike="noStrike" dirty="0">
                <a:effectLst/>
                <a:latin typeface="Calibri" panose="020F0502020204030204" pitchFamily="34" charset="0"/>
                <a:ea typeface="Calibri" panose="020F0502020204030204" pitchFamily="34" charset="0"/>
                <a:cs typeface="Times New Roman" panose="02020603050405020304" pitchFamily="18" charset="0"/>
              </a:rPr>
            </a:br>
            <a:r>
              <a:rPr lang="en-US" sz="1800" u="none" strike="noStrike" dirty="0">
                <a:effectLst/>
                <a:latin typeface="Calibri" panose="020F0502020204030204" pitchFamily="34" charset="0"/>
                <a:ea typeface="Calibri" panose="020F0502020204030204" pitchFamily="34" charset="0"/>
                <a:cs typeface="Times New Roman" panose="02020603050405020304" pitchFamily="18" charset="0"/>
              </a:rPr>
              <a:t>(https://www.floodsmart.gov/historical-nfip-claims-information-and-trends).</a:t>
            </a:r>
          </a:p>
          <a:p>
            <a:pPr marL="342900" marR="0" lvl="0" indent="-342900" fontAlgn="base">
              <a:lnSpc>
                <a:spcPct val="120000"/>
              </a:lnSpc>
              <a:spcBef>
                <a:spcPts val="0"/>
              </a:spcBef>
              <a:spcAft>
                <a:spcPts val="600"/>
              </a:spcAft>
              <a:buSzPts val="1200"/>
              <a:buFont typeface="Times New Roman" panose="02020603050405020304" pitchFamily="18" charset="0"/>
              <a:buAutoNum type="arabicPeriod"/>
              <a:tabLst>
                <a:tab pos="228600" algn="l"/>
                <a:tab pos="457200" algn="l"/>
              </a:tabLst>
            </a:pPr>
            <a:r>
              <a:rPr lang="en-US" sz="1800" u="none" strike="noStrike" dirty="0">
                <a:effectLst/>
                <a:latin typeface="Calibri" panose="020F0502020204030204" pitchFamily="34" charset="0"/>
                <a:ea typeface="Calibri" panose="020F0502020204030204" pitchFamily="34" charset="0"/>
                <a:cs typeface="Times New Roman" panose="02020603050405020304" pitchFamily="18" charset="0"/>
              </a:rPr>
              <a:t>Navigate to the infographic, then to the “Select a State or Region” dropdown box.</a:t>
            </a:r>
          </a:p>
          <a:p>
            <a:pPr marL="342900" marR="0" lvl="0" indent="-342900" fontAlgn="base">
              <a:lnSpc>
                <a:spcPct val="120000"/>
              </a:lnSpc>
              <a:spcBef>
                <a:spcPts val="0"/>
              </a:spcBef>
              <a:spcAft>
                <a:spcPts val="600"/>
              </a:spcAft>
              <a:buSzPts val="1200"/>
              <a:buFont typeface="Times New Roman" panose="02020603050405020304" pitchFamily="18" charset="0"/>
              <a:buAutoNum type="arabicPeriod"/>
              <a:tabLst>
                <a:tab pos="228600" algn="l"/>
                <a:tab pos="457200" algn="l"/>
              </a:tabLst>
            </a:pPr>
            <a:r>
              <a:rPr lang="en-US" sz="1800" u="none" strike="noStrike" dirty="0">
                <a:effectLst/>
                <a:latin typeface="Calibri" panose="020F0502020204030204" pitchFamily="34" charset="0"/>
                <a:ea typeface="Calibri" panose="020F0502020204030204" pitchFamily="34" charset="0"/>
                <a:cs typeface="Times New Roman" panose="02020603050405020304" pitchFamily="18" charset="0"/>
              </a:rPr>
              <a:t>Select your State.</a:t>
            </a:r>
          </a:p>
          <a:p>
            <a:pPr marL="342900" marR="0" lvl="0" indent="-342900" fontAlgn="base">
              <a:lnSpc>
                <a:spcPct val="120000"/>
              </a:lnSpc>
              <a:spcBef>
                <a:spcPts val="0"/>
              </a:spcBef>
              <a:spcAft>
                <a:spcPts val="600"/>
              </a:spcAft>
              <a:buSzPts val="1200"/>
              <a:buFont typeface="Times New Roman" panose="02020603050405020304" pitchFamily="18" charset="0"/>
              <a:buAutoNum type="arabicPeriod"/>
              <a:tabLst>
                <a:tab pos="228600" algn="l"/>
                <a:tab pos="457200" algn="l"/>
              </a:tabLst>
            </a:pPr>
            <a:r>
              <a:rPr lang="en-US" sz="1800" u="none" strike="noStrike" dirty="0">
                <a:effectLst/>
                <a:latin typeface="Calibri" panose="020F0502020204030204" pitchFamily="34" charset="0"/>
                <a:ea typeface="Calibri" panose="020F0502020204030204" pitchFamily="34" charset="0"/>
                <a:cs typeface="Times New Roman" panose="02020603050405020304" pitchFamily="18" charset="0"/>
              </a:rPr>
              <a:t>Select “1980” or “all” from the “Select a beginning year:” dropdown box. </a:t>
            </a:r>
          </a:p>
          <a:p>
            <a:pPr marL="342900" marR="0" lvl="0" indent="-342900" fontAlgn="base">
              <a:lnSpc>
                <a:spcPct val="120000"/>
              </a:lnSpc>
              <a:spcBef>
                <a:spcPts val="0"/>
              </a:spcBef>
              <a:spcAft>
                <a:spcPts val="600"/>
              </a:spcAft>
              <a:buSzPts val="1200"/>
              <a:buFont typeface="Times New Roman" panose="02020603050405020304" pitchFamily="18" charset="0"/>
              <a:buAutoNum type="arabicPeriod"/>
              <a:tabLst>
                <a:tab pos="228600" algn="l"/>
                <a:tab pos="457200" algn="l"/>
              </a:tabLst>
            </a:pPr>
            <a:r>
              <a:rPr lang="en-US" sz="1800" u="none" strike="noStrike" dirty="0">
                <a:effectLst/>
                <a:latin typeface="Calibri" panose="020F0502020204030204" pitchFamily="34" charset="0"/>
                <a:ea typeface="Calibri" panose="020F0502020204030204" pitchFamily="34" charset="0"/>
                <a:cs typeface="Times New Roman" panose="02020603050405020304" pitchFamily="18" charset="0"/>
              </a:rPr>
              <a:t>Record and update the total dollar amount of claims paid by the NFIP.</a:t>
            </a:r>
          </a:p>
          <a:p>
            <a:pPr marL="342900" marR="0" lvl="0" indent="-342900" fontAlgn="base">
              <a:lnSpc>
                <a:spcPct val="120000"/>
              </a:lnSpc>
              <a:spcBef>
                <a:spcPts val="0"/>
              </a:spcBef>
              <a:spcAft>
                <a:spcPts val="600"/>
              </a:spcAft>
              <a:buSzPts val="1200"/>
              <a:buFont typeface="Times New Roman" panose="02020603050405020304" pitchFamily="18" charset="0"/>
              <a:buAutoNum type="arabicPeriod"/>
              <a:tabLst>
                <a:tab pos="228600" algn="l"/>
                <a:tab pos="457200" algn="l"/>
              </a:tabLst>
            </a:pPr>
            <a:r>
              <a:rPr lang="en-US" sz="1800" u="none" strike="noStrike" dirty="0">
                <a:effectLst/>
                <a:latin typeface="Calibri" panose="020F0502020204030204" pitchFamily="34" charset="0"/>
                <a:ea typeface="Calibri" panose="020F0502020204030204" pitchFamily="34" charset="0"/>
                <a:cs typeface="Times New Roman" panose="02020603050405020304" pitchFamily="18" charset="0"/>
              </a:rPr>
              <a:t>Record and update the number of NFIP claims paid.</a:t>
            </a:r>
          </a:p>
          <a:p>
            <a:pPr marL="342900" indent="-342900">
              <a:buFont typeface="+mj-lt"/>
              <a:buAutoNum type="arabicPeriod"/>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Update the date range and figures if historical data is not available from 1980–2022.</a:t>
            </a:r>
          </a:p>
          <a:p>
            <a:pPr marL="0" indent="0">
              <a:buFont typeface="+mj-lt"/>
              <a:buNone/>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indent="0">
              <a:buFont typeface="+mj-lt"/>
              <a:buNone/>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After presenting the National NFIP Claims, click to reveal your entered Community NFIP Claims data. </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Co-Presenter</a:t>
            </a: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 Explain </a:t>
            </a: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the value the NFIP has brought to your community:</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Since 1980, X,XXX dollars in claims have been paid by the NFIP.</a:t>
            </a:r>
          </a:p>
          <a:p>
            <a:pPr marL="285750" indent="-285750">
              <a:buFont typeface="Wingdings" panose="05000000000000000000" pitchFamily="2" charset="2"/>
              <a:buChar char="§"/>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The total number of claims paid over this period is X,XXX.</a:t>
            </a:r>
          </a:p>
          <a:p>
            <a:pPr marL="0" indent="0">
              <a:buFont typeface="+mj-lt"/>
              <a:buNone/>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indent="0">
              <a:buFont typeface="+mj-lt"/>
              <a:buNone/>
            </a:pPr>
            <a:endParaRPr lang="en-US" sz="1800" dirty="0">
              <a:latin typeface="Franklin Gothic Book"/>
              <a:ea typeface="Calibri"/>
              <a:cs typeface="Segoe UI"/>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10</a:t>
            </a:fld>
            <a:endParaRPr lang="en-US"/>
          </a:p>
        </p:txBody>
      </p:sp>
    </p:spTree>
    <p:extLst>
      <p:ext uri="{BB962C8B-B14F-4D97-AF65-F5344CB8AC3E}">
        <p14:creationId xmlns:p14="http://schemas.microsoft.com/office/powerpoint/2010/main" val="6959160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20.xml"/><Relationship Id="rId6" Type="http://schemas.openxmlformats.org/officeDocument/2006/relationships/image" Target="../media/image1.emf"/><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27.xml"/><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Unit Title Slide (low ink)">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738189" y="2164956"/>
            <a:ext cx="10715627" cy="743347"/>
          </a:xfrm>
        </p:spPr>
        <p:txBody>
          <a:bodyPr>
            <a:normAutofit/>
          </a:bodyPr>
          <a:lstStyle>
            <a:lvl1pPr>
              <a:defRPr sz="4000" b="0">
                <a:solidFill>
                  <a:srgbClr val="005288"/>
                </a:solidFill>
                <a:latin typeface="+mj-lt"/>
                <a:cs typeface="Arial"/>
              </a:defRPr>
            </a:lvl1pPr>
          </a:lstStyle>
          <a:p>
            <a:r>
              <a:rPr lang="en-US"/>
              <a:t>Unit #: Unit Title</a:t>
            </a:r>
          </a:p>
        </p:txBody>
      </p:sp>
      <p:pic>
        <p:nvPicPr>
          <p:cNvPr id="5" name="Picture 4" descr="Seal and Logo of FEMA">
            <a:extLst>
              <a:ext uri="{FF2B5EF4-FFF2-40B4-BE49-F238E27FC236}">
                <a16:creationId xmlns:a16="http://schemas.microsoft.com/office/drawing/2014/main" id="{C8007AB3-9044-9E49-80A1-0B6479D03B88}"/>
              </a:ext>
            </a:extLst>
          </p:cNvPr>
          <p:cNvPicPr>
            <a:picLocks noChangeAspect="1"/>
          </p:cNvPicPr>
          <p:nvPr userDrawn="1"/>
        </p:nvPicPr>
        <p:blipFill>
          <a:blip r:embed="rId3"/>
          <a:stretch>
            <a:fillRect/>
          </a:stretch>
        </p:blipFill>
        <p:spPr>
          <a:xfrm>
            <a:off x="745067" y="4372332"/>
            <a:ext cx="3269721" cy="1165157"/>
          </a:xfrm>
          <a:prstGeom prst="rect">
            <a:avLst/>
          </a:prstGeom>
        </p:spPr>
      </p:pic>
    </p:spTree>
    <p:custDataLst>
      <p:tags r:id="rId1"/>
    </p:custDataLst>
    <p:extLst>
      <p:ext uri="{BB962C8B-B14F-4D97-AF65-F5344CB8AC3E}">
        <p14:creationId xmlns:p14="http://schemas.microsoft.com/office/powerpoint/2010/main" val="949440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ster_Two Conten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3" name="Content Placeholder 2"/>
          <p:cNvSpPr>
            <a:spLocks noGrp="1"/>
          </p:cNvSpPr>
          <p:nvPr>
            <p:ph sz="half" idx="1" hasCustomPrompt="1"/>
          </p:nvPr>
        </p:nvSpPr>
        <p:spPr>
          <a:xfrm>
            <a:off x="726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314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9" name="Footer Placeholder 10">
            <a:extLst>
              <a:ext uri="{FF2B5EF4-FFF2-40B4-BE49-F238E27FC236}">
                <a16:creationId xmlns:a16="http://schemas.microsoft.com/office/drawing/2014/main" id="{780EFCB7-513F-8445-B833-1531FD238BAB}"/>
              </a:ext>
              <a:ext uri="{C183D7F6-B498-43B3-948B-1728B52AA6E4}">
                <adec:decorative xmlns:adec="http://schemas.microsoft.com/office/drawing/2017/decorative" val="1"/>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id="{3E4F6407-0B13-BA4A-9466-7F50E80E5943}"/>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2" name="Picture 1">
            <a:extLst>
              <a:ext uri="{FF2B5EF4-FFF2-40B4-BE49-F238E27FC236}">
                <a16:creationId xmlns:a16="http://schemas.microsoft.com/office/drawing/2014/main" id="{B20B793A-159B-9EFA-8B35-E8F21C75B0A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1891941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ntent Left_Graphic Right">
    <p:bg>
      <p:bgPr>
        <a:solidFill>
          <a:schemeClr val="bg1"/>
        </a:solidFill>
        <a:effectLst/>
      </p:bgPr>
    </p:bg>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51361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513613" y="2130556"/>
            <a:ext cx="5651500"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3" name="Content Placeholder 2">
            <a:extLst>
              <a:ext uri="{FF2B5EF4-FFF2-40B4-BE49-F238E27FC236}">
                <a16:creationId xmlns:a16="http://schemas.microsoft.com/office/drawing/2014/main" id="{3DE2E845-856F-93EC-29FA-A936EE23EF1B}"/>
              </a:ext>
            </a:extLst>
          </p:cNvPr>
          <p:cNvSpPr>
            <a:spLocks noGrp="1"/>
          </p:cNvSpPr>
          <p:nvPr>
            <p:ph sz="half" idx="13"/>
          </p:nvPr>
        </p:nvSpPr>
        <p:spPr>
          <a:xfrm>
            <a:off x="6530340" y="-1"/>
            <a:ext cx="5651500" cy="6085841"/>
          </a:xfrm>
          <a:prstGeom prst="rect">
            <a:avLst/>
          </a:prstGeom>
        </p:spPr>
        <p:txBody>
          <a:bodyPr/>
          <a:lstStyle>
            <a:lvl1pPr marL="0" indent="0">
              <a:buNone/>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a:p>
        </p:txBody>
      </p:sp>
      <p:pic>
        <p:nvPicPr>
          <p:cNvPr id="2" name="Picture 1">
            <a:extLst>
              <a:ext uri="{FF2B5EF4-FFF2-40B4-BE49-F238E27FC236}">
                <a16:creationId xmlns:a16="http://schemas.microsoft.com/office/drawing/2014/main" id="{FC43ADFD-381B-D086-D288-6125A64819D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
        <p:nvSpPr>
          <p:cNvPr id="4" name="Footer Placeholder 10">
            <a:extLst>
              <a:ext uri="{FF2B5EF4-FFF2-40B4-BE49-F238E27FC236}">
                <a16:creationId xmlns:a16="http://schemas.microsoft.com/office/drawing/2014/main" id="{663F95C1-87DF-F8B3-4407-459DD6BCD82A}"/>
              </a:ext>
              <a:ext uri="{C183D7F6-B498-43B3-948B-1728B52AA6E4}">
                <adec:decorative xmlns:adec="http://schemas.microsoft.com/office/drawing/2017/decorative" val="1"/>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5" name="Slide Number Placeholder 11">
            <a:extLst>
              <a:ext uri="{FF2B5EF4-FFF2-40B4-BE49-F238E27FC236}">
                <a16:creationId xmlns:a16="http://schemas.microsoft.com/office/drawing/2014/main" id="{603D797F-46CA-1FAA-10D7-C343ECEE2425}"/>
              </a:ext>
              <a:ext uri="{C183D7F6-B498-43B3-948B-1728B52AA6E4}">
                <adec:decorative xmlns:adec="http://schemas.microsoft.com/office/drawing/2017/decorative" val="1"/>
              </a:ext>
            </a:extLst>
          </p:cNvPr>
          <p:cNvSpPr>
            <a:spLocks noGrp="1"/>
          </p:cNvSpPr>
          <p:nvPr>
            <p:ph type="sldNum" sz="quarter" idx="14"/>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Tree>
    <p:custDataLst>
      <p:tags r:id="rId1"/>
    </p:custDataLst>
    <p:extLst>
      <p:ext uri="{BB962C8B-B14F-4D97-AF65-F5344CB8AC3E}">
        <p14:creationId xmlns:p14="http://schemas.microsoft.com/office/powerpoint/2010/main" val="904999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Master_Title and Content_graphic­_left">
    <p:bg>
      <p:bgPr>
        <a:solidFill>
          <a:schemeClr val="bg1"/>
        </a:solidFill>
        <a:effectLst/>
      </p:bgPr>
    </p:bg>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3" name="Content Placeholder 2">
            <a:extLst>
              <a:ext uri="{FF2B5EF4-FFF2-40B4-BE49-F238E27FC236}">
                <a16:creationId xmlns:a16="http://schemas.microsoft.com/office/drawing/2014/main" id="{3DE2E845-856F-93EC-29FA-A936EE23EF1B}"/>
              </a:ext>
            </a:extLst>
          </p:cNvPr>
          <p:cNvSpPr>
            <a:spLocks noGrp="1"/>
          </p:cNvSpPr>
          <p:nvPr>
            <p:ph sz="half" idx="13"/>
          </p:nvPr>
        </p:nvSpPr>
        <p:spPr>
          <a:xfrm>
            <a:off x="0" y="-1"/>
            <a:ext cx="6096000" cy="6858001"/>
          </a:xfrm>
          <a:prstGeom prst="rect">
            <a:avLst/>
          </a:prstGeom>
        </p:spPr>
        <p:txBody>
          <a:bodyPr/>
          <a:lstStyle>
            <a:lvl1pPr marL="0" indent="0">
              <a:buNone/>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a:p>
        </p:txBody>
      </p:sp>
      <p:sp>
        <p:nvSpPr>
          <p:cNvPr id="2" name="Footer Placeholder 10">
            <a:extLst>
              <a:ext uri="{FF2B5EF4-FFF2-40B4-BE49-F238E27FC236}">
                <a16:creationId xmlns:a16="http://schemas.microsoft.com/office/drawing/2014/main" id="{2C3A64E7-2476-B8E4-0F51-E88BDF775DFE}"/>
              </a:ext>
              <a:ext uri="{C183D7F6-B498-43B3-948B-1728B52AA6E4}">
                <adec:decorative xmlns:adec="http://schemas.microsoft.com/office/drawing/2017/decorative" val="1"/>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4" name="Slide Number Placeholder 11">
            <a:extLst>
              <a:ext uri="{FF2B5EF4-FFF2-40B4-BE49-F238E27FC236}">
                <a16:creationId xmlns:a16="http://schemas.microsoft.com/office/drawing/2014/main" id="{54B15017-F95E-A424-4097-282CBBE34A83}"/>
              </a:ext>
              <a:ext uri="{C183D7F6-B498-43B3-948B-1728B52AA6E4}">
                <adec:decorative xmlns:adec="http://schemas.microsoft.com/office/drawing/2017/decorative" val="1"/>
              </a:ext>
            </a:extLst>
          </p:cNvPr>
          <p:cNvSpPr>
            <a:spLocks noGrp="1"/>
          </p:cNvSpPr>
          <p:nvPr>
            <p:ph type="sldNum" sz="quarter" idx="14"/>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Tree>
    <p:custDataLst>
      <p:tags r:id="rId1"/>
    </p:custDataLst>
    <p:extLst>
      <p:ext uri="{BB962C8B-B14F-4D97-AF65-F5344CB8AC3E}">
        <p14:creationId xmlns:p14="http://schemas.microsoft.com/office/powerpoint/2010/main" val="17720713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aster_Comparison">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9" name="Text Placeholder 4"/>
          <p:cNvSpPr>
            <a:spLocks noGrp="1"/>
          </p:cNvSpPr>
          <p:nvPr>
            <p:ph type="body" sz="quarter" idx="12" hasCustomPrompt="1"/>
          </p:nvPr>
        </p:nvSpPr>
        <p:spPr>
          <a:xfrm>
            <a:off x="711200"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4" name="Content Placeholder 3"/>
          <p:cNvSpPr>
            <a:spLocks noGrp="1"/>
          </p:cNvSpPr>
          <p:nvPr>
            <p:ph sz="half" idx="2" hasCustomPrompt="1"/>
          </p:nvPr>
        </p:nvSpPr>
        <p:spPr>
          <a:xfrm>
            <a:off x="738194" y="2098850"/>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5" name="Text Placeholder 4"/>
          <p:cNvSpPr>
            <a:spLocks noGrp="1"/>
          </p:cNvSpPr>
          <p:nvPr>
            <p:ph type="body" sz="quarter" idx="3" hasCustomPrompt="1"/>
          </p:nvPr>
        </p:nvSpPr>
        <p:spPr>
          <a:xfrm>
            <a:off x="6322005"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6" name="Content Placeholder 5"/>
          <p:cNvSpPr>
            <a:spLocks noGrp="1"/>
          </p:cNvSpPr>
          <p:nvPr>
            <p:ph sz="quarter" idx="4" hasCustomPrompt="1"/>
          </p:nvPr>
        </p:nvSpPr>
        <p:spPr>
          <a:xfrm>
            <a:off x="6322005" y="2098850"/>
            <a:ext cx="5131808" cy="3473276"/>
          </a:xfrm>
          <a:prstGeom prst="rect">
            <a:avLst/>
          </a:prstGeom>
        </p:spPr>
        <p:txBody>
          <a:bodyPr/>
          <a:lstStyle>
            <a:lvl1pPr>
              <a:lnSpc>
                <a:spcPts val="2400"/>
              </a:lnSpc>
              <a:spcBef>
                <a:spcPts val="1000"/>
              </a:spcBef>
              <a:defRPr sz="2000" baseline="0"/>
            </a:lvl1pPr>
            <a:lvl2pPr>
              <a:spcBef>
                <a:spcPts val="1000"/>
              </a:spcBef>
              <a:defRPr sz="1800"/>
            </a:lvl2pPr>
            <a:lvl3pPr>
              <a:spcBef>
                <a:spcPts val="1000"/>
              </a:spcBef>
              <a:defRPr sz="16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1" name="Footer Placeholder 10">
            <a:extLst>
              <a:ext uri="{FF2B5EF4-FFF2-40B4-BE49-F238E27FC236}">
                <a16:creationId xmlns:a16="http://schemas.microsoft.com/office/drawing/2014/main" id="{4F15D596-468E-7240-AEF9-BE74880DA9D6}"/>
              </a:ext>
              <a:ext uri="{C183D7F6-B498-43B3-948B-1728B52AA6E4}">
                <adec:decorative xmlns:adec="http://schemas.microsoft.com/office/drawing/2017/decorative" val="1"/>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2" name="Slide Number Placeholder 11">
            <a:extLst>
              <a:ext uri="{FF2B5EF4-FFF2-40B4-BE49-F238E27FC236}">
                <a16:creationId xmlns:a16="http://schemas.microsoft.com/office/drawing/2014/main" id="{BA1FB061-3945-984E-B19F-EFD8A4ED4959}"/>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2" name="Picture 1">
            <a:extLst>
              <a:ext uri="{FF2B5EF4-FFF2-40B4-BE49-F238E27FC236}">
                <a16:creationId xmlns:a16="http://schemas.microsoft.com/office/drawing/2014/main" id="{95CF528C-2798-A639-2F47-2968DF83E33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1460617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ABA285-B143-4443-A825-3738EAF52CB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9B86FCD-6BA9-694B-A64A-36883B42361C}"/>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rgbClr val="5A5B5D">
              <a:alpha val="83000"/>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7A81BF64-81BE-3944-A21C-CA7BB5AC4A9D}"/>
              </a:ext>
              <a:ext uri="{C183D7F6-B498-43B3-948B-1728B52AA6E4}">
                <adec:decorative xmlns:adec="http://schemas.microsoft.com/office/drawing/2017/decorative" val="1"/>
              </a:ext>
            </a:extLst>
          </p:cNvPr>
          <p:cNvSpPr/>
          <p:nvPr userDrawn="1"/>
        </p:nvSpPr>
        <p:spPr>
          <a:xfrm>
            <a:off x="0" y="0"/>
            <a:ext cx="6096000" cy="6858000"/>
          </a:xfrm>
          <a:prstGeom prst="rect">
            <a:avLst/>
          </a:prstGeom>
          <a:solidFill>
            <a:srgbClr val="005188">
              <a:alpha val="83000"/>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Text Placeholder 4">
            <a:extLst>
              <a:ext uri="{FF2B5EF4-FFF2-40B4-BE49-F238E27FC236}">
                <a16:creationId xmlns:a16="http://schemas.microsoft.com/office/drawing/2014/main" id="{A98E5884-686F-1C45-A0EF-76C8A0A2373C}"/>
              </a:ext>
            </a:extLst>
          </p:cNvPr>
          <p:cNvSpPr>
            <a:spLocks noGrp="1"/>
          </p:cNvSpPr>
          <p:nvPr>
            <p:ph type="body" sz="quarter" idx="14" hasCustomPrompt="1"/>
          </p:nvPr>
        </p:nvSpPr>
        <p:spPr>
          <a:xfrm>
            <a:off x="661773" y="1634561"/>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0" name="Content Placeholder 3">
            <a:extLst>
              <a:ext uri="{FF2B5EF4-FFF2-40B4-BE49-F238E27FC236}">
                <a16:creationId xmlns:a16="http://schemas.microsoft.com/office/drawing/2014/main" id="{7E2ECF73-45E0-0843-9F3F-68C69CE41040}"/>
              </a:ext>
            </a:extLst>
          </p:cNvPr>
          <p:cNvSpPr>
            <a:spLocks noGrp="1"/>
          </p:cNvSpPr>
          <p:nvPr>
            <p:ph sz="half" idx="13" hasCustomPrompt="1"/>
          </p:nvPr>
        </p:nvSpPr>
        <p:spPr>
          <a:xfrm>
            <a:off x="688767" y="2154312"/>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826B8427-E58C-1441-B60A-E7E51621D610}"/>
              </a:ext>
            </a:extLst>
          </p:cNvPr>
          <p:cNvSpPr>
            <a:spLocks noGrp="1"/>
          </p:cNvSpPr>
          <p:nvPr>
            <p:ph type="body" sz="quarter" idx="16" hasCustomPrompt="1"/>
          </p:nvPr>
        </p:nvSpPr>
        <p:spPr>
          <a:xfrm>
            <a:off x="6452117" y="1687945"/>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8" name="Content Placeholder 3">
            <a:extLst>
              <a:ext uri="{FF2B5EF4-FFF2-40B4-BE49-F238E27FC236}">
                <a16:creationId xmlns:a16="http://schemas.microsoft.com/office/drawing/2014/main" id="{57EDE04E-08FC-3448-A184-27468B3BF063}"/>
              </a:ext>
            </a:extLst>
          </p:cNvPr>
          <p:cNvSpPr>
            <a:spLocks noGrp="1"/>
          </p:cNvSpPr>
          <p:nvPr>
            <p:ph sz="half" idx="15" hasCustomPrompt="1"/>
          </p:nvPr>
        </p:nvSpPr>
        <p:spPr>
          <a:xfrm>
            <a:off x="6479111" y="2207696"/>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2" name="Footer Placeholder 10">
            <a:extLst>
              <a:ext uri="{FF2B5EF4-FFF2-40B4-BE49-F238E27FC236}">
                <a16:creationId xmlns:a16="http://schemas.microsoft.com/office/drawing/2014/main" id="{5FB5E017-C937-A5DF-F973-32E43923078F}"/>
              </a:ext>
              <a:ext uri="{C183D7F6-B498-43B3-948B-1728B52AA6E4}">
                <adec:decorative xmlns:adec="http://schemas.microsoft.com/office/drawing/2017/decorative" val="1"/>
              </a:ext>
            </a:extLst>
          </p:cNvPr>
          <p:cNvSpPr>
            <a:spLocks noGrp="1"/>
          </p:cNvSpPr>
          <p:nvPr>
            <p:ph type="ftr" sz="quarter" idx="11"/>
          </p:nvPr>
        </p:nvSpPr>
        <p:spPr>
          <a:xfrm>
            <a:off x="6096000" y="6173791"/>
            <a:ext cx="4443413" cy="365125"/>
          </a:xfrm>
        </p:spPr>
        <p:txBody>
          <a:bodyPr/>
          <a:lstStyle>
            <a:lvl1pPr>
              <a:defRPr>
                <a:ln>
                  <a:noFill/>
                </a:ln>
                <a:solidFill>
                  <a:schemeClr val="bg1"/>
                </a:solidFill>
              </a:defRPr>
            </a:lvl1pPr>
          </a:lstStyle>
          <a:p>
            <a:r>
              <a:rPr lang="en-US" dirty="0"/>
              <a:t>Federal Emergency Management Agency</a:t>
            </a:r>
          </a:p>
        </p:txBody>
      </p:sp>
      <p:sp>
        <p:nvSpPr>
          <p:cNvPr id="4" name="Slide Number Placeholder 11">
            <a:extLst>
              <a:ext uri="{FF2B5EF4-FFF2-40B4-BE49-F238E27FC236}">
                <a16:creationId xmlns:a16="http://schemas.microsoft.com/office/drawing/2014/main" id="{15798CBF-997C-03D6-7964-B3F8DE0F91B5}"/>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chemeClr val="bg1"/>
                </a:solidFill>
              </a:defRPr>
            </a:lvl1pPr>
          </a:lstStyle>
          <a:p>
            <a:fld id="{8FCC257D-A786-9244-9E17-CE618C8B9275}" type="slidenum">
              <a:rPr lang="en-US" smtClean="0"/>
              <a:pPr/>
              <a:t>‹#›</a:t>
            </a:fld>
            <a:endParaRPr lang="en-US"/>
          </a:p>
        </p:txBody>
      </p:sp>
    </p:spTree>
    <p:custDataLst>
      <p:tags r:id="rId1"/>
    </p:custDataLst>
    <p:extLst>
      <p:ext uri="{BB962C8B-B14F-4D97-AF65-F5344CB8AC3E}">
        <p14:creationId xmlns:p14="http://schemas.microsoft.com/office/powerpoint/2010/main" val="3032822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wo Content single pictur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ABA285-B143-4443-A825-3738EAF52CB3}"/>
              </a:ext>
              <a:ext uri="{C183D7F6-B498-43B3-948B-1728B52AA6E4}">
                <adec:decorative xmlns:adec="http://schemas.microsoft.com/office/drawing/2017/decorative" val="1"/>
              </a:ext>
            </a:extLst>
          </p:cNvPr>
          <p:cNvPicPr>
            <a:picLocks noChangeAspect="1"/>
          </p:cNvPicPr>
          <p:nvPr userDrawn="1"/>
        </p:nvPicPr>
        <p:blipFill>
          <a:blip r:embed="rId3"/>
          <a:srcRect t="7801" b="7801"/>
          <a:stretch/>
        </p:blipFill>
        <p:spPr>
          <a:xfrm>
            <a:off x="0" y="-1"/>
            <a:ext cx="12192000" cy="6858001"/>
          </a:xfrm>
          <a:prstGeom prst="rect">
            <a:avLst/>
          </a:prstGeom>
        </p:spPr>
      </p:pic>
      <p:sp>
        <p:nvSpPr>
          <p:cNvPr id="13" name="Rectangle 12">
            <a:extLst>
              <a:ext uri="{FF2B5EF4-FFF2-40B4-BE49-F238E27FC236}">
                <a16:creationId xmlns:a16="http://schemas.microsoft.com/office/drawing/2014/main" id="{7A81BF64-81BE-3944-A21C-CA7BB5AC4A9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005188">
              <a:alpha val="83000"/>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Title Placeholder 1">
            <a:extLst>
              <a:ext uri="{FF2B5EF4-FFF2-40B4-BE49-F238E27FC236}">
                <a16:creationId xmlns:a16="http://schemas.microsoft.com/office/drawing/2014/main" id="{D33B1389-D049-EC4F-4BD9-71F135DA5CE8}"/>
              </a:ext>
            </a:extLst>
          </p:cNvPr>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master title style</a:t>
            </a:r>
          </a:p>
        </p:txBody>
      </p:sp>
      <p:sp>
        <p:nvSpPr>
          <p:cNvPr id="11" name="Text Placeholder 4">
            <a:extLst>
              <a:ext uri="{FF2B5EF4-FFF2-40B4-BE49-F238E27FC236}">
                <a16:creationId xmlns:a16="http://schemas.microsoft.com/office/drawing/2014/main" id="{A98E5884-686F-1C45-A0EF-76C8A0A2373C}"/>
              </a:ext>
            </a:extLst>
          </p:cNvPr>
          <p:cNvSpPr>
            <a:spLocks noGrp="1"/>
          </p:cNvSpPr>
          <p:nvPr>
            <p:ph type="body" sz="quarter" idx="14" hasCustomPrompt="1"/>
          </p:nvPr>
        </p:nvSpPr>
        <p:spPr>
          <a:xfrm>
            <a:off x="661773" y="1634561"/>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0" name="Content Placeholder 3">
            <a:extLst>
              <a:ext uri="{FF2B5EF4-FFF2-40B4-BE49-F238E27FC236}">
                <a16:creationId xmlns:a16="http://schemas.microsoft.com/office/drawing/2014/main" id="{7E2ECF73-45E0-0843-9F3F-68C69CE41040}"/>
              </a:ext>
            </a:extLst>
          </p:cNvPr>
          <p:cNvSpPr>
            <a:spLocks noGrp="1"/>
          </p:cNvSpPr>
          <p:nvPr>
            <p:ph sz="half" idx="13" hasCustomPrompt="1"/>
          </p:nvPr>
        </p:nvSpPr>
        <p:spPr>
          <a:xfrm>
            <a:off x="688767" y="2154312"/>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826B8427-E58C-1441-B60A-E7E51621D610}"/>
              </a:ext>
            </a:extLst>
          </p:cNvPr>
          <p:cNvSpPr>
            <a:spLocks noGrp="1"/>
          </p:cNvSpPr>
          <p:nvPr>
            <p:ph type="body" sz="quarter" idx="16" hasCustomPrompt="1"/>
          </p:nvPr>
        </p:nvSpPr>
        <p:spPr>
          <a:xfrm>
            <a:off x="6452117" y="1687945"/>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8" name="Content Placeholder 3">
            <a:extLst>
              <a:ext uri="{FF2B5EF4-FFF2-40B4-BE49-F238E27FC236}">
                <a16:creationId xmlns:a16="http://schemas.microsoft.com/office/drawing/2014/main" id="{57EDE04E-08FC-3448-A184-27468B3BF063}"/>
              </a:ext>
            </a:extLst>
          </p:cNvPr>
          <p:cNvSpPr>
            <a:spLocks noGrp="1"/>
          </p:cNvSpPr>
          <p:nvPr>
            <p:ph sz="half" idx="15" hasCustomPrompt="1"/>
          </p:nvPr>
        </p:nvSpPr>
        <p:spPr>
          <a:xfrm>
            <a:off x="6479111" y="2207696"/>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4" name="Footer Placeholder 10">
            <a:extLst>
              <a:ext uri="{FF2B5EF4-FFF2-40B4-BE49-F238E27FC236}">
                <a16:creationId xmlns:a16="http://schemas.microsoft.com/office/drawing/2014/main" id="{390194D3-CF17-61D4-FC5D-721A79BC89C8}"/>
              </a:ext>
              <a:ext uri="{C183D7F6-B498-43B3-948B-1728B52AA6E4}">
                <adec:decorative xmlns:adec="http://schemas.microsoft.com/office/drawing/2017/decorative" val="1"/>
              </a:ext>
            </a:extLst>
          </p:cNvPr>
          <p:cNvSpPr>
            <a:spLocks noGrp="1"/>
          </p:cNvSpPr>
          <p:nvPr>
            <p:ph type="ftr" sz="quarter" idx="11"/>
          </p:nvPr>
        </p:nvSpPr>
        <p:spPr>
          <a:xfrm>
            <a:off x="6096000" y="6173791"/>
            <a:ext cx="4443413" cy="365125"/>
          </a:xfrm>
        </p:spPr>
        <p:txBody>
          <a:bodyPr/>
          <a:lstStyle>
            <a:lvl1pPr>
              <a:defRPr>
                <a:ln>
                  <a:noFill/>
                </a:ln>
                <a:solidFill>
                  <a:schemeClr val="bg1"/>
                </a:solidFill>
              </a:defRPr>
            </a:lvl1pPr>
          </a:lstStyle>
          <a:p>
            <a:r>
              <a:rPr lang="en-US"/>
              <a:t>Federal Emergency Management Agency</a:t>
            </a:r>
            <a:endParaRPr lang="en-US" dirty="0"/>
          </a:p>
        </p:txBody>
      </p:sp>
      <p:sp>
        <p:nvSpPr>
          <p:cNvPr id="5" name="Slide Number Placeholder 11">
            <a:extLst>
              <a:ext uri="{FF2B5EF4-FFF2-40B4-BE49-F238E27FC236}">
                <a16:creationId xmlns:a16="http://schemas.microsoft.com/office/drawing/2014/main" id="{F6ABF8B7-6692-05DA-8AD2-CE7795294D35}"/>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chemeClr val="bg1"/>
                </a:solidFill>
              </a:defRPr>
            </a:lvl1pPr>
          </a:lstStyle>
          <a:p>
            <a:fld id="{8FCC257D-A786-9244-9E17-CE618C8B9275}" type="slidenum">
              <a:rPr lang="en-US" smtClean="0"/>
              <a:pPr/>
              <a:t>‹#›</a:t>
            </a:fld>
            <a:endParaRPr lang="en-US"/>
          </a:p>
        </p:txBody>
      </p:sp>
    </p:spTree>
    <p:custDataLst>
      <p:tags r:id="rId1"/>
    </p:custDataLst>
    <p:extLst>
      <p:ext uri="{BB962C8B-B14F-4D97-AF65-F5344CB8AC3E}">
        <p14:creationId xmlns:p14="http://schemas.microsoft.com/office/powerpoint/2010/main" val="42467269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wo Content single bckground pictur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ABA285-B143-4443-A825-3738EAF52CB3}"/>
              </a:ext>
              <a:ext uri="{C183D7F6-B498-43B3-948B-1728B52AA6E4}">
                <adec:decorative xmlns:adec="http://schemas.microsoft.com/office/drawing/2017/decorative" val="1"/>
              </a:ext>
            </a:extLst>
          </p:cNvPr>
          <p:cNvPicPr>
            <a:picLocks noChangeAspect="1"/>
          </p:cNvPicPr>
          <p:nvPr userDrawn="1"/>
        </p:nvPicPr>
        <p:blipFill rotWithShape="1">
          <a:blip r:embed="rId3"/>
          <a:srcRect t="3158" b="9851"/>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7A81BF64-81BE-3944-A21C-CA7BB5AC4A9D}"/>
              </a:ext>
              <a:ext uri="{C183D7F6-B498-43B3-948B-1728B52AA6E4}">
                <adec:decorative xmlns:adec="http://schemas.microsoft.com/office/drawing/2017/decorative" val="1"/>
              </a:ext>
            </a:extLst>
          </p:cNvPr>
          <p:cNvSpPr/>
          <p:nvPr userDrawn="1"/>
        </p:nvSpPr>
        <p:spPr>
          <a:xfrm>
            <a:off x="0" y="0"/>
            <a:ext cx="12192000" cy="6857999"/>
          </a:xfrm>
          <a:prstGeom prst="rect">
            <a:avLst/>
          </a:prstGeom>
          <a:solidFill>
            <a:srgbClr val="005188">
              <a:alpha val="83000"/>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4699679-28DF-AB37-0612-14CE181DB84F}"/>
              </a:ext>
            </a:extLst>
          </p:cNvPr>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master title style</a:t>
            </a:r>
          </a:p>
        </p:txBody>
      </p:sp>
      <p:sp>
        <p:nvSpPr>
          <p:cNvPr id="11" name="Text Placeholder 4">
            <a:extLst>
              <a:ext uri="{FF2B5EF4-FFF2-40B4-BE49-F238E27FC236}">
                <a16:creationId xmlns:a16="http://schemas.microsoft.com/office/drawing/2014/main" id="{A98E5884-686F-1C45-A0EF-76C8A0A2373C}"/>
              </a:ext>
            </a:extLst>
          </p:cNvPr>
          <p:cNvSpPr>
            <a:spLocks noGrp="1"/>
          </p:cNvSpPr>
          <p:nvPr>
            <p:ph type="body" sz="quarter" idx="14" hasCustomPrompt="1"/>
          </p:nvPr>
        </p:nvSpPr>
        <p:spPr>
          <a:xfrm>
            <a:off x="661773" y="1634561"/>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0" name="Content Placeholder 3">
            <a:extLst>
              <a:ext uri="{FF2B5EF4-FFF2-40B4-BE49-F238E27FC236}">
                <a16:creationId xmlns:a16="http://schemas.microsoft.com/office/drawing/2014/main" id="{7E2ECF73-45E0-0843-9F3F-68C69CE41040}"/>
              </a:ext>
            </a:extLst>
          </p:cNvPr>
          <p:cNvSpPr>
            <a:spLocks noGrp="1"/>
          </p:cNvSpPr>
          <p:nvPr>
            <p:ph sz="half" idx="13" hasCustomPrompt="1"/>
          </p:nvPr>
        </p:nvSpPr>
        <p:spPr>
          <a:xfrm>
            <a:off x="688767" y="2154312"/>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826B8427-E58C-1441-B60A-E7E51621D610}"/>
              </a:ext>
            </a:extLst>
          </p:cNvPr>
          <p:cNvSpPr>
            <a:spLocks noGrp="1"/>
          </p:cNvSpPr>
          <p:nvPr>
            <p:ph type="body" sz="quarter" idx="16" hasCustomPrompt="1"/>
          </p:nvPr>
        </p:nvSpPr>
        <p:spPr>
          <a:xfrm>
            <a:off x="6452117" y="1687945"/>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8" name="Content Placeholder 3">
            <a:extLst>
              <a:ext uri="{FF2B5EF4-FFF2-40B4-BE49-F238E27FC236}">
                <a16:creationId xmlns:a16="http://schemas.microsoft.com/office/drawing/2014/main" id="{57EDE04E-08FC-3448-A184-27468B3BF063}"/>
              </a:ext>
            </a:extLst>
          </p:cNvPr>
          <p:cNvSpPr>
            <a:spLocks noGrp="1"/>
          </p:cNvSpPr>
          <p:nvPr>
            <p:ph sz="half" idx="15" hasCustomPrompt="1"/>
          </p:nvPr>
        </p:nvSpPr>
        <p:spPr>
          <a:xfrm>
            <a:off x="6479111" y="2207696"/>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4" name="Footer Placeholder 10">
            <a:extLst>
              <a:ext uri="{FF2B5EF4-FFF2-40B4-BE49-F238E27FC236}">
                <a16:creationId xmlns:a16="http://schemas.microsoft.com/office/drawing/2014/main" id="{426604E8-8180-6039-4EBC-96569E55A129}"/>
              </a:ext>
              <a:ext uri="{C183D7F6-B498-43B3-948B-1728B52AA6E4}">
                <adec:decorative xmlns:adec="http://schemas.microsoft.com/office/drawing/2017/decorative" val="1"/>
              </a:ext>
            </a:extLst>
          </p:cNvPr>
          <p:cNvSpPr>
            <a:spLocks noGrp="1"/>
          </p:cNvSpPr>
          <p:nvPr>
            <p:ph type="ftr" sz="quarter" idx="11"/>
          </p:nvPr>
        </p:nvSpPr>
        <p:spPr>
          <a:xfrm>
            <a:off x="6096000" y="6173791"/>
            <a:ext cx="4443413" cy="365125"/>
          </a:xfrm>
        </p:spPr>
        <p:txBody>
          <a:bodyPr/>
          <a:lstStyle>
            <a:lvl1pPr>
              <a:defRPr>
                <a:ln>
                  <a:noFill/>
                </a:ln>
                <a:solidFill>
                  <a:schemeClr val="bg1"/>
                </a:solidFill>
              </a:defRPr>
            </a:lvl1pPr>
          </a:lstStyle>
          <a:p>
            <a:r>
              <a:rPr lang="en-US"/>
              <a:t>Federal Emergency Management Agency</a:t>
            </a:r>
            <a:endParaRPr lang="en-US" dirty="0"/>
          </a:p>
        </p:txBody>
      </p:sp>
      <p:sp>
        <p:nvSpPr>
          <p:cNvPr id="5" name="Slide Number Placeholder 11">
            <a:extLst>
              <a:ext uri="{FF2B5EF4-FFF2-40B4-BE49-F238E27FC236}">
                <a16:creationId xmlns:a16="http://schemas.microsoft.com/office/drawing/2014/main" id="{A699A04E-F0C7-97F7-BB93-F8C0A7DE265E}"/>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chemeClr val="bg1"/>
                </a:solidFill>
              </a:defRPr>
            </a:lvl1pPr>
          </a:lstStyle>
          <a:p>
            <a:fld id="{8FCC257D-A786-9244-9E17-CE618C8B9275}" type="slidenum">
              <a:rPr lang="en-US" smtClean="0"/>
              <a:pPr/>
              <a:t>‹#›</a:t>
            </a:fld>
            <a:endParaRPr lang="en-US"/>
          </a:p>
        </p:txBody>
      </p:sp>
    </p:spTree>
    <p:custDataLst>
      <p:tags r:id="rId1"/>
    </p:custDataLst>
    <p:extLst>
      <p:ext uri="{BB962C8B-B14F-4D97-AF65-F5344CB8AC3E}">
        <p14:creationId xmlns:p14="http://schemas.microsoft.com/office/powerpoint/2010/main" val="812770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tivity_Master">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id="{7E97B94E-42E6-4544-9EC8-17245821AA52}"/>
              </a:ext>
              <a:ext uri="{C183D7F6-B498-43B3-948B-1728B52AA6E4}">
                <adec:decorative xmlns:adec="http://schemas.microsoft.com/office/drawing/2017/decorative" val="1"/>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10" name="Slide Number Placeholder 11">
            <a:extLst>
              <a:ext uri="{FF2B5EF4-FFF2-40B4-BE49-F238E27FC236}">
                <a16:creationId xmlns:a16="http://schemas.microsoft.com/office/drawing/2014/main" id="{254866EA-8482-8548-8A4F-3E9E3B6AB291}"/>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1" name="Picture 10">
            <a:extLst>
              <a:ext uri="{FF2B5EF4-FFF2-40B4-BE49-F238E27FC236}">
                <a16:creationId xmlns:a16="http://schemas.microsoft.com/office/drawing/2014/main" id="{9498F607-4FAF-6F9C-D5E3-CBFE4EF81E68}"/>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38189" y="1353237"/>
            <a:ext cx="7158035" cy="3953953"/>
          </a:xfrm>
          <a:prstGeom prst="rect">
            <a:avLst/>
          </a:prstGeom>
        </p:spPr>
      </p:pic>
      <p:sp>
        <p:nvSpPr>
          <p:cNvPr id="12" name="Rectangle 11">
            <a:extLst>
              <a:ext uri="{FF2B5EF4-FFF2-40B4-BE49-F238E27FC236}">
                <a16:creationId xmlns:a16="http://schemas.microsoft.com/office/drawing/2014/main" id="{9A6307D7-22AD-16EF-7508-46B65F0C93F5}"/>
              </a:ext>
              <a:ext uri="{C183D7F6-B498-43B3-948B-1728B52AA6E4}">
                <adec:decorative xmlns:adec="http://schemas.microsoft.com/office/drawing/2017/decorative" val="1"/>
              </a:ext>
            </a:extLst>
          </p:cNvPr>
          <p:cNvSpPr/>
          <p:nvPr userDrawn="1"/>
        </p:nvSpPr>
        <p:spPr bwMode="auto">
          <a:xfrm>
            <a:off x="7258050" y="1353237"/>
            <a:ext cx="4195766" cy="3953953"/>
          </a:xfrm>
          <a:prstGeom prst="rect">
            <a:avLst/>
          </a:prstGeom>
          <a:solidFill>
            <a:srgbClr val="00528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cs typeface="Arial" charset="0"/>
            </a:endParaRPr>
          </a:p>
        </p:txBody>
      </p:sp>
      <p:sp>
        <p:nvSpPr>
          <p:cNvPr id="13" name="Content Placeholder 3">
            <a:extLst>
              <a:ext uri="{FF2B5EF4-FFF2-40B4-BE49-F238E27FC236}">
                <a16:creationId xmlns:a16="http://schemas.microsoft.com/office/drawing/2014/main" id="{4CC0ACF8-A65A-97ED-D378-8E5B2ED9293E}"/>
              </a:ext>
            </a:extLst>
          </p:cNvPr>
          <p:cNvSpPr>
            <a:spLocks noGrp="1"/>
          </p:cNvSpPr>
          <p:nvPr>
            <p:ph sz="half" idx="15" hasCustomPrompt="1"/>
          </p:nvPr>
        </p:nvSpPr>
        <p:spPr>
          <a:xfrm>
            <a:off x="7258050" y="1353236"/>
            <a:ext cx="4195761" cy="3953953"/>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pic>
        <p:nvPicPr>
          <p:cNvPr id="2" name="Picture 1">
            <a:extLst>
              <a:ext uri="{FF2B5EF4-FFF2-40B4-BE49-F238E27FC236}">
                <a16:creationId xmlns:a16="http://schemas.microsoft.com/office/drawing/2014/main" id="{E6CD06D5-AC17-034A-44FA-06A7AA8B976D}"/>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3199421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tivity_Master_Option_2">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8" name="Footer Placeholder 10">
            <a:extLst>
              <a:ext uri="{FF2B5EF4-FFF2-40B4-BE49-F238E27FC236}">
                <a16:creationId xmlns:a16="http://schemas.microsoft.com/office/drawing/2014/main" id="{7C9FD575-3B71-D545-976A-C7A029B05238}"/>
              </a:ext>
              <a:ext uri="{C183D7F6-B498-43B3-948B-1728B52AA6E4}">
                <adec:decorative xmlns:adec="http://schemas.microsoft.com/office/drawing/2017/decorative" val="1"/>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9" name="Slide Number Placeholder 11">
            <a:extLst>
              <a:ext uri="{FF2B5EF4-FFF2-40B4-BE49-F238E27FC236}">
                <a16:creationId xmlns:a16="http://schemas.microsoft.com/office/drawing/2014/main" id="{838FB658-3138-B140-B7C4-A803FE883350}"/>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cxnSp>
        <p:nvCxnSpPr>
          <p:cNvPr id="2" name="Straight Connector 1">
            <a:extLst>
              <a:ext uri="{FF2B5EF4-FFF2-40B4-BE49-F238E27FC236}">
                <a16:creationId xmlns:a16="http://schemas.microsoft.com/office/drawing/2014/main" id="{CDB097CF-027F-9650-91BB-03BCA09F250C}"/>
              </a:ext>
              <a:ext uri="{C183D7F6-B498-43B3-948B-1728B52AA6E4}">
                <adec:decorative xmlns:adec="http://schemas.microsoft.com/office/drawing/2017/decorative" val="1"/>
              </a:ext>
            </a:extLst>
          </p:cNvPr>
          <p:cNvCxnSpPr>
            <a:cxnSpLocks/>
          </p:cNvCxnSpPr>
          <p:nvPr userDrawn="1"/>
        </p:nvCxnSpPr>
        <p:spPr>
          <a:xfrm>
            <a:off x="1882791" y="1857566"/>
            <a:ext cx="0" cy="3372786"/>
          </a:xfrm>
          <a:prstGeom prst="line">
            <a:avLst/>
          </a:prstGeom>
          <a:ln w="241300">
            <a:solidFill>
              <a:srgbClr val="00346A"/>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15AB6FC2-4935-3199-4479-529A4C48FA6E}"/>
              </a:ext>
              <a:ext uri="{C183D7F6-B498-43B3-948B-1728B52AA6E4}">
                <adec:decorative xmlns:adec="http://schemas.microsoft.com/office/drawing/2017/decorative" val="1"/>
              </a:ext>
            </a:extLst>
          </p:cNvPr>
          <p:cNvSpPr/>
          <p:nvPr userDrawn="1"/>
        </p:nvSpPr>
        <p:spPr>
          <a:xfrm>
            <a:off x="1159940" y="2852614"/>
            <a:ext cx="1429226" cy="143291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Light"/>
              <a:ea typeface="+mn-ea"/>
              <a:cs typeface="+mn-cs"/>
            </a:endParaRPr>
          </a:p>
        </p:txBody>
      </p:sp>
      <p:pic>
        <p:nvPicPr>
          <p:cNvPr id="4" name="Picture 3">
            <a:extLst>
              <a:ext uri="{FF2B5EF4-FFF2-40B4-BE49-F238E27FC236}">
                <a16:creationId xmlns:a16="http://schemas.microsoft.com/office/drawing/2014/main" id="{CA8B09D7-24C0-F924-70E4-68BDA33D8CA4}"/>
              </a:ext>
              <a:ext uri="{C183D7F6-B498-43B3-948B-1728B52AA6E4}">
                <adec:decorative xmlns:adec="http://schemas.microsoft.com/office/drawing/2017/decorative" val="1"/>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1340315" y="3133129"/>
            <a:ext cx="1084952" cy="896795"/>
          </a:xfrm>
          <a:prstGeom prst="rect">
            <a:avLst/>
          </a:prstGeom>
        </p:spPr>
      </p:pic>
      <p:cxnSp>
        <p:nvCxnSpPr>
          <p:cNvPr id="6" name="Straight Connector 5">
            <a:extLst>
              <a:ext uri="{FF2B5EF4-FFF2-40B4-BE49-F238E27FC236}">
                <a16:creationId xmlns:a16="http://schemas.microsoft.com/office/drawing/2014/main" id="{DBA9E1DE-4A9A-0F64-384B-7E71F58FFBB9}"/>
              </a:ext>
              <a:ext uri="{C183D7F6-B498-43B3-948B-1728B52AA6E4}">
                <adec:decorative xmlns:adec="http://schemas.microsoft.com/office/drawing/2017/decorative" val="1"/>
              </a:ext>
            </a:extLst>
          </p:cNvPr>
          <p:cNvCxnSpPr>
            <a:cxnSpLocks/>
          </p:cNvCxnSpPr>
          <p:nvPr/>
        </p:nvCxnSpPr>
        <p:spPr>
          <a:xfrm>
            <a:off x="1882791" y="1857566"/>
            <a:ext cx="0" cy="3372786"/>
          </a:xfrm>
          <a:prstGeom prst="line">
            <a:avLst/>
          </a:prstGeom>
          <a:ln w="241300">
            <a:solidFill>
              <a:srgbClr val="00346A"/>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21BD0D24-6675-F147-05BC-C1D7D25EECBB}"/>
              </a:ext>
              <a:ext uri="{C183D7F6-B498-43B3-948B-1728B52AA6E4}">
                <adec:decorative xmlns:adec="http://schemas.microsoft.com/office/drawing/2017/decorative" val="1"/>
              </a:ext>
            </a:extLst>
          </p:cNvPr>
          <p:cNvSpPr/>
          <p:nvPr/>
        </p:nvSpPr>
        <p:spPr>
          <a:xfrm>
            <a:off x="908319" y="2592085"/>
            <a:ext cx="1948944" cy="1953970"/>
          </a:xfrm>
          <a:prstGeom prst="ellipse">
            <a:avLst/>
          </a:prstGeom>
          <a:solidFill>
            <a:srgbClr val="006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4" name="Graphic 13">
            <a:extLst>
              <a:ext uri="{FF2B5EF4-FFF2-40B4-BE49-F238E27FC236}">
                <a16:creationId xmlns:a16="http://schemas.microsoft.com/office/drawing/2014/main" id="{76604133-3F9C-8898-5396-CC5351104D6A}"/>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09397" y="2989385"/>
            <a:ext cx="1146788" cy="1146788"/>
          </a:xfrm>
          <a:prstGeom prst="rect">
            <a:avLst/>
          </a:prstGeom>
        </p:spPr>
      </p:pic>
      <p:sp>
        <p:nvSpPr>
          <p:cNvPr id="16" name="Rectangle 15">
            <a:extLst>
              <a:ext uri="{FF2B5EF4-FFF2-40B4-BE49-F238E27FC236}">
                <a16:creationId xmlns:a16="http://schemas.microsoft.com/office/drawing/2014/main" id="{749893D9-D4F5-FD8C-92F0-AD2D2BECAD30}"/>
              </a:ext>
              <a:ext uri="{C183D7F6-B498-43B3-948B-1728B52AA6E4}">
                <adec:decorative xmlns:adec="http://schemas.microsoft.com/office/drawing/2017/decorative" val="1"/>
              </a:ext>
            </a:extLst>
          </p:cNvPr>
          <p:cNvSpPr/>
          <p:nvPr/>
        </p:nvSpPr>
        <p:spPr>
          <a:xfrm>
            <a:off x="1948721" y="1857566"/>
            <a:ext cx="8360482" cy="3372786"/>
          </a:xfrm>
          <a:prstGeom prst="rect">
            <a:avLst/>
          </a:prstGeom>
          <a:solidFill>
            <a:srgbClr val="D6E3E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84AB523F-06FF-D220-AEDC-25F1636AC345}"/>
              </a:ext>
              <a:ext uri="{C183D7F6-B498-43B3-948B-1728B52AA6E4}">
                <adec:decorative xmlns:adec="http://schemas.microsoft.com/office/drawing/2017/decorative" val="1"/>
              </a:ext>
            </a:extLst>
          </p:cNvPr>
          <p:cNvCxnSpPr>
            <a:cxnSpLocks/>
          </p:cNvCxnSpPr>
          <p:nvPr/>
        </p:nvCxnSpPr>
        <p:spPr>
          <a:xfrm>
            <a:off x="1882791" y="1857566"/>
            <a:ext cx="0" cy="3372786"/>
          </a:xfrm>
          <a:prstGeom prst="line">
            <a:avLst/>
          </a:prstGeom>
          <a:ln w="241300">
            <a:solidFill>
              <a:srgbClr val="00346A"/>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B8D63EC8-13B3-FCA4-2BF2-0A1A5A48830F}"/>
              </a:ext>
              <a:ext uri="{C183D7F6-B498-43B3-948B-1728B52AA6E4}">
                <adec:decorative xmlns:adec="http://schemas.microsoft.com/office/drawing/2017/decorative" val="1"/>
              </a:ext>
            </a:extLst>
          </p:cNvPr>
          <p:cNvSpPr/>
          <p:nvPr/>
        </p:nvSpPr>
        <p:spPr>
          <a:xfrm>
            <a:off x="908319" y="2592085"/>
            <a:ext cx="1948944" cy="1953970"/>
          </a:xfrm>
          <a:prstGeom prst="ellipse">
            <a:avLst/>
          </a:prstGeom>
          <a:solidFill>
            <a:srgbClr val="006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Light"/>
              <a:ea typeface="+mn-ea"/>
              <a:cs typeface="+mn-cs"/>
            </a:endParaRPr>
          </a:p>
        </p:txBody>
      </p:sp>
      <p:sp>
        <p:nvSpPr>
          <p:cNvPr id="19" name="Oval 18">
            <a:extLst>
              <a:ext uri="{FF2B5EF4-FFF2-40B4-BE49-F238E27FC236}">
                <a16:creationId xmlns:a16="http://schemas.microsoft.com/office/drawing/2014/main" id="{C7E102D0-B804-D1B2-2F89-C03FDD54877C}"/>
              </a:ext>
              <a:ext uri="{C183D7F6-B498-43B3-948B-1728B52AA6E4}">
                <adec:decorative xmlns:adec="http://schemas.microsoft.com/office/drawing/2017/decorative" val="1"/>
              </a:ext>
            </a:extLst>
          </p:cNvPr>
          <p:cNvSpPr/>
          <p:nvPr/>
        </p:nvSpPr>
        <p:spPr>
          <a:xfrm>
            <a:off x="1159940" y="2852614"/>
            <a:ext cx="1429226" cy="143291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2" name="Picture 11">
            <a:extLst>
              <a:ext uri="{FF2B5EF4-FFF2-40B4-BE49-F238E27FC236}">
                <a16:creationId xmlns:a16="http://schemas.microsoft.com/office/drawing/2014/main" id="{322F0A8C-0015-048D-68C7-134FC5768141}"/>
              </a:ext>
              <a:ext uri="{C183D7F6-B498-43B3-948B-1728B52AA6E4}">
                <adec:decorative xmlns:adec="http://schemas.microsoft.com/office/drawing/2017/decorative" val="1"/>
              </a:ext>
            </a:extLst>
          </p:cNvPr>
          <p:cNvPicPr/>
          <p:nvPr/>
        </p:nvPicPr>
        <p:blipFill>
          <a:blip r:embed="rId3">
            <a:extLst>
              <a:ext uri="{28A0092B-C50C-407E-A947-70E740481C1C}">
                <a14:useLocalDpi xmlns:a14="http://schemas.microsoft.com/office/drawing/2010/main" val="0"/>
              </a:ext>
            </a:extLst>
          </a:blip>
          <a:stretch>
            <a:fillRect/>
          </a:stretch>
        </p:blipFill>
        <p:spPr>
          <a:xfrm>
            <a:off x="1340315" y="3133129"/>
            <a:ext cx="1084952" cy="896795"/>
          </a:xfrm>
          <a:prstGeom prst="rect">
            <a:avLst/>
          </a:prstGeom>
        </p:spPr>
      </p:pic>
      <p:pic>
        <p:nvPicPr>
          <p:cNvPr id="20" name="Picture 19">
            <a:extLst>
              <a:ext uri="{FF2B5EF4-FFF2-40B4-BE49-F238E27FC236}">
                <a16:creationId xmlns:a16="http://schemas.microsoft.com/office/drawing/2014/main" id="{90D55027-F54C-62EC-5C35-CEE9FCC5DC7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9991216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ster_Numbered lis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24" name="Content Placeholder 2"/>
          <p:cNvSpPr>
            <a:spLocks noGrp="1"/>
          </p:cNvSpPr>
          <p:nvPr>
            <p:ph sz="half" idx="1" hasCustomPrompt="1"/>
          </p:nvPr>
        </p:nvSpPr>
        <p:spPr>
          <a:xfrm>
            <a:off x="738193" y="1549400"/>
            <a:ext cx="10715625" cy="4022725"/>
          </a:xfrm>
          <a:prstGeom prst="rect">
            <a:avLst/>
          </a:prstGeom>
        </p:spPr>
        <p:txBody>
          <a:bodyPr/>
          <a:lstStyle>
            <a:lvl1pPr marL="452628" indent="-457200">
              <a:buClr>
                <a:srgbClr val="101820"/>
              </a:buClr>
              <a:buFont typeface="+mj-lt"/>
              <a:buAutoNum type="arabicPeriod"/>
              <a:defRPr sz="2000">
                <a:solidFill>
                  <a:srgbClr val="101820"/>
                </a:solidFill>
              </a:defRPr>
            </a:lvl1pPr>
            <a:lvl2pPr marL="800100" indent="-342900">
              <a:spcBef>
                <a:spcPts val="1000"/>
              </a:spcBef>
              <a:buClr>
                <a:srgbClr val="101820"/>
              </a:buClr>
              <a:buSzPct val="100000"/>
              <a:buFont typeface="+mj-lt"/>
              <a:buAutoNum type="alphaLcPeriod"/>
              <a:defRPr sz="1800">
                <a:solidFill>
                  <a:srgbClr val="101820"/>
                </a:solidFill>
              </a:defRPr>
            </a:lvl2pPr>
            <a:lvl3pPr marL="1143000" indent="-228600">
              <a:spcBef>
                <a:spcPts val="1000"/>
              </a:spcBef>
              <a:buFont typeface="Wingdings" charset="2"/>
              <a:buChar char="§"/>
              <a:defRPr sz="1600">
                <a:solidFill>
                  <a:srgbClr val="101820"/>
                </a:solidFill>
              </a:defRPr>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8" name="Footer Placeholder 10">
            <a:extLst>
              <a:ext uri="{FF2B5EF4-FFF2-40B4-BE49-F238E27FC236}">
                <a16:creationId xmlns:a16="http://schemas.microsoft.com/office/drawing/2014/main" id="{7C9FD575-3B71-D545-976A-C7A029B05238}"/>
              </a:ext>
              <a:ext uri="{C183D7F6-B498-43B3-948B-1728B52AA6E4}">
                <adec:decorative xmlns:adec="http://schemas.microsoft.com/office/drawing/2017/decorative" val="1"/>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9" name="Slide Number Placeholder 11">
            <a:extLst>
              <a:ext uri="{FF2B5EF4-FFF2-40B4-BE49-F238E27FC236}">
                <a16:creationId xmlns:a16="http://schemas.microsoft.com/office/drawing/2014/main" id="{838FB658-3138-B140-B7C4-A803FE883350}"/>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2" name="Picture 1">
            <a:extLst>
              <a:ext uri="{FF2B5EF4-FFF2-40B4-BE49-F238E27FC236}">
                <a16:creationId xmlns:a16="http://schemas.microsoft.com/office/drawing/2014/main" id="{9118357A-68DA-0E31-96D5-384EB1EF23F5}"/>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3177896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Master_Title Slide (low ink)">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061912-18C8-41D6-8A7B-B688E67B5E5B}"/>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3833" y="0"/>
            <a:ext cx="12184334" cy="6858000"/>
          </a:xfrm>
          <a:prstGeom prst="rect">
            <a:avLst/>
          </a:prstGeom>
        </p:spPr>
      </p:pic>
      <p:sp>
        <p:nvSpPr>
          <p:cNvPr id="2" name="Rectangle 1">
            <a:extLst>
              <a:ext uri="{FF2B5EF4-FFF2-40B4-BE49-F238E27FC236}">
                <a16:creationId xmlns:a16="http://schemas.microsoft.com/office/drawing/2014/main" id="{7719D287-29F9-DE44-9F1C-D54D423E2DB4}"/>
              </a:ext>
              <a:ext uri="{C183D7F6-B498-43B3-948B-1728B52AA6E4}">
                <adec:decorative xmlns:adec="http://schemas.microsoft.com/office/drawing/2017/decorative" val="1"/>
              </a:ext>
            </a:extLst>
          </p:cNvPr>
          <p:cNvSpPr/>
          <p:nvPr userDrawn="1"/>
        </p:nvSpPr>
        <p:spPr>
          <a:xfrm>
            <a:off x="-3833" y="-2"/>
            <a:ext cx="12192000" cy="6858002"/>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6F0622BD-BEF3-930E-0E7F-25CB5F569CAC}"/>
              </a:ext>
              <a:ext uri="{C183D7F6-B498-43B3-948B-1728B52AA6E4}">
                <adec:decorative xmlns:adec="http://schemas.microsoft.com/office/drawing/2017/decorative" val="1"/>
              </a:ext>
            </a:extLst>
          </p:cNvPr>
          <p:cNvSpPr/>
          <p:nvPr userDrawn="1"/>
        </p:nvSpPr>
        <p:spPr>
          <a:xfrm>
            <a:off x="738189" y="3715151"/>
            <a:ext cx="3796489" cy="1464907"/>
          </a:xfrm>
          <a:prstGeom prst="rect">
            <a:avLst/>
          </a:prstGeom>
          <a:solidFill>
            <a:srgbClr val="005288"/>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700"/>
          </a:p>
        </p:txBody>
      </p:sp>
      <p:sp>
        <p:nvSpPr>
          <p:cNvPr id="3" name="Title 2"/>
          <p:cNvSpPr>
            <a:spLocks noGrp="1"/>
          </p:cNvSpPr>
          <p:nvPr>
            <p:ph type="title"/>
          </p:nvPr>
        </p:nvSpPr>
        <p:spPr>
          <a:xfrm>
            <a:off x="738190" y="390543"/>
            <a:ext cx="10708748" cy="1816925"/>
          </a:xfrm>
        </p:spPr>
        <p:txBody>
          <a:bodyPr lIns="0" tIns="0" rIns="0" bIns="0" anchor="b" anchorCtr="0">
            <a:noAutofit/>
          </a:bodyPr>
          <a:lstStyle>
            <a:lvl1pPr>
              <a:lnSpc>
                <a:spcPct val="90000"/>
              </a:lnSpc>
              <a:defRPr sz="5400" b="0" i="0">
                <a:solidFill>
                  <a:schemeClr val="bg1"/>
                </a:solidFill>
                <a:latin typeface="Franklin Gothic Medium" panose="020B0603020102020204" pitchFamily="34" charset="0"/>
                <a:cs typeface="Times New Roman" panose="02020603050405020304" pitchFamily="18" charset="0"/>
              </a:defRPr>
            </a:lvl1pPr>
          </a:lstStyle>
          <a:p>
            <a:r>
              <a:rPr lang="en-US"/>
              <a:t>Click to edit Master title style</a:t>
            </a:r>
          </a:p>
        </p:txBody>
      </p:sp>
      <p:sp>
        <p:nvSpPr>
          <p:cNvPr id="6" name="Text Placeholder 5"/>
          <p:cNvSpPr>
            <a:spLocks noGrp="1"/>
          </p:cNvSpPr>
          <p:nvPr>
            <p:ph type="body" sz="quarter" idx="10"/>
          </p:nvPr>
        </p:nvSpPr>
        <p:spPr>
          <a:xfrm>
            <a:off x="738189" y="2280634"/>
            <a:ext cx="10708748" cy="1148366"/>
          </a:xfrm>
        </p:spPr>
        <p:txBody>
          <a:bodyPr lIns="0" tIns="0" rIns="0" bIns="0">
            <a:normAutofit/>
          </a:bodyPr>
          <a:lstStyle>
            <a:lvl1pPr marL="0" indent="0">
              <a:buNone/>
              <a:defRPr sz="2400" b="0" i="0">
                <a:solidFill>
                  <a:schemeClr val="bg1"/>
                </a:solidFill>
                <a:latin typeface="Franklin Gothic Medium" panose="020B0603020102020204" pitchFamily="34" charset="0"/>
                <a:cs typeface="Times New Roman" panose="02020603050405020304" pitchFamily="18" charset="0"/>
              </a:defRPr>
            </a:lvl1pPr>
          </a:lstStyle>
          <a:p>
            <a:pPr lvl="0"/>
            <a:r>
              <a:rPr lang="en-US"/>
              <a:t>Click to edit Master text styles</a:t>
            </a:r>
          </a:p>
        </p:txBody>
      </p:sp>
      <p:pic>
        <p:nvPicPr>
          <p:cNvPr id="7" name="Picture 6" descr="Seal and Logo of FEMA">
            <a:extLst>
              <a:ext uri="{FF2B5EF4-FFF2-40B4-BE49-F238E27FC236}">
                <a16:creationId xmlns:a16="http://schemas.microsoft.com/office/drawing/2014/main" id="{4877AD55-8AE7-B04C-A183-19CD2864A015}"/>
              </a:ext>
            </a:extLst>
          </p:cNvPr>
          <p:cNvPicPr>
            <a:picLocks noChangeAspect="1"/>
          </p:cNvPicPr>
          <p:nvPr userDrawn="1"/>
        </p:nvPicPr>
        <p:blipFill>
          <a:blip r:embed="rId4"/>
          <a:stretch>
            <a:fillRect/>
          </a:stretch>
        </p:blipFill>
        <p:spPr>
          <a:xfrm>
            <a:off x="738189" y="3829059"/>
            <a:ext cx="3698875" cy="1318085"/>
          </a:xfrm>
          <a:prstGeom prst="rect">
            <a:avLst/>
          </a:prstGeom>
        </p:spPr>
      </p:pic>
    </p:spTree>
    <p:custDataLst>
      <p:tags r:id="rId1"/>
    </p:custDataLst>
    <p:extLst>
      <p:ext uri="{BB962C8B-B14F-4D97-AF65-F5344CB8AC3E}">
        <p14:creationId xmlns:p14="http://schemas.microsoft.com/office/powerpoint/2010/main" val="3109640269"/>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Master_Group_Activit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8" name="Footer Placeholder 10">
            <a:extLst>
              <a:ext uri="{FF2B5EF4-FFF2-40B4-BE49-F238E27FC236}">
                <a16:creationId xmlns:a16="http://schemas.microsoft.com/office/drawing/2014/main" id="{7C9FD575-3B71-D545-976A-C7A029B05238}"/>
              </a:ext>
              <a:ext uri="{C183D7F6-B498-43B3-948B-1728B52AA6E4}">
                <adec:decorative xmlns:adec="http://schemas.microsoft.com/office/drawing/2017/decorative" val="1"/>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9" name="Slide Number Placeholder 11">
            <a:extLst>
              <a:ext uri="{FF2B5EF4-FFF2-40B4-BE49-F238E27FC236}">
                <a16:creationId xmlns:a16="http://schemas.microsoft.com/office/drawing/2014/main" id="{838FB658-3138-B140-B7C4-A803FE883350}"/>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2" name="Picture 1">
            <a:extLst>
              <a:ext uri="{FF2B5EF4-FFF2-40B4-BE49-F238E27FC236}">
                <a16:creationId xmlns:a16="http://schemas.microsoft.com/office/drawing/2014/main" id="{DC988F72-AE9D-8235-9A81-BCFB48E9467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4237111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aster_Chart with caption ">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20" name="Content Placeholder 18"/>
          <p:cNvSpPr>
            <a:spLocks noGrp="1"/>
          </p:cNvSpPr>
          <p:nvPr>
            <p:ph sz="quarter" idx="11" hasCustomPrompt="1"/>
          </p:nvPr>
        </p:nvSpPr>
        <p:spPr>
          <a:xfrm>
            <a:off x="763008" y="1549402"/>
            <a:ext cx="6023847" cy="3880719"/>
          </a:xfrm>
        </p:spPr>
        <p:txBody>
          <a:bodyPr/>
          <a:lstStyle>
            <a:lvl1pPr marL="0" indent="0">
              <a:buNone/>
              <a:defRPr/>
            </a:lvl1pPr>
          </a:lstStyle>
          <a:p>
            <a:pPr lvl="0"/>
            <a:r>
              <a:rPr lang="en-US"/>
              <a:t>Insert chart here</a:t>
            </a:r>
          </a:p>
        </p:txBody>
      </p:sp>
      <p:sp>
        <p:nvSpPr>
          <p:cNvPr id="16" name="Text Placeholder 3"/>
          <p:cNvSpPr>
            <a:spLocks noGrp="1"/>
          </p:cNvSpPr>
          <p:nvPr>
            <p:ph type="body" sz="half" idx="10" hasCustomPrompt="1"/>
          </p:nvPr>
        </p:nvSpPr>
        <p:spPr>
          <a:xfrm>
            <a:off x="7219366" y="1549401"/>
            <a:ext cx="4234455" cy="3880720"/>
          </a:xfrm>
          <a:prstGeom prst="rect">
            <a:avLst/>
          </a:prstGeom>
        </p:spPr>
        <p:txBody>
          <a:bodyPr>
            <a:normAutofit/>
          </a:bodyPr>
          <a:lstStyle>
            <a:lvl1pPr marL="0" indent="0">
              <a:lnSpc>
                <a:spcPts val="2200"/>
              </a:lnSpc>
              <a:spcBef>
                <a:spcPts val="1500"/>
              </a:spcBef>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descriptive text</a:t>
            </a:r>
          </a:p>
        </p:txBody>
      </p:sp>
      <p:sp>
        <p:nvSpPr>
          <p:cNvPr id="9" name="Footer Placeholder 10">
            <a:extLst>
              <a:ext uri="{FF2B5EF4-FFF2-40B4-BE49-F238E27FC236}">
                <a16:creationId xmlns:a16="http://schemas.microsoft.com/office/drawing/2014/main" id="{B997A94B-DC6C-EB4F-A0EF-FAB78028964D}"/>
              </a:ext>
              <a:ext uri="{C183D7F6-B498-43B3-948B-1728B52AA6E4}">
                <adec:decorative xmlns:adec="http://schemas.microsoft.com/office/drawing/2017/decorative" val="1"/>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10" name="Slide Number Placeholder 11">
            <a:extLst>
              <a:ext uri="{FF2B5EF4-FFF2-40B4-BE49-F238E27FC236}">
                <a16:creationId xmlns:a16="http://schemas.microsoft.com/office/drawing/2014/main" id="{F90CEE4B-BD46-A046-8385-D32CD3EA4E9B}"/>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2" name="Picture 1">
            <a:extLst>
              <a:ext uri="{FF2B5EF4-FFF2-40B4-BE49-F238E27FC236}">
                <a16:creationId xmlns:a16="http://schemas.microsoft.com/office/drawing/2014/main" id="{016FCE21-80D4-F055-4A1B-608FB2F4392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34415247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Master_Knowledge_Check">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20" name="Content Placeholder 18"/>
          <p:cNvSpPr>
            <a:spLocks noGrp="1"/>
          </p:cNvSpPr>
          <p:nvPr>
            <p:ph sz="quarter" idx="11" hasCustomPrompt="1"/>
          </p:nvPr>
        </p:nvSpPr>
        <p:spPr>
          <a:xfrm>
            <a:off x="763008" y="1549402"/>
            <a:ext cx="6023847" cy="3880719"/>
          </a:xfrm>
        </p:spPr>
        <p:txBody>
          <a:bodyPr/>
          <a:lstStyle>
            <a:lvl1pPr marL="0" indent="0">
              <a:buNone/>
              <a:defRPr/>
            </a:lvl1pPr>
          </a:lstStyle>
          <a:p>
            <a:pPr lvl="0"/>
            <a:r>
              <a:rPr lang="en-US"/>
              <a:t>Insert chart here</a:t>
            </a:r>
          </a:p>
        </p:txBody>
      </p:sp>
      <p:sp>
        <p:nvSpPr>
          <p:cNvPr id="9" name="Footer Placeholder 10">
            <a:extLst>
              <a:ext uri="{FF2B5EF4-FFF2-40B4-BE49-F238E27FC236}">
                <a16:creationId xmlns:a16="http://schemas.microsoft.com/office/drawing/2014/main" id="{B997A94B-DC6C-EB4F-A0EF-FAB78028964D}"/>
              </a:ext>
              <a:ext uri="{C183D7F6-B498-43B3-948B-1728B52AA6E4}">
                <adec:decorative xmlns:adec="http://schemas.microsoft.com/office/drawing/2017/decorative" val="1"/>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id="{F90CEE4B-BD46-A046-8385-D32CD3EA4E9B}"/>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2" name="Picture 2">
            <a:extLst>
              <a:ext uri="{FF2B5EF4-FFF2-40B4-BE49-F238E27FC236}">
                <a16:creationId xmlns:a16="http://schemas.microsoft.com/office/drawing/2014/main" id="{46BF0C62-E604-56B9-23EB-516851C23389}"/>
              </a:ext>
              <a:ext uri="{C183D7F6-B498-43B3-948B-1728B52AA6E4}">
                <adec:decorative xmlns:adec="http://schemas.microsoft.com/office/drawing/2017/decorative" val="1"/>
              </a:ext>
            </a:extLst>
          </p:cNvPr>
          <p:cNvPicPr>
            <a:picLocks noChangeAspect="1" noChangeArrowheads="1"/>
          </p:cNvPicPr>
          <p:nvPr userDrawn="1"/>
        </p:nvPicPr>
        <p:blipFill rotWithShape="1">
          <a:blip r:embed="rId3"/>
          <a:srcRect l="4331" r="12054"/>
          <a:stretch/>
        </p:blipFill>
        <p:spPr bwMode="auto">
          <a:xfrm>
            <a:off x="7021448" y="1549402"/>
            <a:ext cx="4432368" cy="388071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6DA9E74-498F-4EAE-5EA0-8D78A3496CFC}"/>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5811527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Master_Self_Reflection">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6" name="Text Placeholder 3"/>
          <p:cNvSpPr>
            <a:spLocks noGrp="1"/>
          </p:cNvSpPr>
          <p:nvPr>
            <p:ph type="body" sz="half" idx="10" hasCustomPrompt="1"/>
          </p:nvPr>
        </p:nvSpPr>
        <p:spPr>
          <a:xfrm>
            <a:off x="763008" y="1549401"/>
            <a:ext cx="4234455" cy="3880720"/>
          </a:xfrm>
          <a:prstGeom prst="rect">
            <a:avLst/>
          </a:prstGeom>
        </p:spPr>
        <p:txBody>
          <a:bodyPr>
            <a:normAutofit/>
          </a:bodyPr>
          <a:lstStyle>
            <a:lvl1pPr marL="0" indent="0">
              <a:lnSpc>
                <a:spcPts val="2200"/>
              </a:lnSpc>
              <a:spcBef>
                <a:spcPts val="1500"/>
              </a:spcBef>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descriptive text</a:t>
            </a:r>
          </a:p>
        </p:txBody>
      </p:sp>
      <p:sp>
        <p:nvSpPr>
          <p:cNvPr id="9" name="Footer Placeholder 10">
            <a:extLst>
              <a:ext uri="{FF2B5EF4-FFF2-40B4-BE49-F238E27FC236}">
                <a16:creationId xmlns:a16="http://schemas.microsoft.com/office/drawing/2014/main" id="{B997A94B-DC6C-EB4F-A0EF-FAB78028964D}"/>
              </a:ext>
              <a:ext uri="{C183D7F6-B498-43B3-948B-1728B52AA6E4}">
                <adec:decorative xmlns:adec="http://schemas.microsoft.com/office/drawing/2017/decorative" val="1"/>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10" name="Slide Number Placeholder 11">
            <a:extLst>
              <a:ext uri="{FF2B5EF4-FFF2-40B4-BE49-F238E27FC236}">
                <a16:creationId xmlns:a16="http://schemas.microsoft.com/office/drawing/2014/main" id="{F90CEE4B-BD46-A046-8385-D32CD3EA4E9B}"/>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5" name="Picture 4">
            <a:extLst>
              <a:ext uri="{FF2B5EF4-FFF2-40B4-BE49-F238E27FC236}">
                <a16:creationId xmlns:a16="http://schemas.microsoft.com/office/drawing/2014/main" id="{EBF5A715-22EB-2496-3AA2-FB36E9866C4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5305782" y="1525826"/>
            <a:ext cx="5889655" cy="3925749"/>
          </a:xfrm>
          <a:prstGeom prst="rect">
            <a:avLst/>
          </a:prstGeom>
        </p:spPr>
      </p:pic>
      <p:pic>
        <p:nvPicPr>
          <p:cNvPr id="2" name="Picture 1">
            <a:extLst>
              <a:ext uri="{FF2B5EF4-FFF2-40B4-BE49-F238E27FC236}">
                <a16:creationId xmlns:a16="http://schemas.microsoft.com/office/drawing/2014/main" id="{7954DC68-1DF7-69F2-C512-D2599D942C2C}"/>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2459453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Master_Summary">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id="{B997A94B-DC6C-EB4F-A0EF-FAB78028964D}"/>
              </a:ext>
              <a:ext uri="{C183D7F6-B498-43B3-948B-1728B52AA6E4}">
                <adec:decorative xmlns:adec="http://schemas.microsoft.com/office/drawing/2017/decorative" val="1"/>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10" name="Slide Number Placeholder 11">
            <a:extLst>
              <a:ext uri="{FF2B5EF4-FFF2-40B4-BE49-F238E27FC236}">
                <a16:creationId xmlns:a16="http://schemas.microsoft.com/office/drawing/2014/main" id="{F90CEE4B-BD46-A046-8385-D32CD3EA4E9B}"/>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2" name="Picture 1">
            <a:extLst>
              <a:ext uri="{FF2B5EF4-FFF2-40B4-BE49-F238E27FC236}">
                <a16:creationId xmlns:a16="http://schemas.microsoft.com/office/drawing/2014/main" id="{502D1049-ECBD-0F41-1B7D-F660676077D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4401313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Master_Summar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1E42D00-E910-817B-A938-9AF9CD6F932F}"/>
              </a:ext>
              <a:ext uri="{C183D7F6-B498-43B3-948B-1728B52AA6E4}">
                <adec:decorative xmlns:adec="http://schemas.microsoft.com/office/drawing/2017/decorative" val="1"/>
              </a:ext>
            </a:extLst>
          </p:cNvPr>
          <p:cNvSpPr/>
          <p:nvPr/>
        </p:nvSpPr>
        <p:spPr>
          <a:xfrm>
            <a:off x="889901" y="1566419"/>
            <a:ext cx="9795207" cy="3934009"/>
          </a:xfrm>
          <a:prstGeom prst="rect">
            <a:avLst/>
          </a:prstGeom>
          <a:solidFill>
            <a:srgbClr val="D6E3E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8D87C86A-0A46-4041-7834-772F684CDC80}"/>
              </a:ext>
              <a:ext uri="{C183D7F6-B498-43B3-948B-1728B52AA6E4}">
                <adec:decorative xmlns:adec="http://schemas.microsoft.com/office/drawing/2017/decorative" val="1"/>
              </a:ext>
            </a:extLst>
          </p:cNvPr>
          <p:cNvCxnSpPr>
            <a:cxnSpLocks/>
          </p:cNvCxnSpPr>
          <p:nvPr/>
        </p:nvCxnSpPr>
        <p:spPr>
          <a:xfrm>
            <a:off x="823972" y="1566419"/>
            <a:ext cx="0" cy="3934009"/>
          </a:xfrm>
          <a:prstGeom prst="line">
            <a:avLst/>
          </a:prstGeom>
          <a:ln w="241300">
            <a:solidFill>
              <a:srgbClr val="00346A"/>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902024A1-18F8-F2B5-05E4-BE3FD8617821}"/>
              </a:ext>
              <a:ext uri="{C183D7F6-B498-43B3-948B-1728B52AA6E4}">
                <adec:decorative xmlns:adec="http://schemas.microsoft.com/office/drawing/2017/decorative" val="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61103" y="1566419"/>
            <a:ext cx="2124020" cy="3934008"/>
          </a:xfrm>
          <a:prstGeom prst="rect">
            <a:avLst/>
          </a:prstGeom>
          <a:noFill/>
          <a:extLst>
            <a:ext uri="{909E8E84-426E-40DD-AFC4-6F175D3DCCD1}">
              <a14:hiddenFill xmlns:a14="http://schemas.microsoft.com/office/drawing/2010/main">
                <a:solidFill>
                  <a:srgbClr val="FFFFFF"/>
                </a:solidFill>
              </a14:hiddenFill>
            </a:ext>
          </a:extLst>
        </p:spPr>
      </p:pic>
      <p:sp>
        <p:nvSpPr>
          <p:cNvPr id="2" name="Parallelogram 1">
            <a:extLst>
              <a:ext uri="{FF2B5EF4-FFF2-40B4-BE49-F238E27FC236}">
                <a16:creationId xmlns:a16="http://schemas.microsoft.com/office/drawing/2014/main" id="{22B15233-7382-BC10-B72A-0A90B27EA11F}"/>
              </a:ext>
              <a:ext uri="{C183D7F6-B498-43B3-948B-1728B52AA6E4}">
                <adec:decorative xmlns:adec="http://schemas.microsoft.com/office/drawing/2017/decorative" val="1"/>
              </a:ext>
            </a:extLst>
          </p:cNvPr>
          <p:cNvSpPr/>
          <p:nvPr userDrawn="1"/>
        </p:nvSpPr>
        <p:spPr bwMode="auto">
          <a:xfrm rot="120000">
            <a:off x="8352313" y="1566546"/>
            <a:ext cx="658298" cy="3933559"/>
          </a:xfrm>
          <a:prstGeom prst="parallelogram">
            <a:avLst>
              <a:gd name="adj" fmla="val 73641"/>
            </a:avLst>
          </a:prstGeom>
          <a:solidFill>
            <a:srgbClr val="3D7FA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cs typeface="Arial" charset="0"/>
            </a:endParaRPr>
          </a:p>
        </p:txBody>
      </p:sp>
      <p:sp>
        <p:nvSpPr>
          <p:cNvPr id="8" name="Title Placeholder 1"/>
          <p:cNvSpPr>
            <a:spLocks noGrp="1"/>
          </p:cNvSpPr>
          <p:nvPr userDrawn="1">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id="{B997A94B-DC6C-EB4F-A0EF-FAB78028964D}"/>
              </a:ext>
              <a:ext uri="{C183D7F6-B498-43B3-948B-1728B52AA6E4}">
                <adec:decorative xmlns:adec="http://schemas.microsoft.com/office/drawing/2017/decorative" val="1"/>
              </a:ext>
            </a:extLst>
          </p:cNvPr>
          <p:cNvSpPr>
            <a:spLocks noGrp="1"/>
          </p:cNvSpPr>
          <p:nvPr userDrawn="1">
            <p:ph type="ftr" sz="quarter" idx="12"/>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10" name="Slide Number Placeholder 11">
            <a:extLst>
              <a:ext uri="{FF2B5EF4-FFF2-40B4-BE49-F238E27FC236}">
                <a16:creationId xmlns:a16="http://schemas.microsoft.com/office/drawing/2014/main" id="{F90CEE4B-BD46-A046-8385-D32CD3EA4E9B}"/>
              </a:ext>
              <a:ext uri="{C183D7F6-B498-43B3-948B-1728B52AA6E4}">
                <adec:decorative xmlns:adec="http://schemas.microsoft.com/office/drawing/2017/decorative" val="1"/>
              </a:ext>
            </a:extLst>
          </p:cNvPr>
          <p:cNvSpPr>
            <a:spLocks noGrp="1"/>
          </p:cNvSpPr>
          <p:nvPr userDrawn="1">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20" name="Content Placeholder 18"/>
          <p:cNvSpPr>
            <a:spLocks noGrp="1"/>
          </p:cNvSpPr>
          <p:nvPr userDrawn="1">
            <p:ph sz="quarter" idx="11" hasCustomPrompt="1"/>
          </p:nvPr>
        </p:nvSpPr>
        <p:spPr>
          <a:xfrm>
            <a:off x="1109837" y="1774740"/>
            <a:ext cx="7251844" cy="3642832"/>
          </a:xfrm>
        </p:spPr>
        <p:txBody>
          <a:bodyPr/>
          <a:lstStyle>
            <a:lvl1pPr marL="0" indent="0">
              <a:buNone/>
              <a:defRPr/>
            </a:lvl1pPr>
          </a:lstStyle>
          <a:p>
            <a:pPr lvl="0"/>
            <a:r>
              <a:rPr lang="en-US"/>
              <a:t>Insert chart here</a:t>
            </a:r>
          </a:p>
        </p:txBody>
      </p:sp>
      <p:pic>
        <p:nvPicPr>
          <p:cNvPr id="3" name="Picture 2">
            <a:extLst>
              <a:ext uri="{FF2B5EF4-FFF2-40B4-BE49-F238E27FC236}">
                <a16:creationId xmlns:a16="http://schemas.microsoft.com/office/drawing/2014/main" id="{B634C365-BEAA-B760-F4EB-FB520024F9F0}"/>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16260983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aster_Chart with title (1)">
    <p:spTree>
      <p:nvGrpSpPr>
        <p:cNvPr id="1" name=""/>
        <p:cNvGrpSpPr/>
        <p:nvPr/>
      </p:nvGrpSpPr>
      <p:grpSpPr>
        <a:xfrm>
          <a:off x="0" y="0"/>
          <a:ext cx="0" cy="0"/>
          <a:chOff x="0" y="0"/>
          <a:chExt cx="0" cy="0"/>
        </a:xfrm>
      </p:grpSpPr>
      <p:sp>
        <p:nvSpPr>
          <p:cNvPr id="11" name="Rectangle 10">
            <a:extLst>
              <a:ext uri="{C183D7F6-B498-43B3-948B-1728B52AA6E4}">
                <adec:decorative xmlns:adec="http://schemas.microsoft.com/office/drawing/2017/decorative" val="1"/>
              </a:ext>
            </a:extLst>
          </p:cNvPr>
          <p:cNvSpPr/>
          <p:nvPr userDrawn="1"/>
        </p:nvSpPr>
        <p:spPr bwMode="auto">
          <a:xfrm>
            <a:off x="-21833" y="2"/>
            <a:ext cx="12192000" cy="6857998"/>
          </a:xfrm>
          <a:prstGeom prst="rect">
            <a:avLst/>
          </a:prstGeom>
          <a:solidFill>
            <a:schemeClr val="bg1"/>
          </a:solidFill>
          <a:ln w="25400"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marL="0" marR="0" indent="0" algn="l" defTabSz="642915"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ヒラギノ角ゴ ProN W3" charset="-128"/>
              <a:cs typeface="ヒラギノ角ゴ ProN W3" charset="-128"/>
              <a:sym typeface="Arial" charset="0"/>
            </a:endParaRPr>
          </a:p>
        </p:txBody>
      </p:sp>
      <p:sp>
        <p:nvSpPr>
          <p:cNvPr id="19" name="Text Placeholder 3"/>
          <p:cNvSpPr>
            <a:spLocks noGrp="1"/>
          </p:cNvSpPr>
          <p:nvPr>
            <p:ph type="body" sz="half" idx="11" hasCustomPrompt="1"/>
          </p:nvPr>
        </p:nvSpPr>
        <p:spPr>
          <a:xfrm>
            <a:off x="7325955" y="564185"/>
            <a:ext cx="4234455" cy="705630"/>
          </a:xfrm>
          <a:prstGeom prst="rect">
            <a:avLst/>
          </a:prstGeom>
        </p:spPr>
        <p:txBody>
          <a:bodyPr>
            <a:normAutofit/>
          </a:bodyPr>
          <a:lstStyle>
            <a:lvl1pPr marL="0" indent="0" algn="r">
              <a:lnSpc>
                <a:spcPts val="2200"/>
              </a:lnSpc>
              <a:spcBef>
                <a:spcPts val="1500"/>
              </a:spcBef>
              <a:buNone/>
              <a:defRPr sz="18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chart title here</a:t>
            </a:r>
          </a:p>
        </p:txBody>
      </p:sp>
      <p:sp>
        <p:nvSpPr>
          <p:cNvPr id="18" name="Text Placeholder 5"/>
          <p:cNvSpPr>
            <a:spLocks noGrp="1"/>
          </p:cNvSpPr>
          <p:nvPr>
            <p:ph type="body" sz="quarter" idx="10" hasCustomPrompt="1"/>
          </p:nvPr>
        </p:nvSpPr>
        <p:spPr>
          <a:xfrm>
            <a:off x="449407" y="5274393"/>
            <a:ext cx="3310144"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a:t>Source: Add source here</a:t>
            </a:r>
          </a:p>
        </p:txBody>
      </p:sp>
      <p:sp>
        <p:nvSpPr>
          <p:cNvPr id="10" name="Footer Placeholder 10">
            <a:extLst>
              <a:ext uri="{FF2B5EF4-FFF2-40B4-BE49-F238E27FC236}">
                <a16:creationId xmlns:a16="http://schemas.microsoft.com/office/drawing/2014/main" id="{614777EF-720C-A944-907E-CE1C292CBCD5}"/>
              </a:ext>
              <a:ext uri="{C183D7F6-B498-43B3-948B-1728B52AA6E4}">
                <adec:decorative xmlns:adec="http://schemas.microsoft.com/office/drawing/2017/decorative" val="1"/>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12" name="Slide Number Placeholder 11">
            <a:extLst>
              <a:ext uri="{FF2B5EF4-FFF2-40B4-BE49-F238E27FC236}">
                <a16:creationId xmlns:a16="http://schemas.microsoft.com/office/drawing/2014/main" id="{CB0C4446-A1BE-2F41-A56C-FB26F13381B5}"/>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2" name="Picture 1">
            <a:extLst>
              <a:ext uri="{FF2B5EF4-FFF2-40B4-BE49-F238E27FC236}">
                <a16:creationId xmlns:a16="http://schemas.microsoft.com/office/drawing/2014/main" id="{A69FA520-9C8C-7A8D-995D-E85475E67E4A}"/>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33676210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Master_Chart with title (3)">
    <p:spTree>
      <p:nvGrpSpPr>
        <p:cNvPr id="1" name=""/>
        <p:cNvGrpSpPr/>
        <p:nvPr/>
      </p:nvGrpSpPr>
      <p:grpSpPr>
        <a:xfrm>
          <a:off x="0" y="0"/>
          <a:ext cx="0" cy="0"/>
          <a:chOff x="0" y="0"/>
          <a:chExt cx="0" cy="0"/>
        </a:xfrm>
      </p:grpSpPr>
      <p:sp>
        <p:nvSpPr>
          <p:cNvPr id="7" name="Text Placeholder 3"/>
          <p:cNvSpPr>
            <a:spLocks noGrp="1"/>
          </p:cNvSpPr>
          <p:nvPr>
            <p:ph type="body" sz="half" idx="11" hasCustomPrompt="1"/>
          </p:nvPr>
        </p:nvSpPr>
        <p:spPr>
          <a:xfrm>
            <a:off x="646695" y="517967"/>
            <a:ext cx="10867972" cy="528224"/>
          </a:xfrm>
          <a:prstGeom prst="rect">
            <a:avLst/>
          </a:prstGeom>
        </p:spPr>
        <p:txBody>
          <a:bodyPr>
            <a:normAutofit/>
          </a:bodyPr>
          <a:lstStyle>
            <a:lvl1pPr marL="0" indent="0">
              <a:lnSpc>
                <a:spcPts val="2200"/>
              </a:lnSpc>
              <a:spcBef>
                <a:spcPts val="1500"/>
              </a:spcBef>
              <a:buNone/>
              <a:defRPr sz="1800"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chart title here</a:t>
            </a:r>
          </a:p>
        </p:txBody>
      </p:sp>
      <p:sp>
        <p:nvSpPr>
          <p:cNvPr id="17" name="Text Placeholder 5"/>
          <p:cNvSpPr>
            <a:spLocks noGrp="1"/>
          </p:cNvSpPr>
          <p:nvPr>
            <p:ph type="body" sz="quarter" idx="10" hasCustomPrompt="1"/>
          </p:nvPr>
        </p:nvSpPr>
        <p:spPr>
          <a:xfrm>
            <a:off x="646695" y="5229211"/>
            <a:ext cx="6766343"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a:t>Source: Add source here</a:t>
            </a:r>
          </a:p>
        </p:txBody>
      </p:sp>
      <p:sp>
        <p:nvSpPr>
          <p:cNvPr id="8" name="Footer Placeholder 10">
            <a:extLst>
              <a:ext uri="{FF2B5EF4-FFF2-40B4-BE49-F238E27FC236}">
                <a16:creationId xmlns:a16="http://schemas.microsoft.com/office/drawing/2014/main" id="{95B45AF5-26D0-3042-B0AB-CA5EF015C532}"/>
              </a:ext>
              <a:ext uri="{C183D7F6-B498-43B3-948B-1728B52AA6E4}">
                <adec:decorative xmlns:adec="http://schemas.microsoft.com/office/drawing/2017/decorative" val="1"/>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10" name="Slide Number Placeholder 11">
            <a:extLst>
              <a:ext uri="{FF2B5EF4-FFF2-40B4-BE49-F238E27FC236}">
                <a16:creationId xmlns:a16="http://schemas.microsoft.com/office/drawing/2014/main" id="{774B317E-21C5-1745-BE88-290F56726B70}"/>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2" name="Picture 1">
            <a:extLst>
              <a:ext uri="{FF2B5EF4-FFF2-40B4-BE49-F238E27FC236}">
                <a16:creationId xmlns:a16="http://schemas.microsoft.com/office/drawing/2014/main" id="{4DE56AFB-2ED2-6F41-95C7-51CF22034DCC}"/>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41015292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Master_Closing Slide">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0313" y="2345635"/>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3" name="Subtitle 2"/>
          <p:cNvSpPr>
            <a:spLocks noGrp="1"/>
          </p:cNvSpPr>
          <p:nvPr>
            <p:ph type="subTitle" idx="1"/>
          </p:nvPr>
        </p:nvSpPr>
        <p:spPr>
          <a:xfrm>
            <a:off x="1204148" y="2996623"/>
            <a:ext cx="9746073" cy="447452"/>
          </a:xfrm>
          <a:prstGeom prst="rect">
            <a:avLst/>
          </a:prstGeom>
        </p:spPr>
        <p:txBody>
          <a:bodyPr wrap="square" lIns="64284" tIns="32142" rIns="64284" bIns="32142">
            <a:spAutoFit/>
          </a:bodyPr>
          <a:lstStyle>
            <a:lvl1pPr marL="0" marR="0" indent="0" algn="l" defTabSz="642915" rtl="0" eaLnBrk="1" fontAlgn="base" latinLnBrk="0" hangingPunct="1">
              <a:lnSpc>
                <a:spcPct val="140000"/>
              </a:lnSpc>
              <a:spcBef>
                <a:spcPts val="2109"/>
              </a:spcBef>
              <a:spcAft>
                <a:spcPts val="2000"/>
              </a:spcAft>
              <a:buClr>
                <a:schemeClr val="tx2"/>
              </a:buClr>
              <a:buSzPct val="100000"/>
              <a:buFont typeface="Wingdings" charset="2"/>
              <a:buNone/>
              <a:tabLst/>
              <a:defRPr sz="2000" cap="none" baseline="0">
                <a:solidFill>
                  <a:srgbClr val="050606"/>
                </a:solidFill>
              </a:defRPr>
            </a:lvl1pPr>
            <a:lvl2pPr marL="321424" indent="0" algn="ctr">
              <a:buNone/>
              <a:defRPr>
                <a:solidFill>
                  <a:schemeClr val="tx1">
                    <a:tint val="75000"/>
                  </a:schemeClr>
                </a:solidFill>
              </a:defRPr>
            </a:lvl2pPr>
            <a:lvl3pPr marL="642849" indent="0" algn="ctr">
              <a:buNone/>
              <a:defRPr>
                <a:solidFill>
                  <a:schemeClr val="tx1">
                    <a:tint val="75000"/>
                  </a:schemeClr>
                </a:solidFill>
              </a:defRPr>
            </a:lvl3pPr>
            <a:lvl4pPr marL="964274" indent="0" algn="ctr">
              <a:buNone/>
              <a:defRPr>
                <a:solidFill>
                  <a:schemeClr val="tx1">
                    <a:tint val="75000"/>
                  </a:schemeClr>
                </a:solidFill>
              </a:defRPr>
            </a:lvl4pPr>
            <a:lvl5pPr marL="1285697" indent="0" algn="ctr">
              <a:buNone/>
              <a:defRPr>
                <a:solidFill>
                  <a:schemeClr val="tx1">
                    <a:tint val="75000"/>
                  </a:schemeClr>
                </a:solidFill>
              </a:defRPr>
            </a:lvl5pPr>
            <a:lvl6pPr marL="1607123" indent="0" algn="ctr">
              <a:buNone/>
              <a:defRPr>
                <a:solidFill>
                  <a:schemeClr val="tx1">
                    <a:tint val="75000"/>
                  </a:schemeClr>
                </a:solidFill>
              </a:defRPr>
            </a:lvl6pPr>
            <a:lvl7pPr marL="1928546" indent="0" algn="ctr">
              <a:buNone/>
              <a:defRPr>
                <a:solidFill>
                  <a:schemeClr val="tx1">
                    <a:tint val="75000"/>
                  </a:schemeClr>
                </a:solidFill>
              </a:defRPr>
            </a:lvl7pPr>
            <a:lvl8pPr marL="2249971" indent="0" algn="ctr">
              <a:buNone/>
              <a:defRPr>
                <a:solidFill>
                  <a:schemeClr val="tx1">
                    <a:tint val="75000"/>
                  </a:schemeClr>
                </a:solidFill>
              </a:defRPr>
            </a:lvl8pPr>
            <a:lvl9pPr marL="2571396" indent="0" algn="ctr">
              <a:buNone/>
              <a:defRPr>
                <a:solidFill>
                  <a:schemeClr val="tx1">
                    <a:tint val="75000"/>
                  </a:schemeClr>
                </a:solidFill>
              </a:defRPr>
            </a:lvl9pPr>
          </a:lstStyle>
          <a:p>
            <a:pPr eaLnBrk="1" hangingPunct="1">
              <a:lnSpc>
                <a:spcPct val="140000"/>
              </a:lnSpc>
              <a:spcAft>
                <a:spcPts val="2000"/>
              </a:spcAft>
              <a:defRPr/>
            </a:pPr>
            <a:endParaRPr lang="en-US"/>
          </a:p>
        </p:txBody>
      </p:sp>
      <p:sp>
        <p:nvSpPr>
          <p:cNvPr id="7" name="Footer Placeholder 10">
            <a:extLst>
              <a:ext uri="{FF2B5EF4-FFF2-40B4-BE49-F238E27FC236}">
                <a16:creationId xmlns:a16="http://schemas.microsoft.com/office/drawing/2014/main" id="{E1E1D0CB-6F0F-9847-9A71-AE64C40341EF}"/>
              </a:ext>
              <a:ext uri="{C183D7F6-B498-43B3-948B-1728B52AA6E4}">
                <adec:decorative xmlns:adec="http://schemas.microsoft.com/office/drawing/2017/decorative" val="1"/>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8" name="Slide Number Placeholder 11">
            <a:extLst>
              <a:ext uri="{FF2B5EF4-FFF2-40B4-BE49-F238E27FC236}">
                <a16:creationId xmlns:a16="http://schemas.microsoft.com/office/drawing/2014/main" id="{2A921306-A16B-8445-A6DC-4327BF9E5058}"/>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2" name="Picture 1">
            <a:extLst>
              <a:ext uri="{FF2B5EF4-FFF2-40B4-BE49-F238E27FC236}">
                <a16:creationId xmlns:a16="http://schemas.microsoft.com/office/drawing/2014/main" id="{1587FB6D-FF2F-E321-4F30-088B0BC3C04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27891562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Unit Title Slide (low ink) new">
    <p:bg>
      <p:bgPr>
        <a:solidFill>
          <a:srgbClr val="00528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007AB3-9044-9E49-80A1-0B6479D03B88}"/>
              </a:ext>
            </a:extLst>
          </p:cNvPr>
          <p:cNvPicPr>
            <a:picLocks noChangeAspect="1"/>
          </p:cNvPicPr>
          <p:nvPr userDrawn="1"/>
        </p:nvPicPr>
        <p:blipFill>
          <a:blip r:embed="rId3"/>
          <a:srcRect/>
          <a:stretch/>
        </p:blipFill>
        <p:spPr>
          <a:xfrm>
            <a:off x="752725" y="4375198"/>
            <a:ext cx="3254404" cy="1159425"/>
          </a:xfrm>
          <a:prstGeom prst="rect">
            <a:avLst/>
          </a:prstGeom>
        </p:spPr>
      </p:pic>
      <p:sp>
        <p:nvSpPr>
          <p:cNvPr id="3" name="Title 2"/>
          <p:cNvSpPr>
            <a:spLocks noGrp="1"/>
          </p:cNvSpPr>
          <p:nvPr>
            <p:ph type="title" hasCustomPrompt="1"/>
          </p:nvPr>
        </p:nvSpPr>
        <p:spPr>
          <a:xfrm>
            <a:off x="738189" y="2164956"/>
            <a:ext cx="10715627" cy="743347"/>
          </a:xfrm>
        </p:spPr>
        <p:txBody>
          <a:bodyPr>
            <a:normAutofit/>
          </a:bodyPr>
          <a:lstStyle>
            <a:lvl1pPr>
              <a:defRPr sz="4000" b="0">
                <a:solidFill>
                  <a:srgbClr val="005288"/>
                </a:solidFill>
                <a:latin typeface="+mj-lt"/>
                <a:cs typeface="Arial"/>
              </a:defRPr>
            </a:lvl1pPr>
          </a:lstStyle>
          <a:p>
            <a:r>
              <a:rPr lang="en-US"/>
              <a:t>Unit #: Unit Title</a:t>
            </a:r>
          </a:p>
        </p:txBody>
      </p:sp>
    </p:spTree>
    <p:custDataLst>
      <p:tags r:id="rId1"/>
    </p:custDataLst>
    <p:extLst>
      <p:ext uri="{BB962C8B-B14F-4D97-AF65-F5344CB8AC3E}">
        <p14:creationId xmlns:p14="http://schemas.microsoft.com/office/powerpoint/2010/main" val="2813047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005288"/>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259B2E-2FEF-A64F-8760-8691A70A60E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a:t>
            </a:r>
          </a:p>
        </p:txBody>
      </p:sp>
      <p:sp>
        <p:nvSpPr>
          <p:cNvPr id="9" name="Text Placeholder 5">
            <a:extLst>
              <a:ext uri="{FF2B5EF4-FFF2-40B4-BE49-F238E27FC236}">
                <a16:creationId xmlns:a16="http://schemas.microsoft.com/office/drawing/2014/main" id="{F0C131CE-4E30-DE4B-AB8A-A8FD12FA2819}"/>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853084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Master_Custom_Layout">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919607-8AD0-4466-BC03-467A0DAC819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43380E8-22F6-1840-9848-D52F39AFD78E}"/>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itle 2">
            <a:extLst>
              <a:ext uri="{FF2B5EF4-FFF2-40B4-BE49-F238E27FC236}">
                <a16:creationId xmlns:a16="http://schemas.microsoft.com/office/drawing/2014/main" id="{F6AFE8EF-C433-A04D-8FA7-421BB355AC3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 + image</a:t>
            </a:r>
          </a:p>
        </p:txBody>
      </p:sp>
      <p:sp>
        <p:nvSpPr>
          <p:cNvPr id="14" name="Text Placeholder 5">
            <a:extLst>
              <a:ext uri="{FF2B5EF4-FFF2-40B4-BE49-F238E27FC236}">
                <a16:creationId xmlns:a16="http://schemas.microsoft.com/office/drawing/2014/main" id="{B1F6F3CA-DCA5-7D4E-AA81-4152972D5513}"/>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67295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ster_Title and Content">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4" name="Slide Number Placeholder 7">
            <a:extLst>
              <a:ext uri="{FF2B5EF4-FFF2-40B4-BE49-F238E27FC236}">
                <a16:creationId xmlns:a16="http://schemas.microsoft.com/office/drawing/2014/main" id="{A4106D1A-06B2-FC45-A02C-546D1A72DA3A}"/>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 uri="{C183D7F6-B498-43B3-948B-1728B52AA6E4}">
                <adec:decorative xmlns:adec="http://schemas.microsoft.com/office/drawing/2017/decorative" val="1"/>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311397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Master_Title and Content_Video">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8" name="Text Placeholder 2"/>
          <p:cNvSpPr>
            <a:spLocks noGrp="1"/>
          </p:cNvSpPr>
          <p:nvPr>
            <p:ph idx="1"/>
          </p:nvPr>
        </p:nvSpPr>
        <p:spPr>
          <a:xfrm>
            <a:off x="2010084" y="1667965"/>
            <a:ext cx="8102103" cy="40121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4" name="Slide Number Placeholder 7">
            <a:extLst>
              <a:ext uri="{FF2B5EF4-FFF2-40B4-BE49-F238E27FC236}">
                <a16:creationId xmlns:a16="http://schemas.microsoft.com/office/drawing/2014/main" id="{A4106D1A-06B2-FC45-A02C-546D1A72DA3A}"/>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 uri="{C183D7F6-B498-43B3-948B-1728B52AA6E4}">
                <adec:decorative xmlns:adec="http://schemas.microsoft.com/office/drawing/2017/decorative" val="1"/>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
        <p:nvSpPr>
          <p:cNvPr id="2" name="Rounded Rectangle 1">
            <a:extLst>
              <a:ext uri="{FF2B5EF4-FFF2-40B4-BE49-F238E27FC236}">
                <a16:creationId xmlns:a16="http://schemas.microsoft.com/office/drawing/2014/main" id="{9B6692D7-FF73-D093-9AB8-6609A8E22C60}"/>
              </a:ext>
              <a:ext uri="{C183D7F6-B498-43B3-948B-1728B52AA6E4}">
                <adec:decorative xmlns:adec="http://schemas.microsoft.com/office/drawing/2017/decorative" val="1"/>
              </a:ext>
            </a:extLst>
          </p:cNvPr>
          <p:cNvSpPr/>
          <p:nvPr userDrawn="1"/>
        </p:nvSpPr>
        <p:spPr>
          <a:xfrm>
            <a:off x="1821619" y="1506882"/>
            <a:ext cx="8510756" cy="4354237"/>
          </a:xfrm>
          <a:prstGeom prst="roundRect">
            <a:avLst>
              <a:gd name="adj" fmla="val 5979"/>
            </a:avLst>
          </a:prstGeom>
          <a:noFill/>
          <a:ln w="57150">
            <a:solidFill>
              <a:schemeClr val="accent3">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8308BC30-220C-37AB-57A8-BF145C51BE60}"/>
              </a:ext>
              <a:ext uri="{C183D7F6-B498-43B3-948B-1728B52AA6E4}">
                <adec:decorative xmlns:adec="http://schemas.microsoft.com/office/drawing/2017/decorative" val="1"/>
              </a:ext>
            </a:extLst>
          </p:cNvPr>
          <p:cNvCxnSpPr>
            <a:cxnSpLocks/>
          </p:cNvCxnSpPr>
          <p:nvPr userDrawn="1"/>
        </p:nvCxnSpPr>
        <p:spPr>
          <a:xfrm>
            <a:off x="10572698" y="2338692"/>
            <a:ext cx="0" cy="2797734"/>
          </a:xfrm>
          <a:prstGeom prst="line">
            <a:avLst/>
          </a:prstGeom>
          <a:ln w="76200">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49C95366-8591-9D57-470A-E6854502E444}"/>
              </a:ext>
              <a:ext uri="{C183D7F6-B498-43B3-948B-1728B52AA6E4}">
                <adec:decorative xmlns:adec="http://schemas.microsoft.com/office/drawing/2017/decorative" val="1"/>
              </a:ext>
            </a:extLst>
          </p:cNvPr>
          <p:cNvCxnSpPr>
            <a:cxnSpLocks/>
          </p:cNvCxnSpPr>
          <p:nvPr userDrawn="1"/>
        </p:nvCxnSpPr>
        <p:spPr>
          <a:xfrm>
            <a:off x="10793533" y="2637150"/>
            <a:ext cx="0" cy="2200816"/>
          </a:xfrm>
          <a:prstGeom prst="line">
            <a:avLst/>
          </a:prstGeom>
          <a:ln w="76200">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6C3DE167-7330-5F0B-6561-E3D1F2B15F99}"/>
              </a:ext>
              <a:ext uri="{C183D7F6-B498-43B3-948B-1728B52AA6E4}">
                <adec:decorative xmlns:adec="http://schemas.microsoft.com/office/drawing/2017/decorative" val="1"/>
              </a:ext>
            </a:extLst>
          </p:cNvPr>
          <p:cNvCxnSpPr>
            <a:cxnSpLocks/>
          </p:cNvCxnSpPr>
          <p:nvPr userDrawn="1"/>
        </p:nvCxnSpPr>
        <p:spPr>
          <a:xfrm rot="10800000">
            <a:off x="1582858" y="2338691"/>
            <a:ext cx="0" cy="2797734"/>
          </a:xfrm>
          <a:prstGeom prst="line">
            <a:avLst/>
          </a:prstGeom>
          <a:ln w="76200">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8FEF21F5-121A-DE89-F881-1540794BC77C}"/>
              </a:ext>
              <a:ext uri="{C183D7F6-B498-43B3-948B-1728B52AA6E4}">
                <adec:decorative xmlns:adec="http://schemas.microsoft.com/office/drawing/2017/decorative" val="1"/>
              </a:ext>
            </a:extLst>
          </p:cNvPr>
          <p:cNvCxnSpPr>
            <a:cxnSpLocks/>
          </p:cNvCxnSpPr>
          <p:nvPr userDrawn="1"/>
        </p:nvCxnSpPr>
        <p:spPr>
          <a:xfrm rot="10800000">
            <a:off x="1362025" y="2637151"/>
            <a:ext cx="0" cy="2200816"/>
          </a:xfrm>
          <a:prstGeom prst="line">
            <a:avLst/>
          </a:prstGeom>
          <a:ln w="76200">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36" name="Oval 35">
            <a:extLst>
              <a:ext uri="{FF2B5EF4-FFF2-40B4-BE49-F238E27FC236}">
                <a16:creationId xmlns:a16="http://schemas.microsoft.com/office/drawing/2014/main" id="{8A52802F-3194-339E-4444-D97A7DC0A98F}"/>
              </a:ext>
              <a:ext uri="{C183D7F6-B498-43B3-948B-1728B52AA6E4}">
                <adec:decorative xmlns:adec="http://schemas.microsoft.com/office/drawing/2017/decorative" val="1"/>
              </a:ext>
            </a:extLst>
          </p:cNvPr>
          <p:cNvSpPr/>
          <p:nvPr userDrawn="1"/>
        </p:nvSpPr>
        <p:spPr>
          <a:xfrm>
            <a:off x="5726475" y="5814340"/>
            <a:ext cx="739050" cy="715748"/>
          </a:xfrm>
          <a:prstGeom prst="ellipse">
            <a:avLst/>
          </a:prstGeom>
          <a:solidFill>
            <a:schemeClr val="bg1"/>
          </a:solidFill>
          <a:ln w="76200">
            <a:solidFill>
              <a:schemeClr val="accent3">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7" name="Triangle 36">
            <a:extLst>
              <a:ext uri="{FF2B5EF4-FFF2-40B4-BE49-F238E27FC236}">
                <a16:creationId xmlns:a16="http://schemas.microsoft.com/office/drawing/2014/main" id="{23861C40-94C2-BF2A-F07C-13924B2CF847}"/>
              </a:ext>
              <a:ext uri="{C183D7F6-B498-43B3-948B-1728B52AA6E4}">
                <adec:decorative xmlns:adec="http://schemas.microsoft.com/office/drawing/2017/decorative" val="1"/>
              </a:ext>
            </a:extLst>
          </p:cNvPr>
          <p:cNvSpPr/>
          <p:nvPr userDrawn="1"/>
        </p:nvSpPr>
        <p:spPr>
          <a:xfrm rot="5400000">
            <a:off x="5993992" y="6066348"/>
            <a:ext cx="273355" cy="224986"/>
          </a:xfrm>
          <a:prstGeom prst="triangle">
            <a:avLst/>
          </a:prstGeom>
          <a:solidFill>
            <a:schemeClr val="accent3">
              <a:lumMod val="60000"/>
              <a:lumOff val="40000"/>
            </a:schemeClr>
          </a:solidFill>
          <a:ln w="76200">
            <a:solidFill>
              <a:schemeClr val="accent3">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88523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Master_Middle_Screen_Content">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2" name="Text Placeholder 2">
            <a:extLst>
              <a:ext uri="{FF2B5EF4-FFF2-40B4-BE49-F238E27FC236}">
                <a16:creationId xmlns:a16="http://schemas.microsoft.com/office/drawing/2014/main" id="{7AC4C4DB-74F6-7602-3942-FBA26D4B8B4C}"/>
              </a:ext>
            </a:extLst>
          </p:cNvPr>
          <p:cNvSpPr>
            <a:spLocks noGrp="1"/>
          </p:cNvSpPr>
          <p:nvPr>
            <p:ph idx="1"/>
          </p:nvPr>
        </p:nvSpPr>
        <p:spPr>
          <a:xfrm>
            <a:off x="2028826" y="1619787"/>
            <a:ext cx="8134350" cy="45540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4" name="Slide Number Placeholder 7">
            <a:extLst>
              <a:ext uri="{FF2B5EF4-FFF2-40B4-BE49-F238E27FC236}">
                <a16:creationId xmlns:a16="http://schemas.microsoft.com/office/drawing/2014/main" id="{A4106D1A-06B2-FC45-A02C-546D1A72DA3A}"/>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 uri="{C183D7F6-B498-43B3-948B-1728B52AA6E4}">
                <adec:decorative xmlns:adec="http://schemas.microsoft.com/office/drawing/2017/decorative" val="1"/>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2408019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1204149" y="2300174"/>
            <a:ext cx="9746075" cy="880064"/>
          </a:xfrm>
          <a:prstGeom prst="rect">
            <a:avLst/>
          </a:prstGeom>
        </p:spPr>
        <p:txBody>
          <a:bodyPr lIns="64251" tIns="32125" rIns="64251" bIns="32125"/>
          <a:lstStyle>
            <a:lvl1pPr algn="l">
              <a:lnSpc>
                <a:spcPts val="5000"/>
              </a:lnSpc>
              <a:spcBef>
                <a:spcPts val="7500"/>
              </a:spcBef>
              <a:spcAft>
                <a:spcPts val="0"/>
              </a:spcAft>
              <a:defRPr sz="4600" baseline="0">
                <a:solidFill>
                  <a:srgbClr val="005288"/>
                </a:solidFill>
              </a:defRPr>
            </a:lvl1pPr>
          </a:lstStyle>
          <a:p>
            <a:r>
              <a:rPr lang="en-US"/>
              <a:t>Click to add text</a:t>
            </a:r>
          </a:p>
        </p:txBody>
      </p:sp>
      <p:sp>
        <p:nvSpPr>
          <p:cNvPr id="22" name="Subtitle 2"/>
          <p:cNvSpPr>
            <a:spLocks noGrp="1"/>
          </p:cNvSpPr>
          <p:nvPr>
            <p:ph type="subTitle" idx="1" hasCustomPrompt="1"/>
          </p:nvPr>
        </p:nvSpPr>
        <p:spPr>
          <a:xfrm>
            <a:off x="1204152" y="3202727"/>
            <a:ext cx="9746073" cy="717193"/>
          </a:xfrm>
          <a:prstGeom prst="rect">
            <a:avLst/>
          </a:prstGeom>
        </p:spPr>
        <p:txBody>
          <a:bodyPr wrap="square" lIns="64251" tIns="32125" rIns="64251" bIns="32125">
            <a:spAutoFit/>
          </a:bodyPr>
          <a:lstStyle>
            <a:lvl1pPr marL="0" indent="0" algn="l">
              <a:lnSpc>
                <a:spcPts val="5000"/>
              </a:lnSpc>
              <a:spcBef>
                <a:spcPts val="2109"/>
              </a:spcBef>
              <a:buClr>
                <a:schemeClr val="tx2"/>
              </a:buClr>
              <a:buSzPct val="100000"/>
              <a:buFontTx/>
              <a:buNone/>
              <a:defRPr sz="4600" cap="none" baseline="0">
                <a:solidFill>
                  <a:srgbClr val="5A5B5D"/>
                </a:solidFill>
              </a:defRPr>
            </a:lvl1pPr>
            <a:lvl2pPr marL="321258" indent="0" algn="ctr">
              <a:buNone/>
              <a:defRPr>
                <a:solidFill>
                  <a:schemeClr val="tx1">
                    <a:tint val="75000"/>
                  </a:schemeClr>
                </a:solidFill>
              </a:defRPr>
            </a:lvl2pPr>
            <a:lvl3pPr marL="642519" indent="0" algn="ctr">
              <a:buNone/>
              <a:defRPr>
                <a:solidFill>
                  <a:schemeClr val="tx1">
                    <a:tint val="75000"/>
                  </a:schemeClr>
                </a:solidFill>
              </a:defRPr>
            </a:lvl3pPr>
            <a:lvl4pPr marL="963776" indent="0" algn="ctr">
              <a:buNone/>
              <a:defRPr>
                <a:solidFill>
                  <a:schemeClr val="tx1">
                    <a:tint val="75000"/>
                  </a:schemeClr>
                </a:solidFill>
              </a:defRPr>
            </a:lvl4pPr>
            <a:lvl5pPr marL="1285039" indent="0" algn="ctr">
              <a:buNone/>
              <a:defRPr>
                <a:solidFill>
                  <a:schemeClr val="tx1">
                    <a:tint val="75000"/>
                  </a:schemeClr>
                </a:solidFill>
              </a:defRPr>
            </a:lvl5pPr>
            <a:lvl6pPr marL="1606299" indent="0" algn="ctr">
              <a:buNone/>
              <a:defRPr>
                <a:solidFill>
                  <a:schemeClr val="tx1">
                    <a:tint val="75000"/>
                  </a:schemeClr>
                </a:solidFill>
              </a:defRPr>
            </a:lvl6pPr>
            <a:lvl7pPr marL="1927559" indent="0" algn="ctr">
              <a:buNone/>
              <a:defRPr>
                <a:solidFill>
                  <a:schemeClr val="tx1">
                    <a:tint val="75000"/>
                  </a:schemeClr>
                </a:solidFill>
              </a:defRPr>
            </a:lvl7pPr>
            <a:lvl8pPr marL="2248821" indent="0" algn="ctr">
              <a:buNone/>
              <a:defRPr>
                <a:solidFill>
                  <a:schemeClr val="tx1">
                    <a:tint val="75000"/>
                  </a:schemeClr>
                </a:solidFill>
              </a:defRPr>
            </a:lvl8pPr>
            <a:lvl9pPr marL="2570081" indent="0" algn="ctr">
              <a:buNone/>
              <a:defRPr>
                <a:solidFill>
                  <a:schemeClr val="tx1">
                    <a:tint val="75000"/>
                  </a:schemeClr>
                </a:solidFill>
              </a:defRPr>
            </a:lvl9pPr>
          </a:lstStyle>
          <a:p>
            <a:r>
              <a:rPr lang="en-US"/>
              <a:t>Click to add text</a:t>
            </a:r>
          </a:p>
        </p:txBody>
      </p:sp>
      <p:sp>
        <p:nvSpPr>
          <p:cNvPr id="8" name="Slide Number Placeholder 7">
            <a:extLst>
              <a:ext uri="{FF2B5EF4-FFF2-40B4-BE49-F238E27FC236}">
                <a16:creationId xmlns:a16="http://schemas.microsoft.com/office/drawing/2014/main" id="{2506CF50-EC7F-7045-8A7E-444D3AE99702}"/>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rgbClr val="5A5B5D"/>
                </a:solidFill>
              </a:defRPr>
            </a:lvl1pPr>
          </a:lstStyle>
          <a:p>
            <a:fld id="{8FCC257D-A786-9244-9E17-CE618C8B9275}" type="slidenum">
              <a:rPr lang="en-US" smtClean="0"/>
              <a:pPr/>
              <a:t>‹#›</a:t>
            </a:fld>
            <a:endParaRPr lang="en-US"/>
          </a:p>
        </p:txBody>
      </p:sp>
      <p:sp>
        <p:nvSpPr>
          <p:cNvPr id="7" name="Footer Placeholder 10">
            <a:extLst>
              <a:ext uri="{FF2B5EF4-FFF2-40B4-BE49-F238E27FC236}">
                <a16:creationId xmlns:a16="http://schemas.microsoft.com/office/drawing/2014/main" id="{CC62EF53-F675-B345-BC80-8CCA23A8FCD2}"/>
              </a:ext>
              <a:ext uri="{C183D7F6-B498-43B3-948B-1728B52AA6E4}">
                <adec:decorative xmlns:adec="http://schemas.microsoft.com/office/drawing/2017/decorative" val="1"/>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5A5B5D"/>
                </a:solidFill>
              </a:rPr>
              <a:t>Federal Emergency Management Agency</a:t>
            </a:r>
          </a:p>
        </p:txBody>
      </p:sp>
      <p:pic>
        <p:nvPicPr>
          <p:cNvPr id="10" name="Picture 9">
            <a:extLst>
              <a:ext uri="{FF2B5EF4-FFF2-40B4-BE49-F238E27FC236}">
                <a16:creationId xmlns:a16="http://schemas.microsoft.com/office/drawing/2014/main" id="{EB4236FD-D275-D549-B0E5-35B58EAE678A}"/>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151882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Master_Rename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rgbClr val="005188"/>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 name="Title Placeholder 1">
            <a:extLst>
              <a:ext uri="{FF2B5EF4-FFF2-40B4-BE49-F238E27FC236}">
                <a16:creationId xmlns:a16="http://schemas.microsoft.com/office/drawing/2014/main" id="{5D75EF01-B7F2-F84B-B493-D6438400FF4B}"/>
              </a:ext>
            </a:extLst>
          </p:cNvPr>
          <p:cNvSpPr>
            <a:spLocks noGrp="1"/>
          </p:cNvSpPr>
          <p:nvPr>
            <p:ph type="title"/>
          </p:nvPr>
        </p:nvSpPr>
        <p:spPr>
          <a:xfrm>
            <a:off x="738189" y="1206938"/>
            <a:ext cx="5117441"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725837" y="2143639"/>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722076" y="1379318"/>
            <a:ext cx="4860325" cy="3764177"/>
          </a:xfrm>
          <a:prstGeom prst="rect">
            <a:avLst/>
          </a:prstGeom>
        </p:spPr>
        <p:txBody>
          <a:bodyPr/>
          <a:lstStyle>
            <a:lvl1pPr marL="0" indent="0">
              <a:buNone/>
              <a:defRPr sz="2000">
                <a:solidFill>
                  <a:schemeClr val="bg1"/>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a:p>
        </p:txBody>
      </p:sp>
      <p:pic>
        <p:nvPicPr>
          <p:cNvPr id="2" name="Picture 1">
            <a:extLst>
              <a:ext uri="{FF2B5EF4-FFF2-40B4-BE49-F238E27FC236}">
                <a16:creationId xmlns:a16="http://schemas.microsoft.com/office/drawing/2014/main" id="{6925FB92-CD63-908D-0A24-326E15C65BF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
        <p:nvSpPr>
          <p:cNvPr id="4" name="Footer Placeholder 10">
            <a:extLst>
              <a:ext uri="{FF2B5EF4-FFF2-40B4-BE49-F238E27FC236}">
                <a16:creationId xmlns:a16="http://schemas.microsoft.com/office/drawing/2014/main" id="{089BD71F-0900-6B6E-C9C9-67985677184B}"/>
              </a:ext>
              <a:ext uri="{C183D7F6-B498-43B3-948B-1728B52AA6E4}">
                <adec:decorative xmlns:adec="http://schemas.microsoft.com/office/drawing/2017/decorative" val="1"/>
              </a:ext>
            </a:extLst>
          </p:cNvPr>
          <p:cNvSpPr>
            <a:spLocks noGrp="1"/>
          </p:cNvSpPr>
          <p:nvPr>
            <p:ph type="ftr" sz="quarter" idx="11"/>
          </p:nvPr>
        </p:nvSpPr>
        <p:spPr>
          <a:xfrm>
            <a:off x="6096000" y="6173791"/>
            <a:ext cx="4443413" cy="365125"/>
          </a:xfrm>
        </p:spPr>
        <p:txBody>
          <a:bodyPr/>
          <a:lstStyle>
            <a:lvl1pPr>
              <a:defRPr>
                <a:ln>
                  <a:noFill/>
                </a:ln>
                <a:solidFill>
                  <a:schemeClr val="bg1"/>
                </a:solidFill>
              </a:defRPr>
            </a:lvl1pPr>
          </a:lstStyle>
          <a:p>
            <a:r>
              <a:rPr lang="en-US" dirty="0"/>
              <a:t>Federal Emergency Management Agency</a:t>
            </a:r>
          </a:p>
        </p:txBody>
      </p:sp>
      <p:sp>
        <p:nvSpPr>
          <p:cNvPr id="5" name="Slide Number Placeholder 11">
            <a:extLst>
              <a:ext uri="{FF2B5EF4-FFF2-40B4-BE49-F238E27FC236}">
                <a16:creationId xmlns:a16="http://schemas.microsoft.com/office/drawing/2014/main" id="{3197E076-F354-B15A-657B-5F4CE5588F46}"/>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chemeClr val="bg1"/>
                </a:solidFill>
              </a:defRPr>
            </a:lvl1pPr>
          </a:lstStyle>
          <a:p>
            <a:fld id="{8FCC257D-A786-9244-9E17-CE618C8B9275}" type="slidenum">
              <a:rPr lang="en-US" smtClean="0"/>
              <a:pPr/>
              <a:t>‹#›</a:t>
            </a:fld>
            <a:endParaRPr lang="en-US"/>
          </a:p>
        </p:txBody>
      </p:sp>
    </p:spTree>
    <p:custDataLst>
      <p:tags r:id="rId1"/>
    </p:custDataLst>
    <p:extLst>
      <p:ext uri="{BB962C8B-B14F-4D97-AF65-F5344CB8AC3E}">
        <p14:creationId xmlns:p14="http://schemas.microsoft.com/office/powerpoint/2010/main" val="4033641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2"/>
          <p:cNvSpPr>
            <a:spLocks noGrp="1"/>
          </p:cNvSpPr>
          <p:nvPr>
            <p:ph type="body"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4" name="Date Placeholder 3">
            <a:extLst>
              <a:ext uri="{C183D7F6-B498-43B3-948B-1728B52AA6E4}">
                <adec:decorative xmlns:adec="http://schemas.microsoft.com/office/drawing/2017/decorative" val="1"/>
              </a:ext>
            </a:extLst>
          </p:cNvPr>
          <p:cNvSpPr>
            <a:spLocks noGrp="1"/>
          </p:cNvSpPr>
          <p:nvPr>
            <p:ph type="dt" sz="half" idx="2"/>
          </p:nvPr>
        </p:nvSpPr>
        <p:spPr>
          <a:xfrm>
            <a:off x="3251200" y="6173791"/>
            <a:ext cx="28448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fld id="{08CCC229-AB65-5F40-B719-1933DA0A7CB3}" type="datetime1">
              <a:rPr lang="en-US" smtClean="0"/>
              <a:t>7/9/2024</a:t>
            </a:fld>
            <a:endParaRPr lang="en-US"/>
          </a:p>
        </p:txBody>
      </p:sp>
      <p:cxnSp>
        <p:nvCxnSpPr>
          <p:cNvPr id="8" name="Straight Connector 13">
            <a:extLst>
              <a:ext uri="{C183D7F6-B498-43B3-948B-1728B52AA6E4}">
                <adec:decorative xmlns:adec="http://schemas.microsoft.com/office/drawing/2017/decorative" val="1"/>
              </a:ext>
            </a:extLst>
          </p:cNvPr>
          <p:cNvCxnSpPr>
            <a:cxnSpLocks noChangeShapeType="1"/>
          </p:cNvCxnSpPr>
          <p:nvPr userDrawn="1"/>
        </p:nvCxnSpPr>
        <p:spPr bwMode="auto">
          <a:xfrm>
            <a:off x="738194" y="1297384"/>
            <a:ext cx="10715625" cy="0"/>
          </a:xfrm>
          <a:prstGeom prst="line">
            <a:avLst/>
          </a:prstGeom>
          <a:noFill/>
          <a:ln w="25400">
            <a:solidFill>
              <a:schemeClr val="accent3">
                <a:lumMod val="75000"/>
              </a:schemeClr>
            </a:solidFill>
            <a:round/>
            <a:headEnd/>
            <a:tailEnd/>
          </a:ln>
          <a:extLst>
            <a:ext uri="{909E8E84-426E-40dd-AFC4-6F175D3DCCD1}">
              <a14:hiddenFill xmlns="" xmlns:a14="http://schemas.microsoft.com/office/drawing/2010/main">
                <a:noFill/>
              </a14:hiddenFill>
            </a:ext>
          </a:extLst>
        </p:spPr>
      </p:cxnSp>
      <p:sp>
        <p:nvSpPr>
          <p:cNvPr id="11" name="Footer Placeholder 4">
            <a:extLst>
              <a:ext uri="{C183D7F6-B498-43B3-948B-1728B52AA6E4}">
                <adec:decorative xmlns:adec="http://schemas.microsoft.com/office/drawing/2017/decorative" val="1"/>
              </a:ext>
            </a:extLst>
          </p:cNvPr>
          <p:cNvSpPr>
            <a:spLocks noGrp="1"/>
          </p:cNvSpPr>
          <p:nvPr>
            <p:ph type="ftr" sz="quarter" idx="3"/>
          </p:nvPr>
        </p:nvSpPr>
        <p:spPr>
          <a:xfrm>
            <a:off x="6096000" y="6173791"/>
            <a:ext cx="4443413"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r>
              <a:rPr lang="en-US"/>
              <a:t>Federal Emergency Management Agency</a:t>
            </a:r>
          </a:p>
        </p:txBody>
      </p:sp>
      <p:sp>
        <p:nvSpPr>
          <p:cNvPr id="2" name="Slide Number Placeholder 1">
            <a:extLst>
              <a:ext uri="{FF2B5EF4-FFF2-40B4-BE49-F238E27FC236}">
                <a16:creationId xmlns:a16="http://schemas.microsoft.com/office/drawing/2014/main" id="{6BB46968-E1B9-AE4F-9DEE-EDC8D5B1D4DF}"/>
              </a:ext>
              <a:ext uri="{C183D7F6-B498-43B3-948B-1728B52AA6E4}">
                <adec:decorative xmlns:adec="http://schemas.microsoft.com/office/drawing/2017/decorative" val="1"/>
              </a:ext>
            </a:extLst>
          </p:cNvPr>
          <p:cNvSpPr>
            <a:spLocks noGrp="1"/>
          </p:cNvSpPr>
          <p:nvPr>
            <p:ph type="sldNum" sz="quarter" idx="4"/>
          </p:nvPr>
        </p:nvSpPr>
        <p:spPr>
          <a:xfrm>
            <a:off x="10539413" y="6173791"/>
            <a:ext cx="9144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CC257D-A786-9244-9E17-CE618C8B9275}" type="slidenum">
              <a:rPr lang="en-US" smtClean="0"/>
              <a:t>‹#›</a:t>
            </a:fld>
            <a:endParaRPr lang="en-US"/>
          </a:p>
        </p:txBody>
      </p:sp>
    </p:spTree>
    <p:custDataLst>
      <p:tags r:id="rId31"/>
    </p:custDataLst>
    <p:extLst>
      <p:ext uri="{BB962C8B-B14F-4D97-AF65-F5344CB8AC3E}">
        <p14:creationId xmlns:p14="http://schemas.microsoft.com/office/powerpoint/2010/main" val="653636983"/>
      </p:ext>
    </p:extLst>
  </p:cSld>
  <p:clrMap bg1="lt1" tx1="dk1" bg2="lt2" tx2="dk2" accent1="accent1" accent2="accent2" accent3="accent3" accent4="accent4" accent5="accent5" accent6="accent6" hlink="hlink" folHlink="folHlink"/>
  <p:sldLayoutIdLst>
    <p:sldLayoutId id="2147483665" r:id="rId1"/>
    <p:sldLayoutId id="2147483671" r:id="rId2"/>
    <p:sldLayoutId id="2147483666" r:id="rId3"/>
    <p:sldLayoutId id="2147483667" r:id="rId4"/>
    <p:sldLayoutId id="2147483650" r:id="rId5"/>
    <p:sldLayoutId id="2147483679" r:id="rId6"/>
    <p:sldLayoutId id="2147483672" r:id="rId7"/>
    <p:sldLayoutId id="2147483651" r:id="rId8"/>
    <p:sldLayoutId id="2147483670" r:id="rId9"/>
    <p:sldLayoutId id="2147483652" r:id="rId10"/>
    <p:sldLayoutId id="2147483678" r:id="rId11"/>
    <p:sldLayoutId id="2147483668" r:id="rId12"/>
    <p:sldLayoutId id="2147483653" r:id="rId13"/>
    <p:sldLayoutId id="2147483669" r:id="rId14"/>
    <p:sldLayoutId id="2147483682" r:id="rId15"/>
    <p:sldLayoutId id="2147483683" r:id="rId16"/>
    <p:sldLayoutId id="2147483654" r:id="rId17"/>
    <p:sldLayoutId id="2147483681" r:id="rId18"/>
    <p:sldLayoutId id="2147483659" r:id="rId19"/>
    <p:sldLayoutId id="2147483674" r:id="rId20"/>
    <p:sldLayoutId id="2147483658" r:id="rId21"/>
    <p:sldLayoutId id="2147483677" r:id="rId22"/>
    <p:sldLayoutId id="2147483676" r:id="rId23"/>
    <p:sldLayoutId id="2147483675" r:id="rId24"/>
    <p:sldLayoutId id="2147483680" r:id="rId25"/>
    <p:sldLayoutId id="2147483657" r:id="rId26"/>
    <p:sldLayoutId id="2147483662" r:id="rId27"/>
    <p:sldLayoutId id="2147483660" r:id="rId28"/>
    <p:sldLayoutId id="2147483684" r:id="rId29"/>
  </p:sldLayoutIdLst>
  <p:hf hdr="0" dt="0"/>
  <p:txStyles>
    <p:titleStyle>
      <a:lvl1pPr algn="l" defTabSz="457200" rtl="0" eaLnBrk="1" latinLnBrk="0" hangingPunct="1">
        <a:spcBef>
          <a:spcPct val="0"/>
        </a:spcBef>
        <a:buNone/>
        <a:defRPr sz="2800" kern="1200">
          <a:solidFill>
            <a:schemeClr val="tx1"/>
          </a:solidFill>
          <a:latin typeface="+mj-lt"/>
          <a:ea typeface="+mj-ea"/>
          <a:cs typeface="+mj-cs"/>
        </a:defRPr>
      </a:lvl1pPr>
    </p:titleStyle>
    <p:body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3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tags" Target="../tags/tag4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tags" Target="../tags/tag4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5.xml"/><Relationship Id="rId1" Type="http://schemas.openxmlformats.org/officeDocument/2006/relationships/tags" Target="../tags/tag4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tags" Target="../tags/tag33.xml"/><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xml"/><Relationship Id="rId1" Type="http://schemas.openxmlformats.org/officeDocument/2006/relationships/tags" Target="../tags/tag3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xml"/><Relationship Id="rId1" Type="http://schemas.openxmlformats.org/officeDocument/2006/relationships/tags" Target="../tags/tag3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xml"/><Relationship Id="rId1" Type="http://schemas.openxmlformats.org/officeDocument/2006/relationships/tags" Target="../tags/tag36.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xml"/><Relationship Id="rId1" Type="http://schemas.openxmlformats.org/officeDocument/2006/relationships/tags" Target="../tags/tag37.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tags" Target="../tags/tag38.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0.xml"/><Relationship Id="rId1" Type="http://schemas.openxmlformats.org/officeDocument/2006/relationships/tags" Target="../tags/tag39.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xml"/><Relationship Id="rId1" Type="http://schemas.openxmlformats.org/officeDocument/2006/relationships/tags" Target="../tags/tag40.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BFDE4-248B-C143-50A9-34890E3F2A28}"/>
              </a:ext>
            </a:extLst>
          </p:cNvPr>
          <p:cNvSpPr>
            <a:spLocks noGrp="1"/>
          </p:cNvSpPr>
          <p:nvPr>
            <p:ph type="title"/>
          </p:nvPr>
        </p:nvSpPr>
        <p:spPr/>
        <p:txBody>
          <a:bodyPr/>
          <a:lstStyle/>
          <a:p>
            <a:r>
              <a:rPr lang="en-US" dirty="0">
                <a:solidFill>
                  <a:schemeClr val="bg1"/>
                </a:solidFill>
              </a:rPr>
              <a:t>Topic 3: Resources</a:t>
            </a:r>
          </a:p>
        </p:txBody>
      </p:sp>
    </p:spTree>
    <p:custDataLst>
      <p:tags r:id="rId1"/>
    </p:custDataLst>
    <p:extLst>
      <p:ext uri="{BB962C8B-B14F-4D97-AF65-F5344CB8AC3E}">
        <p14:creationId xmlns:p14="http://schemas.microsoft.com/office/powerpoint/2010/main" val="3238678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38EEA-C148-2145-30D1-E1DD522FDA28}"/>
              </a:ext>
            </a:extLst>
          </p:cNvPr>
          <p:cNvSpPr>
            <a:spLocks noGrp="1"/>
          </p:cNvSpPr>
          <p:nvPr>
            <p:ph type="title"/>
          </p:nvPr>
        </p:nvSpPr>
        <p:spPr/>
        <p:txBody>
          <a:bodyPr/>
          <a:lstStyle/>
          <a:p>
            <a:pPr algn="ctr"/>
            <a:r>
              <a:rPr lang="en-US" b="1"/>
              <a:t>National NFIP Claims</a:t>
            </a:r>
          </a:p>
        </p:txBody>
      </p:sp>
      <p:sp>
        <p:nvSpPr>
          <p:cNvPr id="6" name="Text Placeholder 5">
            <a:extLst>
              <a:ext uri="{FF2B5EF4-FFF2-40B4-BE49-F238E27FC236}">
                <a16:creationId xmlns:a16="http://schemas.microsoft.com/office/drawing/2014/main" id="{AB2C4A96-C10E-F86B-E176-7C87117380AC}"/>
              </a:ext>
            </a:extLst>
          </p:cNvPr>
          <p:cNvSpPr>
            <a:spLocks noGrp="1"/>
          </p:cNvSpPr>
          <p:nvPr>
            <p:ph type="body" sz="quarter" idx="14"/>
          </p:nvPr>
        </p:nvSpPr>
        <p:spPr>
          <a:xfrm>
            <a:off x="661773" y="1540043"/>
            <a:ext cx="5131808" cy="466198"/>
          </a:xfrm>
          <a:solidFill>
            <a:schemeClr val="bg1"/>
          </a:solidFill>
        </p:spPr>
        <p:txBody>
          <a:bodyPr/>
          <a:lstStyle/>
          <a:p>
            <a:pPr algn="ctr"/>
            <a:r>
              <a:rPr lang="en-US" sz="2400">
                <a:solidFill>
                  <a:srgbClr val="005288"/>
                </a:solidFill>
              </a:rPr>
              <a:t>Claims Paid by NFIP 1980-2022</a:t>
            </a:r>
            <a:endParaRPr lang="en-US" sz="2400"/>
          </a:p>
        </p:txBody>
      </p:sp>
      <p:sp>
        <p:nvSpPr>
          <p:cNvPr id="5" name="Content Placeholder 4">
            <a:extLst>
              <a:ext uri="{FF2B5EF4-FFF2-40B4-BE49-F238E27FC236}">
                <a16:creationId xmlns:a16="http://schemas.microsoft.com/office/drawing/2014/main" id="{A90C1DC4-CDBB-216E-1ACC-ACB90591E8A9}"/>
              </a:ext>
            </a:extLst>
          </p:cNvPr>
          <p:cNvSpPr>
            <a:spLocks noGrp="1"/>
          </p:cNvSpPr>
          <p:nvPr>
            <p:ph sz="half" idx="13"/>
          </p:nvPr>
        </p:nvSpPr>
        <p:spPr>
          <a:xfrm>
            <a:off x="688767" y="2154312"/>
            <a:ext cx="5129793" cy="743347"/>
          </a:xfrm>
          <a:solidFill>
            <a:schemeClr val="bg1"/>
          </a:solidFill>
        </p:spPr>
        <p:txBody>
          <a:bodyPr anchor="ctr"/>
          <a:lstStyle/>
          <a:p>
            <a:pPr marL="0" indent="0" algn="ctr">
              <a:buNone/>
            </a:pPr>
            <a:r>
              <a:rPr lang="en-US" sz="2800" b="1">
                <a:solidFill>
                  <a:schemeClr val="tx2"/>
                </a:solidFill>
              </a:rPr>
              <a:t>$77,689,067,491.72</a:t>
            </a:r>
            <a:endParaRPr lang="en-US" b="1"/>
          </a:p>
        </p:txBody>
      </p:sp>
      <p:sp>
        <p:nvSpPr>
          <p:cNvPr id="8" name="Text Placeholder 7">
            <a:extLst>
              <a:ext uri="{FF2B5EF4-FFF2-40B4-BE49-F238E27FC236}">
                <a16:creationId xmlns:a16="http://schemas.microsoft.com/office/drawing/2014/main" id="{E3539CE7-1F81-C767-54B0-8F5C709507EE}"/>
              </a:ext>
            </a:extLst>
          </p:cNvPr>
          <p:cNvSpPr>
            <a:spLocks noGrp="1"/>
          </p:cNvSpPr>
          <p:nvPr>
            <p:ph type="body" sz="quarter" idx="16"/>
          </p:nvPr>
        </p:nvSpPr>
        <p:spPr>
          <a:xfrm>
            <a:off x="6452117" y="1540044"/>
            <a:ext cx="5131808" cy="466198"/>
          </a:xfrm>
          <a:solidFill>
            <a:srgbClr val="D1E7F4"/>
          </a:solidFill>
        </p:spPr>
        <p:txBody>
          <a:bodyPr/>
          <a:lstStyle/>
          <a:p>
            <a:pPr algn="ctr"/>
            <a:r>
              <a:rPr lang="en-US" sz="2400">
                <a:solidFill>
                  <a:srgbClr val="005288"/>
                </a:solidFill>
              </a:rPr>
              <a:t>Number of Claims Paid</a:t>
            </a:r>
            <a:endParaRPr lang="en-US" sz="2400"/>
          </a:p>
        </p:txBody>
      </p:sp>
      <p:sp>
        <p:nvSpPr>
          <p:cNvPr id="7" name="Content Placeholder 6">
            <a:extLst>
              <a:ext uri="{FF2B5EF4-FFF2-40B4-BE49-F238E27FC236}">
                <a16:creationId xmlns:a16="http://schemas.microsoft.com/office/drawing/2014/main" id="{D63398B6-CFA3-B267-517A-D470650D96AA}"/>
              </a:ext>
            </a:extLst>
          </p:cNvPr>
          <p:cNvSpPr>
            <a:spLocks noGrp="1"/>
          </p:cNvSpPr>
          <p:nvPr>
            <p:ph sz="half" idx="15"/>
          </p:nvPr>
        </p:nvSpPr>
        <p:spPr>
          <a:xfrm>
            <a:off x="6479111" y="2154312"/>
            <a:ext cx="5129793" cy="743347"/>
          </a:xfrm>
          <a:solidFill>
            <a:srgbClr val="D1E7F4"/>
          </a:solidFill>
        </p:spPr>
        <p:txBody>
          <a:bodyPr anchor="ctr"/>
          <a:lstStyle/>
          <a:p>
            <a:pPr marL="0" indent="0" algn="ctr">
              <a:buNone/>
            </a:pPr>
            <a:r>
              <a:rPr lang="en-US" sz="2800" b="1">
                <a:solidFill>
                  <a:schemeClr val="tx2"/>
                </a:solidFill>
              </a:rPr>
              <a:t>1,876,609</a:t>
            </a:r>
            <a:endParaRPr lang="en-US"/>
          </a:p>
        </p:txBody>
      </p:sp>
      <p:sp>
        <p:nvSpPr>
          <p:cNvPr id="9" name="Title 1">
            <a:extLst>
              <a:ext uri="{FF2B5EF4-FFF2-40B4-BE49-F238E27FC236}">
                <a16:creationId xmlns:a16="http://schemas.microsoft.com/office/drawing/2014/main" id="{220BF58F-79BE-B40C-C3E3-ED09ED72C022}"/>
              </a:ext>
            </a:extLst>
          </p:cNvPr>
          <p:cNvSpPr txBox="1">
            <a:spLocks/>
          </p:cNvSpPr>
          <p:nvPr/>
        </p:nvSpPr>
        <p:spPr>
          <a:xfrm>
            <a:off x="661773" y="3429446"/>
            <a:ext cx="10998568" cy="74334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kern="1200">
                <a:solidFill>
                  <a:schemeClr val="bg1"/>
                </a:solidFill>
                <a:latin typeface="+mj-lt"/>
                <a:ea typeface="+mj-ea"/>
                <a:cs typeface="+mj-cs"/>
              </a:defRPr>
            </a:lvl1pPr>
          </a:lstStyle>
          <a:p>
            <a:pPr algn="ctr"/>
            <a:r>
              <a:rPr lang="en-US" b="1">
                <a:solidFill>
                  <a:srgbClr val="FFFFFF"/>
                </a:solidFill>
                <a:ea typeface="+mn-ea"/>
                <a:cs typeface="+mn-cs"/>
              </a:rPr>
              <a:t>Community NFIP Claims</a:t>
            </a:r>
            <a:endParaRPr lang="en-US" b="1"/>
          </a:p>
        </p:txBody>
      </p:sp>
      <p:sp>
        <p:nvSpPr>
          <p:cNvPr id="10" name="Text Placeholder 2">
            <a:extLst>
              <a:ext uri="{FF2B5EF4-FFF2-40B4-BE49-F238E27FC236}">
                <a16:creationId xmlns:a16="http://schemas.microsoft.com/office/drawing/2014/main" id="{775A59E6-3176-53F6-82F5-EA4481694AB2}"/>
              </a:ext>
            </a:extLst>
          </p:cNvPr>
          <p:cNvSpPr txBox="1">
            <a:spLocks/>
          </p:cNvSpPr>
          <p:nvPr/>
        </p:nvSpPr>
        <p:spPr>
          <a:xfrm>
            <a:off x="738189" y="4382299"/>
            <a:ext cx="5131808" cy="466198"/>
          </a:xfrm>
          <a:prstGeom prst="rect">
            <a:avLst/>
          </a:prstGeom>
          <a:solidFill>
            <a:schemeClr val="bg1"/>
          </a:solidFill>
        </p:spPr>
        <p:txBody>
          <a:bodyPr vert="horz" lIns="91440" tIns="45720" rIns="91440" bIns="45720" rtlCol="0" anchor="b">
            <a:noAutofit/>
          </a:bodyPr>
          <a:lstStyle>
            <a:lvl1pPr marL="0" indent="0" algn="l" defTabSz="457200" rtl="0" eaLnBrk="1" latinLnBrk="0" hangingPunct="1">
              <a:lnSpc>
                <a:spcPts val="2600"/>
              </a:lnSpc>
              <a:spcBef>
                <a:spcPts val="1000"/>
              </a:spcBef>
              <a:buClr>
                <a:schemeClr val="accent3">
                  <a:lumMod val="75000"/>
                </a:schemeClr>
              </a:buClr>
              <a:buFont typeface="Wingdings" charset="2"/>
              <a:buNone/>
              <a:defRPr sz="2800" b="1" kern="1200">
                <a:solidFill>
                  <a:schemeClr val="bg1"/>
                </a:solidFill>
                <a:latin typeface="+mj-lt"/>
                <a:ea typeface="+mn-ea"/>
                <a:cs typeface="Georgia"/>
              </a:defRPr>
            </a:lvl1pPr>
            <a:lvl2pPr marL="457200" indent="0" algn="l" defTabSz="457200" rtl="0" eaLnBrk="1" latinLnBrk="0" hangingPunct="1">
              <a:spcBef>
                <a:spcPts val="1000"/>
              </a:spcBef>
              <a:buClr>
                <a:schemeClr val="accent3">
                  <a:lumMod val="75000"/>
                </a:schemeClr>
              </a:buClr>
              <a:buSzPct val="50000"/>
              <a:buFont typeface="Wingdings" charset="2"/>
              <a:buNone/>
              <a:defRPr sz="2000" b="1" kern="1200">
                <a:solidFill>
                  <a:schemeClr val="tx1"/>
                </a:solidFill>
                <a:latin typeface="+mn-lt"/>
                <a:ea typeface="+mn-ea"/>
                <a:cs typeface="+mn-cs"/>
              </a:defRPr>
            </a:lvl2pPr>
            <a:lvl3pPr marL="914400" indent="0" algn="l" defTabSz="457200" rtl="0" eaLnBrk="1" latinLnBrk="0" hangingPunct="1">
              <a:spcBef>
                <a:spcPts val="1000"/>
              </a:spcBef>
              <a:buFont typeface="Arial"/>
              <a:buNone/>
              <a:defRPr sz="1800" b="1"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US" sz="2400">
                <a:solidFill>
                  <a:srgbClr val="005288"/>
                </a:solidFill>
              </a:rPr>
              <a:t>Claims Paid by NFIP 1980-2022</a:t>
            </a:r>
            <a:endParaRPr lang="en-US" sz="2400"/>
          </a:p>
        </p:txBody>
      </p:sp>
      <p:sp>
        <p:nvSpPr>
          <p:cNvPr id="11" name="Content Placeholder 3">
            <a:extLst>
              <a:ext uri="{FF2B5EF4-FFF2-40B4-BE49-F238E27FC236}">
                <a16:creationId xmlns:a16="http://schemas.microsoft.com/office/drawing/2014/main" id="{6E7932BA-0930-37FB-E109-73B3048502E8}"/>
              </a:ext>
            </a:extLst>
          </p:cNvPr>
          <p:cNvSpPr txBox="1">
            <a:spLocks/>
          </p:cNvSpPr>
          <p:nvPr/>
        </p:nvSpPr>
        <p:spPr>
          <a:xfrm>
            <a:off x="765183" y="4996568"/>
            <a:ext cx="5129793" cy="740664"/>
          </a:xfrm>
          <a:prstGeom prst="rect">
            <a:avLst/>
          </a:prstGeom>
          <a:solidFill>
            <a:schemeClr val="bg1"/>
          </a:solidFill>
        </p:spPr>
        <p:txBody>
          <a:bodyPr vert="horz" lIns="91440" tIns="45720" rIns="91440" bIns="45720" rtlCol="0" anchor="ctr">
            <a:normAutofit/>
          </a:bodyPr>
          <a:lstStyle>
            <a:lvl1pPr marL="342900" indent="-347472" algn="l" defTabSz="457200" rtl="0" eaLnBrk="1" latinLnBrk="0" hangingPunct="1">
              <a:lnSpc>
                <a:spcPts val="2400"/>
              </a:lnSpc>
              <a:spcBef>
                <a:spcPts val="1000"/>
              </a:spcBef>
              <a:buClr>
                <a:schemeClr val="accent3">
                  <a:lumMod val="75000"/>
                </a:schemeClr>
              </a:buClr>
              <a:buFont typeface="Wingdings" charset="2"/>
              <a:buChar char="§"/>
              <a:defRPr sz="2000" kern="1200" baseline="0">
                <a:solidFill>
                  <a:schemeClr val="bg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1800" kern="1200" baseline="0">
                <a:solidFill>
                  <a:schemeClr val="bg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lgn="ctr">
              <a:buFont typeface="Wingdings" charset="2"/>
              <a:buNone/>
            </a:pPr>
            <a:r>
              <a:rPr lang="en-US" sz="2800" b="1">
                <a:solidFill>
                  <a:schemeClr val="tx2"/>
                </a:solidFill>
              </a:rPr>
              <a:t>$X,XXX.XX</a:t>
            </a:r>
            <a:endParaRPr lang="en-US"/>
          </a:p>
        </p:txBody>
      </p:sp>
      <p:sp>
        <p:nvSpPr>
          <p:cNvPr id="12" name="Text Placeholder 4">
            <a:extLst>
              <a:ext uri="{FF2B5EF4-FFF2-40B4-BE49-F238E27FC236}">
                <a16:creationId xmlns:a16="http://schemas.microsoft.com/office/drawing/2014/main" id="{B4D4282E-C060-64F6-1C97-041D57EC37EE}"/>
              </a:ext>
            </a:extLst>
          </p:cNvPr>
          <p:cNvSpPr txBox="1">
            <a:spLocks/>
          </p:cNvSpPr>
          <p:nvPr/>
        </p:nvSpPr>
        <p:spPr>
          <a:xfrm>
            <a:off x="6528533" y="4382300"/>
            <a:ext cx="5131808" cy="466198"/>
          </a:xfrm>
          <a:prstGeom prst="rect">
            <a:avLst/>
          </a:prstGeom>
          <a:solidFill>
            <a:srgbClr val="D1E7F4"/>
          </a:solidFill>
        </p:spPr>
        <p:txBody>
          <a:bodyPr vert="horz" lIns="91440" tIns="45720" rIns="91440" bIns="45720" rtlCol="0" anchor="b">
            <a:noAutofit/>
          </a:bodyPr>
          <a:lstStyle>
            <a:lvl1pPr marL="0" indent="0" algn="l" defTabSz="457200" rtl="0" eaLnBrk="1" latinLnBrk="0" hangingPunct="1">
              <a:lnSpc>
                <a:spcPts val="2600"/>
              </a:lnSpc>
              <a:spcBef>
                <a:spcPts val="1000"/>
              </a:spcBef>
              <a:buClr>
                <a:schemeClr val="accent3">
                  <a:lumMod val="75000"/>
                </a:schemeClr>
              </a:buClr>
              <a:buFont typeface="Wingdings" charset="2"/>
              <a:buNone/>
              <a:defRPr sz="2800" b="1" kern="1200">
                <a:solidFill>
                  <a:schemeClr val="bg1"/>
                </a:solidFill>
                <a:latin typeface="+mj-lt"/>
                <a:ea typeface="+mn-ea"/>
                <a:cs typeface="Georgia"/>
              </a:defRPr>
            </a:lvl1pPr>
            <a:lvl2pPr marL="457200" indent="0" algn="l" defTabSz="457200" rtl="0" eaLnBrk="1" latinLnBrk="0" hangingPunct="1">
              <a:spcBef>
                <a:spcPts val="1000"/>
              </a:spcBef>
              <a:buClr>
                <a:schemeClr val="accent3">
                  <a:lumMod val="75000"/>
                </a:schemeClr>
              </a:buClr>
              <a:buSzPct val="50000"/>
              <a:buFont typeface="Wingdings" charset="2"/>
              <a:buNone/>
              <a:defRPr sz="2000" b="1" kern="1200">
                <a:solidFill>
                  <a:schemeClr val="tx1"/>
                </a:solidFill>
                <a:latin typeface="+mn-lt"/>
                <a:ea typeface="+mn-ea"/>
                <a:cs typeface="+mn-cs"/>
              </a:defRPr>
            </a:lvl2pPr>
            <a:lvl3pPr marL="914400" indent="0" algn="l" defTabSz="457200" rtl="0" eaLnBrk="1" latinLnBrk="0" hangingPunct="1">
              <a:spcBef>
                <a:spcPts val="1000"/>
              </a:spcBef>
              <a:buFont typeface="Arial"/>
              <a:buNone/>
              <a:defRPr sz="1800" b="1"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US" sz="2400">
                <a:solidFill>
                  <a:srgbClr val="005288"/>
                </a:solidFill>
              </a:rPr>
              <a:t>Number of Claims Paid</a:t>
            </a:r>
            <a:endParaRPr lang="en-US" sz="2400"/>
          </a:p>
        </p:txBody>
      </p:sp>
      <p:sp>
        <p:nvSpPr>
          <p:cNvPr id="13" name="Content Placeholder 5">
            <a:extLst>
              <a:ext uri="{FF2B5EF4-FFF2-40B4-BE49-F238E27FC236}">
                <a16:creationId xmlns:a16="http://schemas.microsoft.com/office/drawing/2014/main" id="{E2A86E04-FB8C-53BE-128C-F52F13AD36F6}"/>
              </a:ext>
            </a:extLst>
          </p:cNvPr>
          <p:cNvSpPr txBox="1">
            <a:spLocks/>
          </p:cNvSpPr>
          <p:nvPr/>
        </p:nvSpPr>
        <p:spPr>
          <a:xfrm>
            <a:off x="6531463" y="4996568"/>
            <a:ext cx="5129793" cy="740664"/>
          </a:xfrm>
          <a:prstGeom prst="rect">
            <a:avLst/>
          </a:prstGeom>
          <a:solidFill>
            <a:srgbClr val="D1E7F4"/>
          </a:solidFill>
        </p:spPr>
        <p:txBody>
          <a:bodyPr vert="horz" lIns="91440" tIns="45720" rIns="91440" bIns="45720" rtlCol="0" anchor="ctr">
            <a:normAutofit/>
          </a:bodyPr>
          <a:lstStyle>
            <a:lvl1pPr marL="342900" indent="-347472" algn="l" defTabSz="457200" rtl="0" eaLnBrk="1" latinLnBrk="0" hangingPunct="1">
              <a:lnSpc>
                <a:spcPts val="2400"/>
              </a:lnSpc>
              <a:spcBef>
                <a:spcPts val="1000"/>
              </a:spcBef>
              <a:buClr>
                <a:schemeClr val="accent3">
                  <a:lumMod val="75000"/>
                </a:schemeClr>
              </a:buClr>
              <a:buFont typeface="Wingdings" charset="2"/>
              <a:buChar char="§"/>
              <a:defRPr sz="2000" kern="1200" baseline="0">
                <a:solidFill>
                  <a:schemeClr val="bg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1800" kern="1200" baseline="0">
                <a:solidFill>
                  <a:schemeClr val="bg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lgn="ctr">
              <a:buFont typeface="Wingdings" charset="2"/>
              <a:buNone/>
            </a:pPr>
            <a:r>
              <a:rPr lang="en-US" sz="2800" b="1">
                <a:solidFill>
                  <a:schemeClr val="tx2"/>
                </a:solidFill>
              </a:rPr>
              <a:t>X,XXX</a:t>
            </a:r>
            <a:endParaRPr lang="en-US"/>
          </a:p>
        </p:txBody>
      </p:sp>
      <p:sp>
        <p:nvSpPr>
          <p:cNvPr id="4" name="Footer Placeholder 3">
            <a:extLst>
              <a:ext uri="{FF2B5EF4-FFF2-40B4-BE49-F238E27FC236}">
                <a16:creationId xmlns:a16="http://schemas.microsoft.com/office/drawing/2014/main" id="{9962520E-56D9-0A00-9786-EF66794CC363}"/>
              </a:ext>
              <a:ext uri="{C183D7F6-B498-43B3-948B-1728B52AA6E4}">
                <adec:decorative xmlns:adec="http://schemas.microsoft.com/office/drawing/2017/decorative" val="1"/>
              </a:ext>
            </a:extLst>
          </p:cNvPr>
          <p:cNvSpPr>
            <a:spLocks noGrp="1"/>
          </p:cNvSpPr>
          <p:nvPr>
            <p:ph type="ftr" sz="quarter" idx="11"/>
          </p:nvPr>
        </p:nvSpPr>
        <p:spPr>
          <a:xfrm>
            <a:off x="6534987" y="6302861"/>
            <a:ext cx="4443413" cy="365125"/>
          </a:xfrm>
        </p:spPr>
        <p:txBody>
          <a:bodyPr/>
          <a:lstStyle/>
          <a:p>
            <a:r>
              <a:rPr lang="en-US"/>
              <a:t>Federal Emergency Management Agency</a:t>
            </a:r>
          </a:p>
        </p:txBody>
      </p:sp>
      <p:sp>
        <p:nvSpPr>
          <p:cNvPr id="3" name="Slide Number Placeholder 2">
            <a:extLst>
              <a:ext uri="{FF2B5EF4-FFF2-40B4-BE49-F238E27FC236}">
                <a16:creationId xmlns:a16="http://schemas.microsoft.com/office/drawing/2014/main" id="{7E1419A4-9AEB-06DF-DF8E-BC82E95C68D7}"/>
              </a:ext>
              <a:ext uri="{C183D7F6-B498-43B3-948B-1728B52AA6E4}">
                <adec:decorative xmlns:adec="http://schemas.microsoft.com/office/drawing/2017/decorative" val="1"/>
              </a:ext>
            </a:extLst>
          </p:cNvPr>
          <p:cNvSpPr>
            <a:spLocks noGrp="1"/>
          </p:cNvSpPr>
          <p:nvPr>
            <p:ph type="sldNum" sz="quarter" idx="12"/>
          </p:nvPr>
        </p:nvSpPr>
        <p:spPr>
          <a:xfrm>
            <a:off x="10968043" y="6409008"/>
            <a:ext cx="485773" cy="201827"/>
          </a:xfrm>
        </p:spPr>
        <p:txBody>
          <a:bodyPr/>
          <a:lstStyle/>
          <a:p>
            <a:fld id="{8FCC257D-A786-9244-9E17-CE618C8B9275}" type="slidenum">
              <a:rPr lang="en-US" smtClean="0"/>
              <a:pPr/>
              <a:t>10</a:t>
            </a:fld>
            <a:endParaRPr lang="en-US"/>
          </a:p>
        </p:txBody>
      </p:sp>
    </p:spTree>
    <p:custDataLst>
      <p:tags r:id="rId1"/>
    </p:custDataLst>
    <p:extLst>
      <p:ext uri="{BB962C8B-B14F-4D97-AF65-F5344CB8AC3E}">
        <p14:creationId xmlns:p14="http://schemas.microsoft.com/office/powerpoint/2010/main" val="381311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B37D616-C394-A333-926C-454A3C780195}"/>
              </a:ext>
              <a:ext uri="{C183D7F6-B498-43B3-948B-1728B52AA6E4}">
                <adec:decorative xmlns:adec="http://schemas.microsoft.com/office/drawing/2017/decorative" val="1"/>
              </a:ext>
            </a:extLst>
          </p:cNvPr>
          <p:cNvSpPr/>
          <p:nvPr/>
        </p:nvSpPr>
        <p:spPr>
          <a:xfrm>
            <a:off x="2878840" y="1857566"/>
            <a:ext cx="8574975" cy="3372786"/>
          </a:xfrm>
          <a:prstGeom prst="rect">
            <a:avLst/>
          </a:prstGeom>
          <a:solidFill>
            <a:srgbClr val="D6E3E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1D1284-5D0B-45FC-9C47-68F0AD3DB548}"/>
              </a:ext>
            </a:extLst>
          </p:cNvPr>
          <p:cNvSpPr>
            <a:spLocks noGrp="1"/>
          </p:cNvSpPr>
          <p:nvPr>
            <p:ph type="title"/>
          </p:nvPr>
        </p:nvSpPr>
        <p:spPr/>
        <p:txBody>
          <a:bodyPr/>
          <a:lstStyle/>
          <a:p>
            <a:r>
              <a:rPr lang="en-US"/>
              <a:t>Activity: Allocating Resources</a:t>
            </a:r>
          </a:p>
        </p:txBody>
      </p:sp>
      <p:sp>
        <p:nvSpPr>
          <p:cNvPr id="5" name="Content Placeholder 1">
            <a:extLst>
              <a:ext uri="{FF2B5EF4-FFF2-40B4-BE49-F238E27FC236}">
                <a16:creationId xmlns:a16="http://schemas.microsoft.com/office/drawing/2014/main" id="{A670ECBF-8610-B173-187C-433145C63B2D}"/>
              </a:ext>
            </a:extLst>
          </p:cNvPr>
          <p:cNvSpPr txBox="1">
            <a:spLocks/>
          </p:cNvSpPr>
          <p:nvPr/>
        </p:nvSpPr>
        <p:spPr>
          <a:xfrm>
            <a:off x="2878841" y="1888761"/>
            <a:ext cx="8108949" cy="3342806"/>
          </a:xfrm>
          <a:prstGeom prst="rect">
            <a:avLst/>
          </a:prstGeom>
        </p:spPr>
        <p:txBody>
          <a:bodyPr lIns="91440" tIns="45720" rIns="91440" bIns="45720" anchor="t"/>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20000"/>
              </a:lnSpc>
              <a:spcBef>
                <a:spcPts val="0"/>
              </a:spcBef>
              <a:spcAft>
                <a:spcPts val="12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You are assigned the role of one of your constituents.</a:t>
            </a:r>
          </a:p>
          <a:p>
            <a:pPr marL="342900" marR="0" lvl="0" indent="-342900" algn="l" defTabSz="457200" rtl="0" eaLnBrk="1" fontAlgn="auto" latinLnBrk="0" hangingPunct="1">
              <a:lnSpc>
                <a:spcPct val="120000"/>
              </a:lnSpc>
              <a:spcBef>
                <a:spcPts val="0"/>
              </a:spcBef>
              <a:spcAft>
                <a:spcPts val="1200"/>
              </a:spcAft>
              <a:buClr>
                <a:schemeClr val="bg1">
                  <a:lumMod val="65000"/>
                </a:schemeClr>
              </a:buClr>
              <a:buSzTx/>
              <a:buFont typeface="Wingdings" panose="05000000000000000000" pitchFamily="2" charset="2"/>
              <a:buChar char=""/>
              <a:tabLst>
                <a:tab pos="228600" algn="l"/>
                <a:tab pos="457200" algn="l"/>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Why would they want your community to provide more resources to or enhance your floodplain management program? </a:t>
            </a:r>
          </a:p>
          <a:p>
            <a:pPr marL="342900" marR="0" lvl="0" indent="-342900" algn="l" defTabSz="457200" rtl="0" eaLnBrk="1" fontAlgn="auto" latinLnBrk="0" hangingPunct="1">
              <a:lnSpc>
                <a:spcPct val="120000"/>
              </a:lnSpc>
              <a:spcBef>
                <a:spcPts val="0"/>
              </a:spcBef>
              <a:spcAft>
                <a:spcPts val="1200"/>
              </a:spcAft>
              <a:buClr>
                <a:schemeClr val="bg1">
                  <a:lumMod val="65000"/>
                </a:schemeClr>
              </a:buClr>
              <a:buSzTx/>
              <a:buFont typeface="Wingdings" panose="05000000000000000000" pitchFamily="2" charset="2"/>
              <a:buChar char=""/>
              <a:tabLst>
                <a:tab pos="228600" algn="l"/>
                <a:tab pos="457200" algn="l"/>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What do they value?</a:t>
            </a:r>
          </a:p>
          <a:p>
            <a:pPr marL="342900" marR="0" lvl="0" indent="-342900" algn="l" defTabSz="457200" rtl="0" eaLnBrk="1" fontAlgn="auto" latinLnBrk="0" hangingPunct="1">
              <a:lnSpc>
                <a:spcPct val="120000"/>
              </a:lnSpc>
              <a:spcBef>
                <a:spcPts val="0"/>
              </a:spcBef>
              <a:spcAft>
                <a:spcPts val="1200"/>
              </a:spcAft>
              <a:buClr>
                <a:schemeClr val="bg1">
                  <a:lumMod val="65000"/>
                </a:schemeClr>
              </a:buClr>
              <a:buSzTx/>
              <a:buFont typeface="Wingdings" panose="05000000000000000000" pitchFamily="2" charset="2"/>
              <a:buChar char=""/>
              <a:tabLst>
                <a:tab pos="228600" algn="l"/>
                <a:tab pos="457200" algn="l"/>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What kind of resources would they request?</a:t>
            </a:r>
          </a:p>
          <a:p>
            <a:pPr marL="342900" marR="0" lvl="0" indent="-342900" algn="l" defTabSz="457200" rtl="0" eaLnBrk="1" fontAlgn="auto" latinLnBrk="0" hangingPunct="1">
              <a:lnSpc>
                <a:spcPct val="120000"/>
              </a:lnSpc>
              <a:spcBef>
                <a:spcPts val="0"/>
              </a:spcBef>
              <a:spcAft>
                <a:spcPts val="1200"/>
              </a:spcAft>
              <a:buClr>
                <a:schemeClr val="bg1">
                  <a:lumMod val="65000"/>
                </a:schemeClr>
              </a:buClr>
              <a:buSzTx/>
              <a:buFont typeface="Wingdings" panose="05000000000000000000" pitchFamily="2" charset="2"/>
              <a:buChar char=""/>
              <a:tabLst>
                <a:tab pos="228600" algn="l"/>
                <a:tab pos="457200" algn="l"/>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How might their needs change between regular days (with no active disasters) and the days after a disaster?</a:t>
            </a:r>
            <a:b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br>
            <a:endParaRPr kumimoji="0" lang="en-US" sz="20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indent="-347345"/>
            <a:endParaRPr lang="en-US" sz="2000" dirty="0"/>
          </a:p>
        </p:txBody>
      </p:sp>
      <p:sp>
        <p:nvSpPr>
          <p:cNvPr id="3" name="Footer Placeholder 2">
            <a:extLst>
              <a:ext uri="{FF2B5EF4-FFF2-40B4-BE49-F238E27FC236}">
                <a16:creationId xmlns:a16="http://schemas.microsoft.com/office/drawing/2014/main" id="{76E891E4-6F58-4A3A-A876-8D58DF86A570}"/>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Federal Emergency Management Agency</a:t>
            </a:r>
          </a:p>
        </p:txBody>
      </p:sp>
      <p:sp>
        <p:nvSpPr>
          <p:cNvPr id="4" name="Slide Number Placeholder 3">
            <a:extLst>
              <a:ext uri="{FF2B5EF4-FFF2-40B4-BE49-F238E27FC236}">
                <a16:creationId xmlns:a16="http://schemas.microsoft.com/office/drawing/2014/main" id="{691BBD50-AB8F-4490-B3BF-BDBACB7A6D3A}"/>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11</a:t>
            </a:fld>
            <a:endParaRPr lang="en-US"/>
          </a:p>
        </p:txBody>
      </p:sp>
    </p:spTree>
    <p:custDataLst>
      <p:tags r:id="rId1"/>
    </p:custDataLst>
    <p:extLst>
      <p:ext uri="{BB962C8B-B14F-4D97-AF65-F5344CB8AC3E}">
        <p14:creationId xmlns:p14="http://schemas.microsoft.com/office/powerpoint/2010/main" val="3270345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477B9-62AF-D427-BA4F-D94D4EEFCA35}"/>
              </a:ext>
            </a:extLst>
          </p:cNvPr>
          <p:cNvSpPr>
            <a:spLocks noGrp="1"/>
          </p:cNvSpPr>
          <p:nvPr>
            <p:ph type="title"/>
          </p:nvPr>
        </p:nvSpPr>
        <p:spPr/>
        <p:txBody>
          <a:bodyPr/>
          <a:lstStyle/>
          <a:p>
            <a:r>
              <a:rPr lang="en-US"/>
              <a:t>Topic </a:t>
            </a:r>
            <a:r>
              <a:rPr lang="en-US" dirty="0"/>
              <a:t>Summary</a:t>
            </a:r>
          </a:p>
        </p:txBody>
      </p:sp>
      <p:sp>
        <p:nvSpPr>
          <p:cNvPr id="5" name="Content Placeholder 4">
            <a:extLst>
              <a:ext uri="{FF2B5EF4-FFF2-40B4-BE49-F238E27FC236}">
                <a16:creationId xmlns:a16="http://schemas.microsoft.com/office/drawing/2014/main" id="{AA7D454C-603D-D558-B638-81515286F7E4}"/>
              </a:ext>
            </a:extLst>
          </p:cNvPr>
          <p:cNvSpPr>
            <a:spLocks noGrp="1"/>
          </p:cNvSpPr>
          <p:nvPr>
            <p:ph sz="quarter" idx="11"/>
          </p:nvPr>
        </p:nvSpPr>
        <p:spPr/>
        <p:txBody>
          <a:bodyPr vert="horz" lIns="91440" tIns="45720" rIns="91440" bIns="45720" rtlCol="0" anchor="t">
            <a:normAutofit fontScale="92500" lnSpcReduction="10000"/>
          </a:bodyPr>
          <a:lstStyle/>
          <a:p>
            <a:pPr marL="342900" marR="0" lvl="0" indent="-342900" algn="l" defTabSz="457200" rtl="0" eaLnBrk="1" fontAlgn="auto" latinLnBrk="0" hangingPunct="1">
              <a:lnSpc>
                <a:spcPct val="120000"/>
              </a:lnSpc>
              <a:spcBef>
                <a:spcPts val="0"/>
              </a:spcBef>
              <a:spcAft>
                <a:spcPts val="1200"/>
              </a:spcAft>
              <a:buClr>
                <a:schemeClr val="bg1">
                  <a:lumMod val="65000"/>
                </a:schemeClr>
              </a:buClr>
              <a:buSzTx/>
              <a:buFont typeface="Wingdings" panose="05000000000000000000" pitchFamily="2" charset="2"/>
              <a:buChar char=""/>
              <a:tabLst/>
              <a:defRPr/>
            </a:pPr>
            <a:r>
              <a:rPr kumimoji="0" lang="en-US" sz="22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Providing your FPA and their team with resources allows them to support your community.</a:t>
            </a:r>
          </a:p>
          <a:p>
            <a:pPr marL="342900" marR="0" lvl="0" indent="-342900" algn="l" defTabSz="457200" rtl="0" eaLnBrk="1" fontAlgn="auto" latinLnBrk="0" hangingPunct="1">
              <a:lnSpc>
                <a:spcPct val="120000"/>
              </a:lnSpc>
              <a:spcBef>
                <a:spcPts val="0"/>
              </a:spcBef>
              <a:spcAft>
                <a:spcPts val="1200"/>
              </a:spcAft>
              <a:buClr>
                <a:schemeClr val="bg1">
                  <a:lumMod val="65000"/>
                </a:schemeClr>
              </a:buClr>
              <a:buSzTx/>
              <a:buFont typeface="Wingdings" panose="05000000000000000000" pitchFamily="2" charset="2"/>
              <a:buChar char=""/>
              <a:tabLst/>
              <a:defRPr/>
            </a:pPr>
            <a:r>
              <a:rPr kumimoji="0" lang="en-US" sz="22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Supporting your FPA helps other community staff, enhances public safety, protects your community from hazards and legal action, and minimizes the chance for NFIP probation or suspension.</a:t>
            </a:r>
          </a:p>
          <a:p>
            <a:pPr marL="342900" marR="0" lvl="0" indent="-342900" algn="l" defTabSz="457200" rtl="0" eaLnBrk="1" fontAlgn="auto" latinLnBrk="0" hangingPunct="1">
              <a:lnSpc>
                <a:spcPct val="120000"/>
              </a:lnSpc>
              <a:spcBef>
                <a:spcPts val="0"/>
              </a:spcBef>
              <a:spcAft>
                <a:spcPts val="1200"/>
              </a:spcAft>
              <a:buClr>
                <a:schemeClr val="bg1">
                  <a:lumMod val="65000"/>
                </a:schemeClr>
              </a:buClr>
              <a:buSzTx/>
              <a:buFont typeface="Wingdings" panose="05000000000000000000" pitchFamily="2" charset="2"/>
              <a:buChar char=""/>
              <a:tabLst/>
              <a:defRPr/>
            </a:pPr>
            <a:r>
              <a:rPr kumimoji="0" lang="en-US" sz="22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Not supporting your FPA leads to legal risks, increased violations, NFIP suspension or probation, staff turnover, and increased costs for property owners.</a:t>
            </a:r>
          </a:p>
        </p:txBody>
      </p:sp>
      <p:sp>
        <p:nvSpPr>
          <p:cNvPr id="3" name="Footer Placeholder 2">
            <a:extLst>
              <a:ext uri="{FF2B5EF4-FFF2-40B4-BE49-F238E27FC236}">
                <a16:creationId xmlns:a16="http://schemas.microsoft.com/office/drawing/2014/main" id="{A0D884E7-6607-2766-6ECC-7D0F43F30C3A}"/>
              </a:ext>
              <a:ext uri="{C183D7F6-B498-43B3-948B-1728B52AA6E4}">
                <adec:decorative xmlns:adec="http://schemas.microsoft.com/office/drawing/2017/decorative" val="1"/>
              </a:ext>
            </a:extLst>
          </p:cNvPr>
          <p:cNvSpPr>
            <a:spLocks noGrp="1"/>
          </p:cNvSpPr>
          <p:nvPr>
            <p:ph type="ftr" sz="quarter" idx="12"/>
          </p:nvPr>
        </p:nvSpPr>
        <p:spPr/>
        <p:txBody>
          <a:bodyPr/>
          <a:lstStyle/>
          <a:p>
            <a:r>
              <a:rPr lang="en-US"/>
              <a:t>Federal Emergency Management Agency</a:t>
            </a:r>
          </a:p>
        </p:txBody>
      </p:sp>
      <p:sp>
        <p:nvSpPr>
          <p:cNvPr id="4" name="Slide Number Placeholder 3">
            <a:extLst>
              <a:ext uri="{FF2B5EF4-FFF2-40B4-BE49-F238E27FC236}">
                <a16:creationId xmlns:a16="http://schemas.microsoft.com/office/drawing/2014/main" id="{ABDFFC06-EAD4-F7E1-CD5E-9BE029540496}"/>
              </a:ext>
              <a:ext uri="{C183D7F6-B498-43B3-948B-1728B52AA6E4}">
                <adec:decorative xmlns:adec="http://schemas.microsoft.com/office/drawing/2017/decorative" val="1"/>
              </a:ext>
            </a:extLst>
          </p:cNvPr>
          <p:cNvSpPr>
            <a:spLocks noGrp="1"/>
          </p:cNvSpPr>
          <p:nvPr>
            <p:ph type="sldNum" sz="quarter" idx="13"/>
          </p:nvPr>
        </p:nvSpPr>
        <p:spPr/>
        <p:txBody>
          <a:bodyPr/>
          <a:lstStyle/>
          <a:p>
            <a:fld id="{8FCC257D-A786-9244-9E17-CE618C8B9275}" type="slidenum">
              <a:rPr lang="en-US" smtClean="0"/>
              <a:pPr/>
              <a:t>12</a:t>
            </a:fld>
            <a:endParaRPr lang="en-US"/>
          </a:p>
        </p:txBody>
      </p:sp>
    </p:spTree>
    <p:custDataLst>
      <p:tags r:id="rId1"/>
    </p:custDataLst>
    <p:extLst>
      <p:ext uri="{BB962C8B-B14F-4D97-AF65-F5344CB8AC3E}">
        <p14:creationId xmlns:p14="http://schemas.microsoft.com/office/powerpoint/2010/main" val="1059215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7F604E-C44C-53F6-AFBC-3B1D131412F7}"/>
              </a:ext>
            </a:extLst>
          </p:cNvPr>
          <p:cNvSpPr>
            <a:spLocks noGrp="1"/>
          </p:cNvSpPr>
          <p:nvPr>
            <p:ph type="title"/>
          </p:nvPr>
        </p:nvSpPr>
        <p:spPr/>
        <p:txBody>
          <a:bodyPr/>
          <a:lstStyle/>
          <a:p>
            <a:r>
              <a:rPr lang="en-US" dirty="0"/>
              <a:t>Topic 3 Objective</a:t>
            </a:r>
          </a:p>
        </p:txBody>
      </p:sp>
      <p:sp>
        <p:nvSpPr>
          <p:cNvPr id="2" name="Content Placeholder 1">
            <a:extLst>
              <a:ext uri="{FF2B5EF4-FFF2-40B4-BE49-F238E27FC236}">
                <a16:creationId xmlns:a16="http://schemas.microsoft.com/office/drawing/2014/main" id="{E3080F9C-3DDD-10E8-0218-210BCDD9CA12}"/>
              </a:ext>
            </a:extLst>
          </p:cNvPr>
          <p:cNvSpPr>
            <a:spLocks noGrp="1"/>
          </p:cNvSpPr>
          <p:nvPr>
            <p:ph sz="half" idx="1"/>
          </p:nvPr>
        </p:nvSpPr>
        <p:spPr/>
        <p:txBody>
          <a:bodyPr vert="horz" lIns="91440" tIns="45720" rIns="91440" bIns="45720" rtlCol="0" anchor="t">
            <a:normAutofit/>
          </a:bodyPr>
          <a:lstStyle/>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a:effectLst/>
                <a:latin typeface="Franklin Gothic Book"/>
                <a:ea typeface="Calibri"/>
                <a:cs typeface="Times New Roman"/>
              </a:rPr>
              <a:t>Identify the </a:t>
            </a:r>
            <a:r>
              <a:rPr lang="en-US">
                <a:latin typeface="Franklin Gothic Book"/>
                <a:ea typeface="Calibri"/>
                <a:cs typeface="Times New Roman"/>
              </a:rPr>
              <a:t>impacts</a:t>
            </a:r>
            <a:r>
              <a:rPr lang="en-US">
                <a:effectLst/>
                <a:latin typeface="Franklin Gothic Book"/>
                <a:ea typeface="Calibri"/>
                <a:cs typeface="Times New Roman"/>
              </a:rPr>
              <a:t> that a </a:t>
            </a:r>
            <a:r>
              <a:rPr lang="en-US">
                <a:latin typeface="Franklin Gothic Book"/>
                <a:ea typeface="Calibri"/>
                <a:cs typeface="Times New Roman"/>
              </a:rPr>
              <a:t>communit</a:t>
            </a:r>
            <a:r>
              <a:rPr lang="en-US">
                <a:effectLst/>
                <a:latin typeface="Franklin Gothic Book"/>
                <a:ea typeface="Calibri"/>
                <a:cs typeface="Times New Roman"/>
              </a:rPr>
              <a:t> </a:t>
            </a:r>
            <a:r>
              <a:rPr lang="en-US" dirty="0">
                <a:effectLst/>
                <a:latin typeface="Franklin Gothic Book"/>
                <a:ea typeface="Calibri"/>
                <a:cs typeface="Times New Roman"/>
              </a:rPr>
              <a:t>budget choices have on response and recovery to future disasters.</a:t>
            </a:r>
          </a:p>
          <a:p>
            <a:pPr marL="0" indent="0">
              <a:lnSpc>
                <a:spcPct val="152367"/>
              </a:lnSpc>
              <a:buNone/>
            </a:pPr>
            <a:endParaRPr lang="en-US" sz="1800" dirty="0">
              <a:ea typeface="+mn-lt"/>
              <a:cs typeface="+mn-lt"/>
            </a:endParaRPr>
          </a:p>
        </p:txBody>
      </p:sp>
      <p:pic>
        <p:nvPicPr>
          <p:cNvPr id="8" name="Content Placeholder 7" descr="A blue and white circular target with blue and white arrows hitting the center of the target.&#10;&#10;">
            <a:extLst>
              <a:ext uri="{FF2B5EF4-FFF2-40B4-BE49-F238E27FC236}">
                <a16:creationId xmlns:a16="http://schemas.microsoft.com/office/drawing/2014/main" id="{EDD6FD8A-4FD5-57A1-C8D8-109BE5DA5CB8}"/>
              </a:ext>
            </a:extLst>
          </p:cNvPr>
          <p:cNvPicPr>
            <a:picLocks noGrp="1" noChangeAspect="1"/>
          </p:cNvPicPr>
          <p:nvPr>
            <p:ph sz="half" idx="2"/>
          </p:nvPr>
        </p:nvPicPr>
        <p:blipFill>
          <a:blip r:embed="rId4"/>
          <a:stretch>
            <a:fillRect/>
          </a:stretch>
        </p:blipFill>
        <p:spPr>
          <a:xfrm>
            <a:off x="6313488" y="1560724"/>
            <a:ext cx="5268912" cy="3971501"/>
          </a:xfrm>
        </p:spPr>
      </p:pic>
      <p:sp>
        <p:nvSpPr>
          <p:cNvPr id="5" name="Footer Placeholder 4">
            <a:extLst>
              <a:ext uri="{FF2B5EF4-FFF2-40B4-BE49-F238E27FC236}">
                <a16:creationId xmlns:a16="http://schemas.microsoft.com/office/drawing/2014/main" id="{F6291EDD-E85B-FE68-545A-BAA68D7AA014}"/>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Federal Emergency Management Agency</a:t>
            </a:r>
          </a:p>
        </p:txBody>
      </p:sp>
      <p:sp>
        <p:nvSpPr>
          <p:cNvPr id="6" name="Slide Number Placeholder 5">
            <a:extLst>
              <a:ext uri="{FF2B5EF4-FFF2-40B4-BE49-F238E27FC236}">
                <a16:creationId xmlns:a16="http://schemas.microsoft.com/office/drawing/2014/main" id="{B3CD681E-AE96-C252-74C9-C65129F92280}"/>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2</a:t>
            </a:fld>
            <a:endParaRPr lang="en-US"/>
          </a:p>
        </p:txBody>
      </p:sp>
    </p:spTree>
    <p:custDataLst>
      <p:tags r:id="rId1"/>
    </p:custDataLst>
    <p:extLst>
      <p:ext uri="{BB962C8B-B14F-4D97-AF65-F5344CB8AC3E}">
        <p14:creationId xmlns:p14="http://schemas.microsoft.com/office/powerpoint/2010/main" val="2480642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5ADC5E-D228-4DB8-AFE7-AD4E132F1B44}"/>
              </a:ext>
            </a:extLst>
          </p:cNvPr>
          <p:cNvSpPr>
            <a:spLocks noGrp="1"/>
          </p:cNvSpPr>
          <p:nvPr>
            <p:ph type="title"/>
          </p:nvPr>
        </p:nvSpPr>
        <p:spPr/>
        <p:txBody>
          <a:bodyPr/>
          <a:lstStyle/>
          <a:p>
            <a:r>
              <a:rPr lang="en-US"/>
              <a:t>Responsibilities of the Floodplain Administrator (FPA)</a:t>
            </a:r>
          </a:p>
        </p:txBody>
      </p:sp>
      <p:sp>
        <p:nvSpPr>
          <p:cNvPr id="2" name="Content Placeholder 1">
            <a:extLst>
              <a:ext uri="{FF2B5EF4-FFF2-40B4-BE49-F238E27FC236}">
                <a16:creationId xmlns:a16="http://schemas.microsoft.com/office/drawing/2014/main" id="{CB70AE53-CECD-49CF-BF63-4D29403D8DC8}"/>
              </a:ext>
            </a:extLst>
          </p:cNvPr>
          <p:cNvSpPr>
            <a:spLocks noGrp="1"/>
          </p:cNvSpPr>
          <p:nvPr>
            <p:ph sz="half" idx="1"/>
          </p:nvPr>
        </p:nvSpPr>
        <p:spPr>
          <a:xfrm>
            <a:off x="726018" y="1435099"/>
            <a:ext cx="10727798" cy="4486016"/>
          </a:xfrm>
        </p:spPr>
        <p:txBody>
          <a:bodyPr vert="horz" lIns="91440" tIns="45720" rIns="91440" bIns="45720" rtlCol="0" anchor="t">
            <a:noAutofit/>
          </a:bodyPr>
          <a:lstStyle/>
          <a:p>
            <a:pPr marL="0" indent="0">
              <a:lnSpc>
                <a:spcPct val="100000"/>
              </a:lnSpc>
              <a:buNone/>
            </a:pPr>
            <a:r>
              <a:rPr lang="en-US" dirty="0"/>
              <a:t>Floodplain Administrators:</a:t>
            </a:r>
          </a:p>
          <a:p>
            <a:pPr indent="-347345">
              <a:lnSpc>
                <a:spcPct val="100000"/>
              </a:lnSpc>
            </a:pPr>
            <a:r>
              <a:rPr lang="en-US" dirty="0"/>
              <a:t>Review proposed floodplain development for compliance with local floodplain regulations.</a:t>
            </a:r>
          </a:p>
          <a:p>
            <a:pPr indent="-347345">
              <a:lnSpc>
                <a:spcPct val="100000"/>
              </a:lnSpc>
            </a:pPr>
            <a:r>
              <a:rPr lang="en-US" dirty="0"/>
              <a:t>Review and issue or deny permits for floodplain development</a:t>
            </a:r>
          </a:p>
          <a:p>
            <a:pPr indent="-347345">
              <a:lnSpc>
                <a:spcPct val="100000"/>
              </a:lnSpc>
            </a:pPr>
            <a:r>
              <a:rPr lang="en-US" dirty="0"/>
              <a:t>Inspect development to ensure compliance</a:t>
            </a:r>
          </a:p>
          <a:p>
            <a:pPr indent="-347345">
              <a:lnSpc>
                <a:spcPct val="100000"/>
              </a:lnSpc>
            </a:pPr>
            <a:r>
              <a:rPr lang="en-US" dirty="0"/>
              <a:t>Keep adequate records of development in floodplains in perpetuity</a:t>
            </a:r>
          </a:p>
          <a:p>
            <a:pPr indent="-347345">
              <a:lnSpc>
                <a:spcPct val="100000"/>
              </a:lnSpc>
              <a:spcAft>
                <a:spcPts val="1200"/>
              </a:spcAft>
            </a:pPr>
            <a:r>
              <a:rPr lang="en-US" dirty="0"/>
              <a:t>Coordinate with other community departments to ensure community projects comply with floodplain regulations</a:t>
            </a:r>
          </a:p>
          <a:p>
            <a:pPr marL="0" indent="0">
              <a:lnSpc>
                <a:spcPct val="100000"/>
              </a:lnSpc>
              <a:buNone/>
            </a:pPr>
            <a:r>
              <a:rPr lang="en-US" b="1" dirty="0">
                <a:solidFill>
                  <a:schemeClr val="tx2"/>
                </a:solidFill>
              </a:rPr>
              <a:t>Development: </a:t>
            </a:r>
            <a:r>
              <a:rPr lang="en-US" dirty="0">
                <a:solidFill>
                  <a:schemeClr val="tx2"/>
                </a:solidFill>
              </a:rPr>
              <a:t>Any human-made change to improved or unimproved real estate, including, but not limited to, buildings or other structures, mining, dredging, filling, grading, paving, excavation or drilling operations, or storage of equipment or materials.</a:t>
            </a:r>
          </a:p>
          <a:p>
            <a:pPr marL="0" indent="0">
              <a:lnSpc>
                <a:spcPct val="100000"/>
              </a:lnSpc>
              <a:buNone/>
            </a:pPr>
            <a:endParaRPr lang="en-US" dirty="0"/>
          </a:p>
        </p:txBody>
      </p:sp>
      <p:sp>
        <p:nvSpPr>
          <p:cNvPr id="5" name="Footer Placeholder 4">
            <a:extLst>
              <a:ext uri="{FF2B5EF4-FFF2-40B4-BE49-F238E27FC236}">
                <a16:creationId xmlns:a16="http://schemas.microsoft.com/office/drawing/2014/main" id="{1A9CDBC5-71B1-4FD6-82F2-FD70068CD9C6}"/>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Federal Emergency Management Agency</a:t>
            </a:r>
          </a:p>
        </p:txBody>
      </p:sp>
      <p:sp>
        <p:nvSpPr>
          <p:cNvPr id="6" name="Slide Number Placeholder 5">
            <a:extLst>
              <a:ext uri="{FF2B5EF4-FFF2-40B4-BE49-F238E27FC236}">
                <a16:creationId xmlns:a16="http://schemas.microsoft.com/office/drawing/2014/main" id="{04B075F9-BC4F-4750-A9EF-8035193BE41E}"/>
              </a:ext>
            </a:extLst>
          </p:cNvPr>
          <p:cNvSpPr>
            <a:spLocks noGrp="1"/>
          </p:cNvSpPr>
          <p:nvPr>
            <p:ph type="sldNum" sz="quarter" idx="12"/>
          </p:nvPr>
        </p:nvSpPr>
        <p:spPr/>
        <p:txBody>
          <a:bodyPr/>
          <a:lstStyle/>
          <a:p>
            <a:fld id="{8FCC257D-A786-9244-9E17-CE618C8B9275}" type="slidenum">
              <a:rPr lang="en-US" smtClean="0"/>
              <a:pPr/>
              <a:t>3</a:t>
            </a:fld>
            <a:endParaRPr lang="en-US"/>
          </a:p>
        </p:txBody>
      </p:sp>
    </p:spTree>
    <p:custDataLst>
      <p:tags r:id="rId1"/>
    </p:custDataLst>
    <p:extLst>
      <p:ext uri="{BB962C8B-B14F-4D97-AF65-F5344CB8AC3E}">
        <p14:creationId xmlns:p14="http://schemas.microsoft.com/office/powerpoint/2010/main" val="813859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5ADC5E-D228-4DB8-AFE7-AD4E132F1B44}"/>
              </a:ext>
            </a:extLst>
          </p:cNvPr>
          <p:cNvSpPr>
            <a:spLocks noGrp="1"/>
          </p:cNvSpPr>
          <p:nvPr>
            <p:ph type="title"/>
          </p:nvPr>
        </p:nvSpPr>
        <p:spPr/>
        <p:txBody>
          <a:bodyPr/>
          <a:lstStyle/>
          <a:p>
            <a:r>
              <a:rPr lang="en-US"/>
              <a:t>Responsibilities of the FPA (cont.)</a:t>
            </a:r>
          </a:p>
        </p:txBody>
      </p:sp>
      <p:sp>
        <p:nvSpPr>
          <p:cNvPr id="2" name="Content Placeholder 1">
            <a:extLst>
              <a:ext uri="{FF2B5EF4-FFF2-40B4-BE49-F238E27FC236}">
                <a16:creationId xmlns:a16="http://schemas.microsoft.com/office/drawing/2014/main" id="{CB70AE53-CECD-49CF-BF63-4D29403D8DC8}"/>
              </a:ext>
            </a:extLst>
          </p:cNvPr>
          <p:cNvSpPr>
            <a:spLocks noGrp="1"/>
          </p:cNvSpPr>
          <p:nvPr>
            <p:ph sz="half" idx="1"/>
          </p:nvPr>
        </p:nvSpPr>
        <p:spPr>
          <a:xfrm>
            <a:off x="726018" y="1549399"/>
            <a:ext cx="10716014" cy="4168007"/>
          </a:xfrm>
        </p:spPr>
        <p:txBody>
          <a:bodyPr vert="horz" lIns="91440" tIns="45720" rIns="91440" bIns="45720" rtlCol="0" anchor="t">
            <a:noAutofit/>
          </a:bodyPr>
          <a:lstStyle/>
          <a:p>
            <a:pPr marL="0" marR="0" indent="0">
              <a:lnSpc>
                <a:spcPct val="120000"/>
              </a:lnSpc>
              <a:spcBef>
                <a:spcPts val="0"/>
              </a:spcBef>
              <a:spcAft>
                <a:spcPts val="1200"/>
              </a:spcAft>
              <a:buNone/>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Floodplain Administrators:</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tabLst>
                <a:tab pos="228600" algn="l"/>
                <a:tab pos="457200" algn="l"/>
              </a:tabLst>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Help community members understand flood hazards, flood map data, flood insurance, and floodplain construction standards</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tabLst>
                <a:tab pos="228600" algn="l"/>
                <a:tab pos="457200" algn="l"/>
              </a:tabLst>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Make fair, consistent, and documentable decisions</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tabLst>
                <a:tab pos="228600" algn="l"/>
                <a:tab pos="457200" algn="l"/>
              </a:tabLst>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Take enforcement actions when development is not compliant</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tabLst>
                <a:tab pos="228600" algn="l"/>
                <a:tab pos="457200" algn="l"/>
              </a:tabLst>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Help FEMA prepare and revise flood maps</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tabLst>
                <a:tab pos="228600" algn="l"/>
                <a:tab pos="457200" algn="l"/>
              </a:tabLst>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Complete Substantial Damage Assessments </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tabLst>
                <a:tab pos="228600" algn="l"/>
                <a:tab pos="457200" algn="l"/>
              </a:tabLst>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Work with the public and partner agencies</a:t>
            </a:r>
          </a:p>
          <a:p>
            <a:pPr marL="0" indent="0">
              <a:lnSpc>
                <a:spcPct val="100000"/>
              </a:lnSpc>
              <a:buNone/>
            </a:pPr>
            <a:endParaRPr lang="en-US" dirty="0"/>
          </a:p>
        </p:txBody>
      </p:sp>
      <p:sp>
        <p:nvSpPr>
          <p:cNvPr id="5" name="Footer Placeholder 4">
            <a:extLst>
              <a:ext uri="{FF2B5EF4-FFF2-40B4-BE49-F238E27FC236}">
                <a16:creationId xmlns:a16="http://schemas.microsoft.com/office/drawing/2014/main" id="{1A9CDBC5-71B1-4FD6-82F2-FD70068CD9C6}"/>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Federal Emergency Management Agency</a:t>
            </a:r>
          </a:p>
        </p:txBody>
      </p:sp>
      <p:sp>
        <p:nvSpPr>
          <p:cNvPr id="6" name="Slide Number Placeholder 5">
            <a:extLst>
              <a:ext uri="{FF2B5EF4-FFF2-40B4-BE49-F238E27FC236}">
                <a16:creationId xmlns:a16="http://schemas.microsoft.com/office/drawing/2014/main" id="{04B075F9-BC4F-4750-A9EF-8035193BE41E}"/>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4</a:t>
            </a:fld>
            <a:endParaRPr lang="en-US"/>
          </a:p>
        </p:txBody>
      </p:sp>
    </p:spTree>
    <p:custDataLst>
      <p:tags r:id="rId1"/>
    </p:custDataLst>
    <p:extLst>
      <p:ext uri="{BB962C8B-B14F-4D97-AF65-F5344CB8AC3E}">
        <p14:creationId xmlns:p14="http://schemas.microsoft.com/office/powerpoint/2010/main" val="756704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273D17-6997-93C9-FF48-79A42436AE9D}"/>
              </a:ext>
            </a:extLst>
          </p:cNvPr>
          <p:cNvSpPr>
            <a:spLocks noGrp="1"/>
          </p:cNvSpPr>
          <p:nvPr>
            <p:ph type="title"/>
          </p:nvPr>
        </p:nvSpPr>
        <p:spPr>
          <a:xfrm>
            <a:off x="738189" y="452440"/>
            <a:ext cx="10715627" cy="743347"/>
          </a:xfrm>
        </p:spPr>
        <p:txBody>
          <a:bodyPr anchor="ctr">
            <a:normAutofit/>
          </a:bodyPr>
          <a:lstStyle/>
          <a:p>
            <a:r>
              <a:rPr lang="en-US" dirty="0"/>
              <a:t>What Support Does Your FPA Need?</a:t>
            </a:r>
          </a:p>
        </p:txBody>
      </p:sp>
      <p:sp>
        <p:nvSpPr>
          <p:cNvPr id="2" name="Content Placeholder 1">
            <a:extLst>
              <a:ext uri="{FF2B5EF4-FFF2-40B4-BE49-F238E27FC236}">
                <a16:creationId xmlns:a16="http://schemas.microsoft.com/office/drawing/2014/main" id="{454FADB7-01F1-9F25-7F28-2865346A5594}"/>
              </a:ext>
            </a:extLst>
          </p:cNvPr>
          <p:cNvSpPr>
            <a:spLocks noGrp="1"/>
          </p:cNvSpPr>
          <p:nvPr>
            <p:ph sz="half" idx="1"/>
          </p:nvPr>
        </p:nvSpPr>
        <p:spPr>
          <a:xfrm>
            <a:off x="726018" y="1549399"/>
            <a:ext cx="5636682" cy="4236803"/>
          </a:xfrm>
        </p:spPr>
        <p:txBody>
          <a:bodyPr vert="horz" lIns="91440" tIns="45720" rIns="91440" bIns="45720" rtlCol="0">
            <a:noAutofit/>
          </a:bodyPr>
          <a:lstStyle/>
          <a:p>
            <a:pPr indent="-347345"/>
            <a:r>
              <a:rPr lang="en-US" dirty="0"/>
              <a:t>Routine in-person training</a:t>
            </a:r>
          </a:p>
          <a:p>
            <a:pPr indent="-347345"/>
            <a:r>
              <a:rPr lang="en-US" dirty="0"/>
              <a:t>Membership and/or conference attendance</a:t>
            </a:r>
          </a:p>
          <a:p>
            <a:pPr indent="-347345"/>
            <a:r>
              <a:rPr lang="en-US" dirty="0"/>
              <a:t>Support to adequately enforce regulations</a:t>
            </a:r>
          </a:p>
          <a:p>
            <a:pPr indent="-347345">
              <a:spcAft>
                <a:spcPts val="1200"/>
              </a:spcAft>
            </a:pPr>
            <a:r>
              <a:rPr lang="en-US" dirty="0"/>
              <a:t>Coordination with other community departments</a:t>
            </a:r>
          </a:p>
          <a:p>
            <a:pPr marL="0" indent="0">
              <a:buNone/>
            </a:pPr>
            <a:r>
              <a:rPr lang="en-US" i="1" dirty="0"/>
              <a:t>Where does your community’s floodplain management program sit within your community’s budget? </a:t>
            </a:r>
          </a:p>
          <a:p>
            <a:pPr marL="0" indent="0">
              <a:buNone/>
            </a:pPr>
            <a:r>
              <a:rPr lang="en-US" i="1" dirty="0"/>
              <a:t>Does your FPA have access to these resources?</a:t>
            </a:r>
          </a:p>
        </p:txBody>
      </p:sp>
      <p:pic>
        <p:nvPicPr>
          <p:cNvPr id="3" name="Picture 2" descr="Multiethnic group sitting around a table discussing floodplain management.">
            <a:extLst>
              <a:ext uri="{FF2B5EF4-FFF2-40B4-BE49-F238E27FC236}">
                <a16:creationId xmlns:a16="http://schemas.microsoft.com/office/drawing/2014/main" id="{10906323-615F-2D53-8005-B0CFBC2F4E12}"/>
              </a:ext>
            </a:extLst>
          </p:cNvPr>
          <p:cNvPicPr>
            <a:picLocks noChangeAspect="1"/>
          </p:cNvPicPr>
          <p:nvPr/>
        </p:nvPicPr>
        <p:blipFill rotWithShape="1">
          <a:blip r:embed="rId4"/>
          <a:srcRect l="11955" r="-2" b="-2"/>
          <a:stretch/>
        </p:blipFill>
        <p:spPr>
          <a:xfrm>
            <a:off x="6512803" y="1600200"/>
            <a:ext cx="4824464" cy="3657600"/>
          </a:xfrm>
          <a:prstGeom prst="rect">
            <a:avLst/>
          </a:prstGeom>
          <a:noFill/>
        </p:spPr>
      </p:pic>
      <p:sp>
        <p:nvSpPr>
          <p:cNvPr id="16" name="Footer Placeholder 4">
            <a:extLst>
              <a:ext uri="{FF2B5EF4-FFF2-40B4-BE49-F238E27FC236}">
                <a16:creationId xmlns:a16="http://schemas.microsoft.com/office/drawing/2014/main" id="{3882E521-0C4A-6AEF-7255-49FD2CDD2B24}"/>
              </a:ext>
              <a:ext uri="{C183D7F6-B498-43B3-948B-1728B52AA6E4}">
                <adec:decorative xmlns:adec="http://schemas.microsoft.com/office/drawing/2017/decorative" val="1"/>
              </a:ext>
            </a:extLst>
          </p:cNvPr>
          <p:cNvSpPr>
            <a:spLocks noGrp="1"/>
          </p:cNvSpPr>
          <p:nvPr>
            <p:ph type="ftr" sz="quarter" idx="11"/>
          </p:nvPr>
        </p:nvSpPr>
        <p:spPr>
          <a:xfrm>
            <a:off x="6096000" y="6173791"/>
            <a:ext cx="4443413" cy="365125"/>
          </a:xfrm>
        </p:spPr>
        <p:txBody>
          <a:bodyPr/>
          <a:lstStyle/>
          <a:p>
            <a:pPr>
              <a:spcAft>
                <a:spcPts val="600"/>
              </a:spcAft>
            </a:pPr>
            <a:r>
              <a:rPr lang="en-US"/>
              <a:t>Federal Emergency Management Agency</a:t>
            </a:r>
          </a:p>
        </p:txBody>
      </p:sp>
      <p:sp>
        <p:nvSpPr>
          <p:cNvPr id="6" name="Slide Number Placeholder 5">
            <a:extLst>
              <a:ext uri="{FF2B5EF4-FFF2-40B4-BE49-F238E27FC236}">
                <a16:creationId xmlns:a16="http://schemas.microsoft.com/office/drawing/2014/main" id="{61F1E375-E4F7-8050-3D05-78E5948F546C}"/>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nchor="ctr">
            <a:normAutofit/>
          </a:bodyPr>
          <a:lstStyle/>
          <a:p>
            <a:pPr>
              <a:spcAft>
                <a:spcPts val="600"/>
              </a:spcAft>
            </a:pPr>
            <a:fld id="{8FCC257D-A786-9244-9E17-CE618C8B9275}" type="slidenum">
              <a:rPr lang="en-US" smtClean="0"/>
              <a:pPr>
                <a:spcAft>
                  <a:spcPts val="600"/>
                </a:spcAft>
              </a:pPr>
              <a:t>5</a:t>
            </a:fld>
            <a:endParaRPr lang="en-US"/>
          </a:p>
        </p:txBody>
      </p:sp>
    </p:spTree>
    <p:custDataLst>
      <p:tags r:id="rId1"/>
    </p:custDataLst>
    <p:extLst>
      <p:ext uri="{BB962C8B-B14F-4D97-AF65-F5344CB8AC3E}">
        <p14:creationId xmlns:p14="http://schemas.microsoft.com/office/powerpoint/2010/main" val="523655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8570AF-EE3D-4FA6-B84A-54C23D415D2D}"/>
              </a:ext>
            </a:extLst>
          </p:cNvPr>
          <p:cNvSpPr>
            <a:spLocks noGrp="1"/>
          </p:cNvSpPr>
          <p:nvPr>
            <p:ph type="title"/>
          </p:nvPr>
        </p:nvSpPr>
        <p:spPr/>
        <p:txBody>
          <a:bodyPr/>
          <a:lstStyle/>
          <a:p>
            <a:r>
              <a:rPr lang="en-US" dirty="0"/>
              <a:t>Benefits of Supporting Your FPA</a:t>
            </a:r>
          </a:p>
        </p:txBody>
      </p:sp>
      <p:sp>
        <p:nvSpPr>
          <p:cNvPr id="2" name="Content Placeholder 1">
            <a:extLst>
              <a:ext uri="{FF2B5EF4-FFF2-40B4-BE49-F238E27FC236}">
                <a16:creationId xmlns:a16="http://schemas.microsoft.com/office/drawing/2014/main" id="{42AE169C-DBF6-431B-BA07-7DA8AD4CBD41}"/>
              </a:ext>
            </a:extLst>
          </p:cNvPr>
          <p:cNvSpPr>
            <a:spLocks noGrp="1"/>
          </p:cNvSpPr>
          <p:nvPr>
            <p:ph sz="half" idx="1"/>
          </p:nvPr>
        </p:nvSpPr>
        <p:spPr>
          <a:xfrm>
            <a:off x="726018" y="1549400"/>
            <a:ext cx="5369982" cy="3994150"/>
          </a:xfrm>
        </p:spPr>
        <p:txBody>
          <a:bodyPr vert="horz" lIns="91440" tIns="45720" rIns="91440" bIns="45720" rtlCol="0" anchor="t">
            <a:normAutofit fontScale="85000" lnSpcReduction="10000"/>
          </a:bodyPr>
          <a:lstStyle/>
          <a:p>
            <a:pPr marL="0" marR="0" indent="0">
              <a:lnSpc>
                <a:spcPct val="120000"/>
              </a:lnSpc>
              <a:spcBef>
                <a:spcPts val="0"/>
              </a:spcBef>
              <a:spcAft>
                <a:spcPts val="1200"/>
              </a:spcAft>
              <a:buNone/>
            </a:pPr>
            <a:r>
              <a:rPr lang="en-US" sz="2400" dirty="0">
                <a:effectLst/>
                <a:latin typeface="Franklin Gothic Book" panose="020B0503020102020204" pitchFamily="34" charset="0"/>
                <a:ea typeface="Calibri" panose="020F0502020204030204" pitchFamily="34" charset="0"/>
                <a:cs typeface="Times New Roman" panose="02020603050405020304" pitchFamily="18" charset="0"/>
              </a:rPr>
              <a:t>Community benefits:</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tabLst>
                <a:tab pos="228600" algn="l"/>
                <a:tab pos="457200" algn="l"/>
              </a:tabLst>
            </a:pPr>
            <a:r>
              <a:rPr lang="en-US" sz="2400" dirty="0">
                <a:effectLst/>
                <a:latin typeface="Franklin Gothic Book" panose="020B0503020102020204" pitchFamily="34" charset="0"/>
                <a:ea typeface="Calibri" panose="020F0502020204030204" pitchFamily="34" charset="0"/>
                <a:cs typeface="Times New Roman" panose="02020603050405020304" pitchFamily="18" charset="0"/>
              </a:rPr>
              <a:t>Protected from hazards and legal action</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tabLst>
                <a:tab pos="228600" algn="l"/>
                <a:tab pos="457200" algn="l"/>
              </a:tabLst>
            </a:pPr>
            <a:r>
              <a:rPr lang="en-US" sz="2400" dirty="0">
                <a:effectLst/>
                <a:latin typeface="Franklin Gothic Book" panose="020B0503020102020204" pitchFamily="34" charset="0"/>
                <a:ea typeface="Calibri" panose="020F0502020204030204" pitchFamily="34" charset="0"/>
                <a:cs typeface="Times New Roman" panose="02020603050405020304" pitchFamily="18" charset="0"/>
              </a:rPr>
              <a:t>Less chance of NFIP probation or suspension</a:t>
            </a:r>
          </a:p>
          <a:p>
            <a:pPr marL="0" marR="0" indent="0">
              <a:lnSpc>
                <a:spcPct val="120000"/>
              </a:lnSpc>
              <a:spcBef>
                <a:spcPts val="0"/>
              </a:spcBef>
              <a:spcAft>
                <a:spcPts val="1200"/>
              </a:spcAft>
              <a:buNone/>
            </a:pPr>
            <a:r>
              <a:rPr lang="en-US" sz="2400" dirty="0">
                <a:effectLst/>
                <a:latin typeface="Franklin Gothic Book" panose="020B0503020102020204" pitchFamily="34" charset="0"/>
                <a:ea typeface="Calibri" panose="020F0502020204030204" pitchFamily="34" charset="0"/>
                <a:cs typeface="Times New Roman" panose="02020603050405020304" pitchFamily="18" charset="0"/>
              </a:rPr>
              <a:t>Resident and economic benefits:</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tabLst>
                <a:tab pos="228600" algn="l"/>
                <a:tab pos="457200" algn="l"/>
              </a:tabLst>
            </a:pPr>
            <a:r>
              <a:rPr lang="en-US" sz="2400" dirty="0">
                <a:effectLst/>
                <a:latin typeface="Franklin Gothic Book" panose="020B0503020102020204" pitchFamily="34" charset="0"/>
                <a:ea typeface="Calibri" panose="020F0502020204030204" pitchFamily="34" charset="0"/>
                <a:cs typeface="Times New Roman" panose="02020603050405020304" pitchFamily="18" charset="0"/>
              </a:rPr>
              <a:t>Enhanced public safety</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tabLst>
                <a:tab pos="228600" algn="l"/>
                <a:tab pos="457200" algn="l"/>
              </a:tabLst>
            </a:pPr>
            <a:r>
              <a:rPr lang="en-US" sz="2400" dirty="0">
                <a:effectLst/>
                <a:latin typeface="Franklin Gothic Book" panose="020B0503020102020204" pitchFamily="34" charset="0"/>
                <a:ea typeface="Calibri" panose="020F0502020204030204" pitchFamily="34" charset="0"/>
                <a:cs typeface="Times New Roman" panose="02020603050405020304" pitchFamily="18" charset="0"/>
              </a:rPr>
              <a:t>Money saved on flood insurance policies</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tabLst>
                <a:tab pos="228600" algn="l"/>
                <a:tab pos="457200" algn="l"/>
              </a:tabLst>
            </a:pPr>
            <a:r>
              <a:rPr lang="en-US" sz="2400" dirty="0">
                <a:effectLst/>
                <a:latin typeface="Franklin Gothic Book" panose="020B0503020102020204" pitchFamily="34" charset="0"/>
                <a:ea typeface="Calibri" panose="020F0502020204030204" pitchFamily="34" charset="0"/>
                <a:cs typeface="Times New Roman" panose="02020603050405020304" pitchFamily="18" charset="0"/>
              </a:rPr>
              <a:t>Stronger housing stock</a:t>
            </a:r>
          </a:p>
          <a:p>
            <a:pPr indent="-342900">
              <a:buClr>
                <a:schemeClr val="bg1">
                  <a:lumMod val="65000"/>
                </a:schemeClr>
              </a:buClr>
              <a:buFont typeface="Wingdings" panose="05000000000000000000" pitchFamily="2" charset="2"/>
              <a:buChar char="§"/>
            </a:pPr>
            <a:r>
              <a:rPr lang="en-US" sz="2400" dirty="0">
                <a:effectLst/>
                <a:latin typeface="Franklin Gothic Book" panose="020B0503020102020204" pitchFamily="34" charset="0"/>
                <a:ea typeface="Calibri" panose="020F0502020204030204" pitchFamily="34" charset="0"/>
                <a:cs typeface="Times New Roman" panose="02020603050405020304" pitchFamily="18" charset="0"/>
              </a:rPr>
              <a:t>Better recovery after a disaster event</a:t>
            </a:r>
            <a:endParaRPr lang="en-US" sz="2800" dirty="0"/>
          </a:p>
        </p:txBody>
      </p:sp>
      <p:pic>
        <p:nvPicPr>
          <p:cNvPr id="8" name="Content Placeholder 7" descr="Two people sitting down, and one pointing out information on a clipboard.">
            <a:extLst>
              <a:ext uri="{FF2B5EF4-FFF2-40B4-BE49-F238E27FC236}">
                <a16:creationId xmlns:a16="http://schemas.microsoft.com/office/drawing/2014/main" id="{DC4B0AEA-4F02-5C33-B441-DA05CAFF7978}"/>
              </a:ext>
            </a:extLst>
          </p:cNvPr>
          <p:cNvPicPr>
            <a:picLocks noGrp="1" noChangeAspect="1"/>
          </p:cNvPicPr>
          <p:nvPr>
            <p:ph sz="half" idx="2"/>
          </p:nvPr>
        </p:nvPicPr>
        <p:blipFill>
          <a:blip r:embed="rId4"/>
          <a:srcRect/>
          <a:stretch/>
        </p:blipFill>
        <p:spPr>
          <a:xfrm>
            <a:off x="6391513" y="1736684"/>
            <a:ext cx="5074469" cy="3384631"/>
          </a:xfrm>
        </p:spPr>
      </p:pic>
      <p:sp>
        <p:nvSpPr>
          <p:cNvPr id="5" name="Footer Placeholder 4">
            <a:extLst>
              <a:ext uri="{FF2B5EF4-FFF2-40B4-BE49-F238E27FC236}">
                <a16:creationId xmlns:a16="http://schemas.microsoft.com/office/drawing/2014/main" id="{E0493769-79D5-402A-9921-B9FE3B228883}"/>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Federal Emergency Management Agency</a:t>
            </a:r>
          </a:p>
        </p:txBody>
      </p:sp>
      <p:sp>
        <p:nvSpPr>
          <p:cNvPr id="6" name="Slide Number Placeholder 5">
            <a:extLst>
              <a:ext uri="{FF2B5EF4-FFF2-40B4-BE49-F238E27FC236}">
                <a16:creationId xmlns:a16="http://schemas.microsoft.com/office/drawing/2014/main" id="{327EBDC1-34BD-42D2-B816-0B470173A1BA}"/>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6</a:t>
            </a:fld>
            <a:endParaRPr lang="en-US"/>
          </a:p>
        </p:txBody>
      </p:sp>
    </p:spTree>
    <p:custDataLst>
      <p:tags r:id="rId1"/>
    </p:custDataLst>
    <p:extLst>
      <p:ext uri="{BB962C8B-B14F-4D97-AF65-F5344CB8AC3E}">
        <p14:creationId xmlns:p14="http://schemas.microsoft.com/office/powerpoint/2010/main" val="151452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4">
            <a:extLst>
              <a:ext uri="{FF2B5EF4-FFF2-40B4-BE49-F238E27FC236}">
                <a16:creationId xmlns:a16="http://schemas.microsoft.com/office/drawing/2014/main" id="{E4890C4D-6993-0177-50F9-3FDAAE78C210}"/>
              </a:ext>
            </a:extLst>
          </p:cNvPr>
          <p:cNvSpPr>
            <a:spLocks noGrp="1"/>
          </p:cNvSpPr>
          <p:nvPr>
            <p:ph type="title"/>
          </p:nvPr>
        </p:nvSpPr>
        <p:spPr>
          <a:xfrm>
            <a:off x="738189" y="1206938"/>
            <a:ext cx="5117441" cy="743347"/>
          </a:xfrm>
        </p:spPr>
        <p:txBody>
          <a:bodyPr anchor="ctr">
            <a:noAutofit/>
          </a:bodyPr>
          <a:lstStyle/>
          <a:p>
            <a:pPr>
              <a:lnSpc>
                <a:spcPct val="90000"/>
              </a:lnSpc>
            </a:pPr>
            <a:r>
              <a:rPr lang="en-US" noProof="0" dirty="0"/>
              <a:t>Benefits of Supporting Your FPA (cont.) </a:t>
            </a:r>
            <a:endParaRPr lang="en-US" dirty="0"/>
          </a:p>
        </p:txBody>
      </p:sp>
      <p:sp>
        <p:nvSpPr>
          <p:cNvPr id="21" name="Content Placeholder 3">
            <a:extLst>
              <a:ext uri="{FF2B5EF4-FFF2-40B4-BE49-F238E27FC236}">
                <a16:creationId xmlns:a16="http://schemas.microsoft.com/office/drawing/2014/main" id="{CC349355-2C55-1F2E-BCD8-A7F3167D2E3E}"/>
              </a:ext>
            </a:extLst>
          </p:cNvPr>
          <p:cNvSpPr>
            <a:spLocks noGrp="1"/>
          </p:cNvSpPr>
          <p:nvPr>
            <p:ph sz="half" idx="2"/>
          </p:nvPr>
        </p:nvSpPr>
        <p:spPr>
          <a:xfrm>
            <a:off x="725837" y="2143639"/>
            <a:ext cx="5129793" cy="3473276"/>
          </a:xfrm>
        </p:spPr>
        <p:txBody>
          <a:bodyPr>
            <a:normAutofit/>
          </a:bodyPr>
          <a:lstStyle/>
          <a:p>
            <a:pPr marL="342900" marR="0" lvl="0" indent="-342900" algn="l" defTabSz="457200" rtl="0" eaLnBrk="1" fontAlgn="auto" latinLnBrk="0" hangingPunct="1">
              <a:lnSpc>
                <a:spcPct val="120000"/>
              </a:lnSpc>
              <a:spcBef>
                <a:spcPts val="0"/>
              </a:spcBef>
              <a:spcAft>
                <a:spcPts val="1200"/>
              </a:spcAft>
              <a:buClr>
                <a:schemeClr val="bg1">
                  <a:lumMod val="65000"/>
                </a:schemeClr>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Reduces risk of burnout</a:t>
            </a:r>
          </a:p>
          <a:p>
            <a:pPr marL="342900" marR="0" lvl="0" indent="-342900" algn="l" defTabSz="457200" rtl="0" eaLnBrk="1" fontAlgn="auto" latinLnBrk="0" hangingPunct="1">
              <a:lnSpc>
                <a:spcPct val="120000"/>
              </a:lnSpc>
              <a:spcBef>
                <a:spcPts val="0"/>
              </a:spcBef>
              <a:spcAft>
                <a:spcPts val="1200"/>
              </a:spcAft>
              <a:buClr>
                <a:schemeClr val="bg1">
                  <a:lumMod val="65000"/>
                </a:schemeClr>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Increases staff retention</a:t>
            </a:r>
          </a:p>
          <a:p>
            <a:pPr marL="342900" marR="0" lvl="0" indent="-342900" algn="l" defTabSz="457200" rtl="0" eaLnBrk="1" fontAlgn="auto" latinLnBrk="0" hangingPunct="1">
              <a:lnSpc>
                <a:spcPct val="120000"/>
              </a:lnSpc>
              <a:spcBef>
                <a:spcPts val="0"/>
              </a:spcBef>
              <a:spcAft>
                <a:spcPts val="1200"/>
              </a:spcAft>
              <a:buClr>
                <a:schemeClr val="bg1">
                  <a:lumMod val="65000"/>
                </a:schemeClr>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Helps maintain community participation in the NFIP</a:t>
            </a:r>
          </a:p>
          <a:p>
            <a:pPr marL="342900" marR="0" lvl="0" indent="-342900" algn="l" defTabSz="457200" rtl="0" eaLnBrk="1" fontAlgn="auto" latinLnBrk="0" hangingPunct="1">
              <a:lnSpc>
                <a:spcPct val="120000"/>
              </a:lnSpc>
              <a:spcBef>
                <a:spcPts val="0"/>
              </a:spcBef>
              <a:spcAft>
                <a:spcPts val="1200"/>
              </a:spcAft>
              <a:buClr>
                <a:schemeClr val="bg1">
                  <a:lumMod val="65000"/>
                </a:schemeClr>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Reduces risk of legal liability</a:t>
            </a:r>
          </a:p>
        </p:txBody>
      </p:sp>
      <p:pic>
        <p:nvPicPr>
          <p:cNvPr id="7" name="Content Placeholder 6" descr="Cubes with people icons connected to each other with strings to represent network and community">
            <a:extLst>
              <a:ext uri="{FF2B5EF4-FFF2-40B4-BE49-F238E27FC236}">
                <a16:creationId xmlns:a16="http://schemas.microsoft.com/office/drawing/2014/main" id="{3E4DAD26-4420-06EA-F5D0-40D2530A6FB4}"/>
              </a:ext>
            </a:extLst>
          </p:cNvPr>
          <p:cNvPicPr>
            <a:picLocks noGrp="1" noChangeAspect="1"/>
          </p:cNvPicPr>
          <p:nvPr>
            <p:ph sz="half" idx="13"/>
          </p:nvPr>
        </p:nvPicPr>
        <p:blipFill rotWithShape="1">
          <a:blip r:embed="rId4"/>
          <a:srcRect r="36731"/>
          <a:stretch/>
        </p:blipFill>
        <p:spPr>
          <a:xfrm>
            <a:off x="6713838" y="1546912"/>
            <a:ext cx="4860325" cy="3764177"/>
          </a:xfrm>
          <a:noFill/>
        </p:spPr>
      </p:pic>
      <p:sp>
        <p:nvSpPr>
          <p:cNvPr id="2" name="Footer Placeholder 1">
            <a:extLst>
              <a:ext uri="{FF2B5EF4-FFF2-40B4-BE49-F238E27FC236}">
                <a16:creationId xmlns:a16="http://schemas.microsoft.com/office/drawing/2014/main" id="{0C3425E3-3D6D-BDBA-56FA-9ED922010EE4}"/>
              </a:ext>
              <a:ext uri="{C183D7F6-B498-43B3-948B-1728B52AA6E4}">
                <adec:decorative xmlns:adec="http://schemas.microsoft.com/office/drawing/2017/decorative" val="1"/>
              </a:ext>
            </a:extLst>
          </p:cNvPr>
          <p:cNvSpPr>
            <a:spLocks noGrp="1"/>
          </p:cNvSpPr>
          <p:nvPr>
            <p:ph type="ftr" sz="quarter" idx="11"/>
          </p:nvPr>
        </p:nvSpPr>
        <p:spPr>
          <a:xfrm>
            <a:off x="6587490" y="6299521"/>
            <a:ext cx="4443413" cy="365125"/>
          </a:xfrm>
        </p:spPr>
        <p:txBody>
          <a:bodyPr anchor="ctr">
            <a:normAutofit/>
          </a:bodyPr>
          <a:lstStyle/>
          <a:p>
            <a:pPr>
              <a:spcAft>
                <a:spcPts val="600"/>
              </a:spcAft>
            </a:pPr>
            <a:r>
              <a:rPr lang="en-US"/>
              <a:t>Federal Emergency Management Agency</a:t>
            </a:r>
          </a:p>
        </p:txBody>
      </p:sp>
      <p:sp>
        <p:nvSpPr>
          <p:cNvPr id="3" name="Slide Number Placeholder 2">
            <a:extLst>
              <a:ext uri="{FF2B5EF4-FFF2-40B4-BE49-F238E27FC236}">
                <a16:creationId xmlns:a16="http://schemas.microsoft.com/office/drawing/2014/main" id="{F73A3A22-10A9-BA98-D5E3-5FBFBF68A513}"/>
              </a:ext>
              <a:ext uri="{C183D7F6-B498-43B3-948B-1728B52AA6E4}">
                <adec:decorative xmlns:adec="http://schemas.microsoft.com/office/drawing/2017/decorative" val="1"/>
              </a:ext>
            </a:extLst>
          </p:cNvPr>
          <p:cNvSpPr>
            <a:spLocks noGrp="1"/>
          </p:cNvSpPr>
          <p:nvPr>
            <p:ph type="sldNum" sz="quarter" idx="12"/>
          </p:nvPr>
        </p:nvSpPr>
        <p:spPr>
          <a:xfrm>
            <a:off x="11030903" y="6299521"/>
            <a:ext cx="914403" cy="365125"/>
          </a:xfrm>
        </p:spPr>
        <p:txBody>
          <a:bodyPr anchor="ctr">
            <a:normAutofit/>
          </a:bodyPr>
          <a:lstStyle/>
          <a:p>
            <a:pPr>
              <a:spcAft>
                <a:spcPts val="600"/>
              </a:spcAft>
            </a:pPr>
            <a:fld id="{8FCC257D-A786-9244-9E17-CE618C8B9275}" type="slidenum">
              <a:rPr lang="en-US" smtClean="0"/>
              <a:pPr>
                <a:spcAft>
                  <a:spcPts val="600"/>
                </a:spcAft>
              </a:pPr>
              <a:t>7</a:t>
            </a:fld>
            <a:endParaRPr lang="en-US"/>
          </a:p>
        </p:txBody>
      </p:sp>
    </p:spTree>
    <p:custDataLst>
      <p:tags r:id="rId1"/>
    </p:custDataLst>
    <p:extLst>
      <p:ext uri="{BB962C8B-B14F-4D97-AF65-F5344CB8AC3E}">
        <p14:creationId xmlns:p14="http://schemas.microsoft.com/office/powerpoint/2010/main" val="15955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0EAE70-950A-4990-8689-6DE5DEDD3C73}"/>
              </a:ext>
            </a:extLst>
          </p:cNvPr>
          <p:cNvSpPr>
            <a:spLocks noGrp="1"/>
          </p:cNvSpPr>
          <p:nvPr>
            <p:ph type="title"/>
          </p:nvPr>
        </p:nvSpPr>
        <p:spPr/>
        <p:txBody>
          <a:bodyPr/>
          <a:lstStyle/>
          <a:p>
            <a:r>
              <a:rPr lang="en-US" dirty="0"/>
              <a:t>Consequences of Not Supporting Your FPA</a:t>
            </a:r>
          </a:p>
        </p:txBody>
      </p:sp>
      <p:sp>
        <p:nvSpPr>
          <p:cNvPr id="2" name="Content Placeholder 1">
            <a:extLst>
              <a:ext uri="{FF2B5EF4-FFF2-40B4-BE49-F238E27FC236}">
                <a16:creationId xmlns:a16="http://schemas.microsoft.com/office/drawing/2014/main" id="{03F15E2C-7EF1-487C-8886-964AEDEFC704}"/>
              </a:ext>
            </a:extLst>
          </p:cNvPr>
          <p:cNvSpPr>
            <a:spLocks noGrp="1"/>
          </p:cNvSpPr>
          <p:nvPr>
            <p:ph sz="half" idx="1"/>
          </p:nvPr>
        </p:nvSpPr>
        <p:spPr/>
        <p:txBody>
          <a:bodyPr vert="horz" lIns="91440" tIns="45720" rIns="91440" bIns="45720" rtlCol="0" anchor="t">
            <a:normAutofit/>
          </a:bodyPr>
          <a:lstStyle/>
          <a:p>
            <a:pPr marL="342900" marR="0" lvl="0" indent="-342900" algn="l" defTabSz="457200" rtl="0" eaLnBrk="1" fontAlgn="auto" latinLnBrk="0" hangingPunct="1">
              <a:lnSpc>
                <a:spcPct val="120000"/>
              </a:lnSpc>
              <a:spcBef>
                <a:spcPts val="0"/>
              </a:spcBef>
              <a:spcAft>
                <a:spcPts val="1200"/>
              </a:spcAft>
              <a:buClr>
                <a:schemeClr val="bg1">
                  <a:lumMod val="65000"/>
                </a:schemeClr>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Legal risk </a:t>
            </a:r>
          </a:p>
          <a:p>
            <a:pPr marL="342900" marR="0" lvl="0" indent="-342900" algn="l" defTabSz="457200" rtl="0" eaLnBrk="1" fontAlgn="auto" latinLnBrk="0" hangingPunct="1">
              <a:lnSpc>
                <a:spcPct val="120000"/>
              </a:lnSpc>
              <a:spcBef>
                <a:spcPts val="0"/>
              </a:spcBef>
              <a:spcAft>
                <a:spcPts val="1200"/>
              </a:spcAft>
              <a:buClr>
                <a:schemeClr val="bg1">
                  <a:lumMod val="65000"/>
                </a:schemeClr>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Increased number of violations, flood damages, and losses</a:t>
            </a:r>
          </a:p>
          <a:p>
            <a:pPr marL="342900" marR="0" lvl="0" indent="-342900" algn="l" defTabSz="457200" rtl="0" eaLnBrk="1" fontAlgn="auto" latinLnBrk="0" hangingPunct="1">
              <a:lnSpc>
                <a:spcPct val="120000"/>
              </a:lnSpc>
              <a:spcBef>
                <a:spcPts val="0"/>
              </a:spcBef>
              <a:spcAft>
                <a:spcPts val="1200"/>
              </a:spcAft>
              <a:buClr>
                <a:schemeClr val="bg1">
                  <a:lumMod val="65000"/>
                </a:schemeClr>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Staff turnover </a:t>
            </a:r>
          </a:p>
          <a:p>
            <a:pPr marL="0" marR="0" lvl="0" indent="0" algn="l" defTabSz="457200" rtl="0" eaLnBrk="1" fontAlgn="auto" latinLnBrk="0" hangingPunct="1">
              <a:lnSpc>
                <a:spcPct val="120000"/>
              </a:lnSpc>
              <a:spcBef>
                <a:spcPts val="0"/>
              </a:spcBef>
              <a:spcAft>
                <a:spcPts val="1200"/>
              </a:spcAft>
              <a:buClr>
                <a:srgbClr val="2F2F30"/>
              </a:buClr>
              <a:buSzTx/>
              <a:buFont typeface="Wingdings" charset="2"/>
              <a:buNone/>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All of these can lead to community sanctions and threaten community NFIP participation.</a:t>
            </a:r>
          </a:p>
          <a:p>
            <a:pPr indent="-347345"/>
            <a:endParaRPr lang="en-US" dirty="0"/>
          </a:p>
        </p:txBody>
      </p:sp>
      <p:pic>
        <p:nvPicPr>
          <p:cNvPr id="8" name="Content Placeholder 7" descr="Aerial view of flooded houses surrounded with muddy water">
            <a:extLst>
              <a:ext uri="{FF2B5EF4-FFF2-40B4-BE49-F238E27FC236}">
                <a16:creationId xmlns:a16="http://schemas.microsoft.com/office/drawing/2014/main" id="{DB13B612-F3CB-0A86-AD53-E3E1947C81F8}"/>
              </a:ext>
            </a:extLst>
          </p:cNvPr>
          <p:cNvPicPr>
            <a:picLocks noGrp="1" noChangeAspect="1"/>
          </p:cNvPicPr>
          <p:nvPr>
            <p:ph sz="half" idx="2"/>
          </p:nvPr>
        </p:nvPicPr>
        <p:blipFill>
          <a:blip r:embed="rId4"/>
          <a:stretch>
            <a:fillRect/>
          </a:stretch>
        </p:blipFill>
        <p:spPr>
          <a:xfrm>
            <a:off x="6313488" y="1790600"/>
            <a:ext cx="5268912" cy="3511750"/>
          </a:xfrm>
        </p:spPr>
      </p:pic>
      <p:sp>
        <p:nvSpPr>
          <p:cNvPr id="5" name="Footer Placeholder 4">
            <a:extLst>
              <a:ext uri="{FF2B5EF4-FFF2-40B4-BE49-F238E27FC236}">
                <a16:creationId xmlns:a16="http://schemas.microsoft.com/office/drawing/2014/main" id="{2FC1C98A-7637-4279-9DF6-259819025E16}"/>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Federal Emergency Management Agency</a:t>
            </a:r>
          </a:p>
        </p:txBody>
      </p:sp>
      <p:sp>
        <p:nvSpPr>
          <p:cNvPr id="6" name="Slide Number Placeholder 5">
            <a:extLst>
              <a:ext uri="{FF2B5EF4-FFF2-40B4-BE49-F238E27FC236}">
                <a16:creationId xmlns:a16="http://schemas.microsoft.com/office/drawing/2014/main" id="{065CA8E9-B021-4513-9296-F358E1EA5D30}"/>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8</a:t>
            </a:fld>
            <a:endParaRPr lang="en-US"/>
          </a:p>
        </p:txBody>
      </p:sp>
    </p:spTree>
    <p:custDataLst>
      <p:tags r:id="rId1"/>
    </p:custDataLst>
    <p:extLst>
      <p:ext uri="{BB962C8B-B14F-4D97-AF65-F5344CB8AC3E}">
        <p14:creationId xmlns:p14="http://schemas.microsoft.com/office/powerpoint/2010/main" val="4178466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1E9BAF0A-7709-2E47-A9ED-8BE3484181DE}"/>
              </a:ext>
            </a:extLst>
          </p:cNvPr>
          <p:cNvSpPr>
            <a:spLocks noGrp="1"/>
          </p:cNvSpPr>
          <p:nvPr>
            <p:ph type="title"/>
          </p:nvPr>
        </p:nvSpPr>
        <p:spPr>
          <a:xfrm>
            <a:off x="738188" y="452438"/>
            <a:ext cx="10715625" cy="742950"/>
          </a:xfrm>
        </p:spPr>
        <p:txBody>
          <a:bodyPr anchor="ctr">
            <a:normAutofit/>
          </a:bodyPr>
          <a:lstStyle/>
          <a:p>
            <a:r>
              <a:rPr lang="en-US" dirty="0"/>
              <a:t>Consequences of Not Supporting Your FPA (cont.)</a:t>
            </a:r>
          </a:p>
        </p:txBody>
      </p:sp>
      <p:sp>
        <p:nvSpPr>
          <p:cNvPr id="2" name="Content Placeholder 1">
            <a:extLst>
              <a:ext uri="{FF2B5EF4-FFF2-40B4-BE49-F238E27FC236}">
                <a16:creationId xmlns:a16="http://schemas.microsoft.com/office/drawing/2014/main" id="{8BDC4499-2975-4C3A-A5FA-B58A8F1DEE80}"/>
              </a:ext>
            </a:extLst>
          </p:cNvPr>
          <p:cNvSpPr>
            <a:spLocks noGrp="1"/>
          </p:cNvSpPr>
          <p:nvPr>
            <p:ph sz="half" idx="1"/>
          </p:nvPr>
        </p:nvSpPr>
        <p:spPr>
          <a:xfrm>
            <a:off x="726018" y="1549400"/>
            <a:ext cx="5268383" cy="3994150"/>
          </a:xfrm>
        </p:spPr>
        <p:txBody>
          <a:bodyPr vert="horz" lIns="91440" tIns="45720" rIns="91440" bIns="45720" rtlCol="0">
            <a:normAutofit/>
          </a:bodyPr>
          <a:lstStyle/>
          <a:p>
            <a:pPr marL="0" indent="0">
              <a:buNone/>
            </a:pPr>
            <a:r>
              <a:rPr lang="en-US" dirty="0"/>
              <a:t>Sanctions if on probation:</a:t>
            </a:r>
          </a:p>
          <a:p>
            <a:pPr marL="285750" indent="-285750">
              <a:spcAft>
                <a:spcPts val="1200"/>
              </a:spcAft>
              <a:buClr>
                <a:srgbClr val="8A8C8F"/>
              </a:buClr>
              <a:buFont typeface="Wingdings"/>
            </a:pPr>
            <a:r>
              <a:rPr lang="en-US" dirty="0"/>
              <a:t>Higher flood insurance costs</a:t>
            </a:r>
          </a:p>
          <a:p>
            <a:pPr marL="0" indent="0">
              <a:buNone/>
            </a:pPr>
            <a:r>
              <a:rPr lang="en-US" dirty="0"/>
              <a:t>Sanctions if suspended (i.e., not participating):</a:t>
            </a:r>
          </a:p>
          <a:p>
            <a:pPr marL="285750" indent="-285750">
              <a:buClr>
                <a:srgbClr val="8A8C8F"/>
              </a:buClr>
              <a:buFont typeface="Wingdings"/>
            </a:pPr>
            <a:r>
              <a:rPr lang="en-US" dirty="0"/>
              <a:t>No Federal flood insurance</a:t>
            </a:r>
          </a:p>
          <a:p>
            <a:pPr marL="285750" indent="-285750">
              <a:buClr>
                <a:srgbClr val="8A8C8F"/>
              </a:buClr>
              <a:buFont typeface="Wingdings"/>
            </a:pPr>
            <a:r>
              <a:rPr lang="en-US" dirty="0"/>
              <a:t>Lack of certain types of Federal funding</a:t>
            </a:r>
          </a:p>
          <a:p>
            <a:pPr marL="285750" indent="-285750">
              <a:buClr>
                <a:srgbClr val="8A8C8F"/>
              </a:buClr>
              <a:buFont typeface="Wingdings"/>
            </a:pPr>
            <a:r>
              <a:rPr lang="en-US" dirty="0"/>
              <a:t>Lack of certain types of disaster aid</a:t>
            </a:r>
          </a:p>
          <a:p>
            <a:pPr marL="285750" indent="-285750">
              <a:buClr>
                <a:srgbClr val="8A8C8F"/>
              </a:buClr>
              <a:buFont typeface="Wingdings"/>
            </a:pPr>
            <a:r>
              <a:rPr lang="en-US" dirty="0"/>
              <a:t>Increased risk of flood damage</a:t>
            </a:r>
          </a:p>
        </p:txBody>
      </p:sp>
      <p:pic>
        <p:nvPicPr>
          <p:cNvPr id="10" name="Picture 9" descr="NFIP logo with a red no circle around it">
            <a:extLst>
              <a:ext uri="{FF2B5EF4-FFF2-40B4-BE49-F238E27FC236}">
                <a16:creationId xmlns:a16="http://schemas.microsoft.com/office/drawing/2014/main" id="{7A4CFB53-8768-CD28-CEE9-9FC98D4258C9}"/>
              </a:ext>
            </a:extLst>
          </p:cNvPr>
          <p:cNvPicPr>
            <a:picLocks noChangeAspect="1"/>
          </p:cNvPicPr>
          <p:nvPr/>
        </p:nvPicPr>
        <p:blipFill>
          <a:blip r:embed="rId4"/>
          <a:stretch>
            <a:fillRect/>
          </a:stretch>
        </p:blipFill>
        <p:spPr>
          <a:xfrm>
            <a:off x="6961118" y="1549400"/>
            <a:ext cx="3974182" cy="3994150"/>
          </a:xfrm>
          <a:prstGeom prst="rect">
            <a:avLst/>
          </a:prstGeom>
          <a:noFill/>
        </p:spPr>
      </p:pic>
      <p:sp>
        <p:nvSpPr>
          <p:cNvPr id="5" name="Footer Placeholder 4">
            <a:extLst>
              <a:ext uri="{FF2B5EF4-FFF2-40B4-BE49-F238E27FC236}">
                <a16:creationId xmlns:a16="http://schemas.microsoft.com/office/drawing/2014/main" id="{9430DE19-EF8C-46D5-AAF7-EF3144C728B9}"/>
              </a:ext>
              <a:ext uri="{C183D7F6-B498-43B3-948B-1728B52AA6E4}">
                <adec:decorative xmlns:adec="http://schemas.microsoft.com/office/drawing/2017/decorative" val="1"/>
              </a:ext>
            </a:extLst>
          </p:cNvPr>
          <p:cNvSpPr>
            <a:spLocks noGrp="1"/>
          </p:cNvSpPr>
          <p:nvPr>
            <p:ph type="ftr" sz="quarter" idx="11"/>
          </p:nvPr>
        </p:nvSpPr>
        <p:spPr>
          <a:xfrm>
            <a:off x="6096000" y="6173791"/>
            <a:ext cx="4443413" cy="365125"/>
          </a:xfrm>
        </p:spPr>
        <p:txBody>
          <a:bodyPr anchor="ctr">
            <a:normAutofit/>
          </a:bodyPr>
          <a:lstStyle/>
          <a:p>
            <a:pPr>
              <a:spcAft>
                <a:spcPts val="600"/>
              </a:spcAft>
            </a:pPr>
            <a:r>
              <a:rPr lang="en-US"/>
              <a:t>Federal Emergency Management Agency</a:t>
            </a:r>
          </a:p>
        </p:txBody>
      </p:sp>
      <p:sp>
        <p:nvSpPr>
          <p:cNvPr id="6" name="Slide Number Placeholder 5">
            <a:extLst>
              <a:ext uri="{FF2B5EF4-FFF2-40B4-BE49-F238E27FC236}">
                <a16:creationId xmlns:a16="http://schemas.microsoft.com/office/drawing/2014/main" id="{B90630BB-07DF-4223-BF40-C2AD0FD46EAD}"/>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nchor="ctr">
            <a:normAutofit/>
          </a:bodyPr>
          <a:lstStyle/>
          <a:p>
            <a:pPr>
              <a:spcAft>
                <a:spcPts val="600"/>
              </a:spcAft>
            </a:pPr>
            <a:fld id="{8FCC257D-A786-9244-9E17-CE618C8B9275}" type="slidenum">
              <a:rPr lang="en-US" smtClean="0"/>
              <a:pPr>
                <a:spcAft>
                  <a:spcPts val="600"/>
                </a:spcAft>
              </a:pPr>
              <a:t>9</a:t>
            </a:fld>
            <a:endParaRPr lang="en-US"/>
          </a:p>
        </p:txBody>
      </p:sp>
    </p:spTree>
    <p:custDataLst>
      <p:tags r:id="rId1"/>
    </p:custDataLst>
    <p:extLst>
      <p:ext uri="{BB962C8B-B14F-4D97-AF65-F5344CB8AC3E}">
        <p14:creationId xmlns:p14="http://schemas.microsoft.com/office/powerpoint/2010/main" val="2908031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W1jTN9bP"/>
  <p:tag name="ARTICULATE_SLIDE_COUNT" val="1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
      <a:dk1>
        <a:srgbClr val="000000"/>
      </a:dk1>
      <a:lt1>
        <a:srgbClr val="FFFFFF"/>
      </a:lt1>
      <a:dk2>
        <a:srgbClr val="005188"/>
      </a:dk2>
      <a:lt2>
        <a:srgbClr val="F3F3F3"/>
      </a:lt2>
      <a:accent1>
        <a:srgbClr val="0078AE"/>
      </a:accent1>
      <a:accent2>
        <a:srgbClr val="595B5D"/>
      </a:accent2>
      <a:accent3>
        <a:srgbClr val="BABBBD"/>
      </a:accent3>
      <a:accent4>
        <a:srgbClr val="5E9732"/>
      </a:accent4>
      <a:accent5>
        <a:srgbClr val="0072CE"/>
      </a:accent5>
      <a:accent6>
        <a:srgbClr val="C31230"/>
      </a:accent6>
      <a:hlink>
        <a:srgbClr val="005188"/>
      </a:hlink>
      <a:folHlink>
        <a:srgbClr val="00518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ABC0745309264CA00BD169A82BE32C" ma:contentTypeVersion="26" ma:contentTypeDescription="Create a new document." ma:contentTypeScope="" ma:versionID="ff4eed6803ee44b13badd9bbed7aa448">
  <xsd:schema xmlns:xsd="http://www.w3.org/2001/XMLSchema" xmlns:xs="http://www.w3.org/2001/XMLSchema" xmlns:p="http://schemas.microsoft.com/office/2006/metadata/properties" xmlns:ns2="cc0073e7-31cd-4c32-9712-79659562e3c7" xmlns:ns3="de6aa412-500b-4dc9-8995-8a3b8c8e9bf6" xmlns:ns5="ab957091-3de9-4bc4-a181-a62171fc0f72" targetNamespace="http://schemas.microsoft.com/office/2006/metadata/properties" ma:root="true" ma:fieldsID="e6fb981caaa920db13c7fc13517ecf55" ns2:_="" ns3:_="" ns5:_="">
    <xsd:import namespace="cc0073e7-31cd-4c32-9712-79659562e3c7"/>
    <xsd:import namespace="de6aa412-500b-4dc9-8995-8a3b8c8e9bf6"/>
    <xsd:import namespace="ab957091-3de9-4bc4-a181-a62171fc0f72"/>
    <xsd:element name="properties">
      <xsd:complexType>
        <xsd:sequence>
          <xsd:element name="documentManagement">
            <xsd:complexType>
              <xsd:all>
                <xsd:element ref="ns2:Fiscal_x0020_Year" minOccurs="0"/>
                <xsd:element ref="ns3:TaxCatchAll" minOccurs="0"/>
                <xsd:element ref="ns3:TaxCatchAllLabel" minOccurs="0"/>
                <xsd:element ref="ns2:Sensitive" minOccurs="0"/>
                <xsd:element ref="ns5:MediaServiceMetadata" minOccurs="0"/>
                <xsd:element ref="ns5:MediaServiceFastMetadata" minOccurs="0"/>
                <xsd:element ref="ns5:MediaServiceDateTaken" minOccurs="0"/>
                <xsd:element ref="ns5:MediaServiceAutoTags" minOccurs="0"/>
                <xsd:element ref="ns5:MediaServiceGenerationTime" minOccurs="0"/>
                <xsd:element ref="ns5:MediaServiceEventHashCode" minOccurs="0"/>
                <xsd:element ref="ns5:MediaLengthInSeconds" minOccurs="0"/>
                <xsd:element ref="ns5:MediaServiceOCR" minOccurs="0"/>
                <xsd:element ref="ns5:MediaServiceObjectDetectorVersions" minOccurs="0"/>
                <xsd:element ref="ns5: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0073e7-31cd-4c32-9712-79659562e3c7" elementFormDefault="qualified">
    <xsd:import namespace="http://schemas.microsoft.com/office/2006/documentManagement/types"/>
    <xsd:import namespace="http://schemas.microsoft.com/office/infopath/2007/PartnerControls"/>
    <xsd:element name="Fiscal_x0020_Year" ma:index="8" nillable="true" ma:displayName="Fiscal Year" ma:decimals="0" ma:description="The government fiscal year in which the content item originated." ma:internalName="Fiscal_x0020_Year" ma:readOnly="false">
      <xsd:simpleType>
        <xsd:restriction base="dms:Number"/>
      </xsd:simpleType>
    </xsd:element>
    <xsd:element name="Sensitive" ma:index="11" nillable="true" ma:displayName="Sensitive" ma:default="0" ma:internalName="Sensitiv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de6aa412-500b-4dc9-8995-8a3b8c8e9bf6"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73f30ca2-e612-476c-b7c4-400f4ef0f4b1}" ma:internalName="TaxCatchAll" ma:showField="CatchAllData" ma:web="de6aa412-500b-4dc9-8995-8a3b8c8e9bf6">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73f30ca2-e612-476c-b7c4-400f4ef0f4b1}" ma:internalName="TaxCatchAllLabel" ma:readOnly="true" ma:showField="CatchAllDataLabel" ma:web="de6aa412-500b-4dc9-8995-8a3b8c8e9bf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b957091-3de9-4bc4-a181-a62171fc0f72"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12"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e6aa412-500b-4dc9-8995-8a3b8c8e9bf6" xsi:nil="true"/>
    <MediaLengthInSeconds xmlns="ab957091-3de9-4bc4-a181-a62171fc0f72" xsi:nil="true"/>
    <Sensitive xmlns="cc0073e7-31cd-4c32-9712-79659562e3c7">false</Sensitive>
    <Fiscal_x0020_Year xmlns="cc0073e7-31cd-4c32-9712-79659562e3c7" xsi:nil="true"/>
  </documentManagement>
</p:properties>
</file>

<file path=customXml/item4.xml><?xml version="1.0" encoding="utf-8"?>
<?mso-contentType ?>
<SharedContentType xmlns="Microsoft.SharePoint.Taxonomy.ContentTypeSync" SourceId="568ddf3f-b77f-46a0-9295-2b9495b51427" ContentTypeId="0x0101" PreviousValue="false"/>
</file>

<file path=customXml/itemProps1.xml><?xml version="1.0" encoding="utf-8"?>
<ds:datastoreItem xmlns:ds="http://schemas.openxmlformats.org/officeDocument/2006/customXml" ds:itemID="{76976EDC-3E53-4B2A-8042-2CE68B9B81E7}">
  <ds:schemaRefs>
    <ds:schemaRef ds:uri="http://schemas.microsoft.com/sharepoint/v3/contenttype/forms"/>
  </ds:schemaRefs>
</ds:datastoreItem>
</file>

<file path=customXml/itemProps2.xml><?xml version="1.0" encoding="utf-8"?>
<ds:datastoreItem xmlns:ds="http://schemas.openxmlformats.org/officeDocument/2006/customXml" ds:itemID="{388C8D31-455A-4A12-A718-CDAAFBFA2F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0073e7-31cd-4c32-9712-79659562e3c7"/>
    <ds:schemaRef ds:uri="de6aa412-500b-4dc9-8995-8a3b8c8e9bf6"/>
    <ds:schemaRef ds:uri="ab957091-3de9-4bc4-a181-a62171fc0f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DB5BB03-DD21-4258-90BA-4BA883F2CE48}">
  <ds:schemaRefs>
    <ds:schemaRef ds:uri="http://purl.org/dc/dcmitype/"/>
    <ds:schemaRef ds:uri="9e0452ad-1e3b-40b3-8ee3-957a24d3cefb"/>
    <ds:schemaRef ds:uri="http://schemas.microsoft.com/office/infopath/2007/PartnerControls"/>
    <ds:schemaRef ds:uri="http://www.w3.org/XML/1998/namespace"/>
    <ds:schemaRef ds:uri="http://schemas.openxmlformats.org/package/2006/metadata/core-properties"/>
    <ds:schemaRef ds:uri="http://schemas.microsoft.com/office/2006/documentManagement/types"/>
    <ds:schemaRef ds:uri="e4ce7eb3-0572-457e-a2b9-110a620eb989"/>
    <ds:schemaRef ds:uri="http://schemas.microsoft.com/office/2006/metadata/properties"/>
    <ds:schemaRef ds:uri="http://purl.org/dc/terms/"/>
    <ds:schemaRef ds:uri="http://purl.org/dc/elements/1.1/"/>
    <ds:schemaRef ds:uri="de6aa412-500b-4dc9-8995-8a3b8c8e9bf6"/>
    <ds:schemaRef ds:uri="ab957091-3de9-4bc4-a181-a62171fc0f72"/>
    <ds:schemaRef ds:uri="cc0073e7-31cd-4c32-9712-79659562e3c7"/>
  </ds:schemaRefs>
</ds:datastoreItem>
</file>

<file path=customXml/itemProps4.xml><?xml version="1.0" encoding="utf-8"?>
<ds:datastoreItem xmlns:ds="http://schemas.openxmlformats.org/officeDocument/2006/customXml" ds:itemID="{06B3743A-CD2B-4313-ACB9-27ACFBA31E47}">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
  <TotalTime>243</TotalTime>
  <Words>2192</Words>
  <Application>Microsoft Office PowerPoint</Application>
  <PresentationFormat>Widescreen</PresentationFormat>
  <Paragraphs>276</Paragraphs>
  <Slides>12</Slides>
  <Notes>11</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Topic 3: Resources</vt:lpstr>
      <vt:lpstr>Topic 3 Objective</vt:lpstr>
      <vt:lpstr>Responsibilities of the Floodplain Administrator (FPA)</vt:lpstr>
      <vt:lpstr>Responsibilities of the FPA (cont.)</vt:lpstr>
      <vt:lpstr>What Support Does Your FPA Need?</vt:lpstr>
      <vt:lpstr>Benefits of Supporting Your FPA</vt:lpstr>
      <vt:lpstr>Benefits of Supporting Your FPA (cont.) </vt:lpstr>
      <vt:lpstr>Consequences of Not Supporting Your FPA</vt:lpstr>
      <vt:lpstr>Consequences of Not Supporting Your FPA (cont.)</vt:lpstr>
      <vt:lpstr>National NFIP Claims</vt:lpstr>
      <vt:lpstr>Activity: Allocating Resources</vt:lpstr>
      <vt:lpstr>Topic Summary</vt:lpstr>
    </vt:vector>
  </TitlesOfParts>
  <Manager/>
  <Company>FEMA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PPT_The Importance of FPM for Elected Officals_Unit 03B</dc:title>
  <dc:subject/>
  <dc:creator>FEMA</dc:creator>
  <cp:keywords/>
  <dc:description/>
  <cp:lastModifiedBy>Sean McIver</cp:lastModifiedBy>
  <cp:revision>16</cp:revision>
  <cp:lastPrinted>2020-03-02T16:45:50Z</cp:lastPrinted>
  <dcterms:created xsi:type="dcterms:W3CDTF">2012-11-19T20:41:22Z</dcterms:created>
  <dcterms:modified xsi:type="dcterms:W3CDTF">2024-07-09T18:25:40Z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0x01010079ABC0745309264CA00BD169A82BE32C</vt:lpwstr>
  </property>
  <property fmtid="{D5CDD505-2E9C-101B-9397-08002B2CF9AE}" pid="3" name="MediaServiceImageTags">
    <vt:lpwstr/>
  </property>
  <property fmtid="{D5CDD505-2E9C-101B-9397-08002B2CF9AE}" pid="4" name="ArticulateGUID">
    <vt:lpwstr>1C82579F-97B2-4732-B117-9635C2DAACCD</vt:lpwstr>
  </property>
  <property fmtid="{D5CDD505-2E9C-101B-9397-08002B2CF9AE}" pid="5" name="ArticulatePath">
    <vt:lpwstr>PPT_The Importance of FPM for Elected Officals_Unit 03B_Visuals_Final_101123</vt:lpwstr>
  </property>
  <property fmtid="{D5CDD505-2E9C-101B-9397-08002B2CF9AE}" pid="6" name="Order">
    <vt:lpwstr>1995500.00000000</vt:lpwstr>
  </property>
  <property fmtid="{D5CDD505-2E9C-101B-9397-08002B2CF9AE}" pid="7" name="xd_ProgID">
    <vt:lpwstr/>
  </property>
  <property fmtid="{D5CDD505-2E9C-101B-9397-08002B2CF9AE}" pid="8" name="_SourceUrl">
    <vt:lpwstr/>
  </property>
  <property fmtid="{D5CDD505-2E9C-101B-9397-08002B2CF9AE}" pid="9" name="_SharedFileIndex">
    <vt:lpwstr/>
  </property>
  <property fmtid="{D5CDD505-2E9C-101B-9397-08002B2CF9AE}" pid="10" name="ComplianceAssetId">
    <vt:lpwstr/>
  </property>
  <property fmtid="{D5CDD505-2E9C-101B-9397-08002B2CF9AE}" pid="11" name="TemplateUrl">
    <vt:lpwstr/>
  </property>
  <property fmtid="{D5CDD505-2E9C-101B-9397-08002B2CF9AE}" pid="12" name="_ExtendedDescription">
    <vt:lpwstr/>
  </property>
  <property fmtid="{D5CDD505-2E9C-101B-9397-08002B2CF9AE}" pid="13" name="TriggerFlowInfo">
    <vt:lpwstr/>
  </property>
  <property fmtid="{D5CDD505-2E9C-101B-9397-08002B2CF9AE}" pid="14" name="xd_Signature">
    <vt:lpwstr/>
  </property>
</Properties>
</file>