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notesSlides/notesSlide1.xml" ContentType="application/vnd.openxmlformats-officedocument.presentationml.notesSlide+xml"/>
  <Override PartName="/ppt/tags/tag33.xml" ContentType="application/vnd.openxmlformats-officedocument.presentationml.tags+xml"/>
  <Override PartName="/ppt/notesSlides/notesSlide2.xml" ContentType="application/vnd.openxmlformats-officedocument.presentationml.notesSlide+xml"/>
  <Override PartName="/ppt/tags/tag34.xml" ContentType="application/vnd.openxmlformats-officedocument.presentationml.tags+xml"/>
  <Override PartName="/ppt/notesSlides/notesSlide3.xml" ContentType="application/vnd.openxmlformats-officedocument.presentationml.notesSlide+xml"/>
  <Override PartName="/ppt/tags/tag35.xml" ContentType="application/vnd.openxmlformats-officedocument.presentationml.tags+xml"/>
  <Override PartName="/ppt/notesSlides/notesSlide4.xml" ContentType="application/vnd.openxmlformats-officedocument.presentationml.notesSlide+xml"/>
  <Override PartName="/ppt/tags/tag36.xml" ContentType="application/vnd.openxmlformats-officedocument.presentationml.tags+xml"/>
  <Override PartName="/ppt/notesSlides/notesSlide5.xml" ContentType="application/vnd.openxmlformats-officedocument.presentationml.notesSlide+xml"/>
  <Override PartName="/ppt/tags/tag37.xml" ContentType="application/vnd.openxmlformats-officedocument.presentationml.tags+xml"/>
  <Override PartName="/ppt/notesSlides/notesSlide6.xml" ContentType="application/vnd.openxmlformats-officedocument.presentationml.notesSlide+xml"/>
  <Override PartName="/ppt/tags/tag38.xml" ContentType="application/vnd.openxmlformats-officedocument.presentationml.tags+xml"/>
  <Override PartName="/ppt/notesSlides/notesSlide7.xml" ContentType="application/vnd.openxmlformats-officedocument.presentationml.notesSlide+xml"/>
  <Override PartName="/ppt/tags/tag39.xml" ContentType="application/vnd.openxmlformats-officedocument.presentationml.tags+xml"/>
  <Override PartName="/ppt/notesSlides/notesSlide8.xml" ContentType="application/vnd.openxmlformats-officedocument.presentationml.notesSlide+xml"/>
  <Override PartName="/ppt/tags/tag40.xml" ContentType="application/vnd.openxmlformats-officedocument.presentationml.tags+xml"/>
  <Override PartName="/ppt/notesSlides/notesSlide9.xml" ContentType="application/vnd.openxmlformats-officedocument.presentationml.notesSlide+xml"/>
  <Override PartName="/ppt/tags/tag41.xml" ContentType="application/vnd.openxmlformats-officedocument.presentationml.tags+xml"/>
  <Override PartName="/ppt/notesSlides/notesSlide10.xml" ContentType="application/vnd.openxmlformats-officedocument.presentationml.notesSlide+xml"/>
  <Override PartName="/ppt/tags/tag42.xml" ContentType="application/vnd.openxmlformats-officedocument.presentationml.tags+xml"/>
  <Override PartName="/ppt/notesSlides/notesSlide11.xml" ContentType="application/vnd.openxmlformats-officedocument.presentationml.notesSlide+xml"/>
  <Override PartName="/ppt/tags/tag43.xml" ContentType="application/vnd.openxmlformats-officedocument.presentationml.tags+xml"/>
  <Override PartName="/ppt/notesSlides/notesSlide12.xml" ContentType="application/vnd.openxmlformats-officedocument.presentationml.notesSlide+xml"/>
  <Override PartName="/ppt/tags/tag44.xml" ContentType="application/vnd.openxmlformats-officedocument.presentationml.tags+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Lst>
  <p:notesMasterIdLst>
    <p:notesMasterId r:id="rId20"/>
  </p:notesMasterIdLst>
  <p:handoutMasterIdLst>
    <p:handoutMasterId r:id="rId21"/>
  </p:handoutMasterIdLst>
  <p:sldIdLst>
    <p:sldId id="431" r:id="rId6"/>
    <p:sldId id="328" r:id="rId7"/>
    <p:sldId id="425" r:id="rId8"/>
    <p:sldId id="426" r:id="rId9"/>
    <p:sldId id="349" r:id="rId10"/>
    <p:sldId id="397" r:id="rId11"/>
    <p:sldId id="352" r:id="rId12"/>
    <p:sldId id="350" r:id="rId13"/>
    <p:sldId id="385" r:id="rId14"/>
    <p:sldId id="427" r:id="rId15"/>
    <p:sldId id="387" r:id="rId16"/>
    <p:sldId id="353" r:id="rId17"/>
    <p:sldId id="376" r:id="rId18"/>
    <p:sldId id="428" r:id="rId19"/>
  </p:sldIdLst>
  <p:sldSz cx="12192000" cy="6858000"/>
  <p:notesSz cx="7010400" cy="9296400"/>
  <p:custDataLst>
    <p:tags r:id="rId2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2" userDrawn="1">
          <p15:clr>
            <a:srgbClr val="A4A3A4"/>
          </p15:clr>
        </p15:guide>
        <p15:guide id="2" pos="468"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CEA683-63C5-08D9-568E-CAE13DB72C0E}" name="Kim Santiago" initials="KS" userId="S::ksantiago@Bloomsburie.com::4b362663-76cb-47d1-bd79-4bd99be769b1" providerId="AD"/>
  <p188:author id="{2BD680C8-8B1D-1A3D-2F70-0EB8D09E7F18}" name="Michael Vasquez" initials="MV" userId="S::mvasquez@Bloomsburie.com::412516ec-bab9-4fee-9b19-6be7bf59d77a" providerId="AD"/>
  <p188:author id="{54BB69FC-985D-3F04-1DF6-65B26F47A108}" name="Chan, Yi" initials="CY" userId="S::Yi.Chan@atkinsglobal.com::65555aaa-6558-4708-932f-47d12de9d8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1230"/>
    <a:srgbClr val="EB0000"/>
    <a:srgbClr val="005288"/>
    <a:srgbClr val="D1E7F4"/>
    <a:srgbClr val="5A5B5D"/>
    <a:srgbClr val="005188"/>
    <a:srgbClr val="C0C2C4"/>
    <a:srgbClr val="B0B1B3"/>
    <a:srgbClr val="8A8B8A"/>
    <a:srgbClr val="002F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C7D570-885B-E81D-FE8F-BFD055CED894}" v="1" dt="2024-07-09T18:19:46.369"/>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523" autoAdjust="0"/>
  </p:normalViewPr>
  <p:slideViewPr>
    <p:cSldViewPr snapToGrid="0">
      <p:cViewPr varScale="1">
        <p:scale>
          <a:sx n="72" d="100"/>
          <a:sy n="72" d="100"/>
        </p:scale>
        <p:origin x="1956" y="66"/>
      </p:cViewPr>
      <p:guideLst>
        <p:guide orient="horz" pos="1872"/>
        <p:guide pos="468"/>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gs" Target="tags/tag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an McIver" userId="S::smciver@bloomsburie.com::499cbfd1-739c-47a8-8d54-9c7cb3e69d57" providerId="AD" clId="Web-{B298B9FE-6D4A-9264-0EBA-391CD12E1261}"/>
    <pc:docChg chg="modSld">
      <pc:chgData name="Sean McIver" userId="S::smciver@bloomsburie.com::499cbfd1-739c-47a8-8d54-9c7cb3e69d57" providerId="AD" clId="Web-{B298B9FE-6D4A-9264-0EBA-391CD12E1261}" dt="2023-10-19T20:25:03.674" v="77"/>
      <pc:docMkLst>
        <pc:docMk/>
      </pc:docMkLst>
      <pc:sldChg chg="modNotes">
        <pc:chgData name="Sean McIver" userId="S::smciver@bloomsburie.com::499cbfd1-739c-47a8-8d54-9c7cb3e69d57" providerId="AD" clId="Web-{B298B9FE-6D4A-9264-0EBA-391CD12E1261}" dt="2023-10-19T20:12:45.074" v="6"/>
        <pc:sldMkLst>
          <pc:docMk/>
          <pc:sldMk cId="2480642953" sldId="328"/>
        </pc:sldMkLst>
      </pc:sldChg>
      <pc:sldChg chg="modNotes">
        <pc:chgData name="Sean McIver" userId="S::smciver@bloomsburie.com::499cbfd1-739c-47a8-8d54-9c7cb3e69d57" providerId="AD" clId="Web-{B298B9FE-6D4A-9264-0EBA-391CD12E1261}" dt="2023-10-19T20:13:47.295" v="23"/>
        <pc:sldMkLst>
          <pc:docMk/>
          <pc:sldMk cId="669748812" sldId="349"/>
        </pc:sldMkLst>
      </pc:sldChg>
      <pc:sldChg chg="modNotes">
        <pc:chgData name="Sean McIver" userId="S::smciver@bloomsburie.com::499cbfd1-739c-47a8-8d54-9c7cb3e69d57" providerId="AD" clId="Web-{B298B9FE-6D4A-9264-0EBA-391CD12E1261}" dt="2023-10-19T20:25:03.674" v="77"/>
        <pc:sldMkLst>
          <pc:docMk/>
          <pc:sldMk cId="3764232658" sldId="376"/>
        </pc:sldMkLst>
      </pc:sldChg>
      <pc:sldChg chg="modNotes">
        <pc:chgData name="Sean McIver" userId="S::smciver@bloomsburie.com::499cbfd1-739c-47a8-8d54-9c7cb3e69d57" providerId="AD" clId="Web-{B298B9FE-6D4A-9264-0EBA-391CD12E1261}" dt="2023-10-19T20:22:05.372" v="43"/>
        <pc:sldMkLst>
          <pc:docMk/>
          <pc:sldMk cId="674016365" sldId="397"/>
        </pc:sldMkLst>
      </pc:sldChg>
      <pc:sldChg chg="modNotes">
        <pc:chgData name="Sean McIver" userId="S::smciver@bloomsburie.com::499cbfd1-739c-47a8-8d54-9c7cb3e69d57" providerId="AD" clId="Web-{B298B9FE-6D4A-9264-0EBA-391CD12E1261}" dt="2023-10-19T20:13:08.013" v="11"/>
        <pc:sldMkLst>
          <pc:docMk/>
          <pc:sldMk cId="3509393294" sldId="425"/>
        </pc:sldMkLst>
      </pc:sldChg>
      <pc:sldChg chg="modNotes">
        <pc:chgData name="Sean McIver" userId="S::smciver@bloomsburie.com::499cbfd1-739c-47a8-8d54-9c7cb3e69d57" providerId="AD" clId="Web-{B298B9FE-6D4A-9264-0EBA-391CD12E1261}" dt="2023-10-19T20:13:18.825" v="12"/>
        <pc:sldMkLst>
          <pc:docMk/>
          <pc:sldMk cId="707169143" sldId="426"/>
        </pc:sldMkLst>
      </pc:sldChg>
    </pc:docChg>
  </pc:docChgLst>
  <pc:docChgLst>
    <pc:chgData name="Kim Santiago" userId="S::ksantiago@bloomsburie.com::4b362663-76cb-47d1-bd79-4bd99be769b1" providerId="AD" clId="Web-{80068A1A-598A-4E92-2C01-3EFC5B4AD4C6}"/>
    <pc:docChg chg="modSld">
      <pc:chgData name="Kim Santiago" userId="S::ksantiago@bloomsburie.com::4b362663-76cb-47d1-bd79-4bd99be769b1" providerId="AD" clId="Web-{80068A1A-598A-4E92-2C01-3EFC5B4AD4C6}" dt="2023-10-18T18:55:00.682" v="23"/>
      <pc:docMkLst>
        <pc:docMk/>
      </pc:docMkLst>
      <pc:sldChg chg="modNotes">
        <pc:chgData name="Kim Santiago" userId="S::ksantiago@bloomsburie.com::4b362663-76cb-47d1-bd79-4bd99be769b1" providerId="AD" clId="Web-{80068A1A-598A-4E92-2C01-3EFC5B4AD4C6}" dt="2023-10-18T18:47:13.778" v="19"/>
        <pc:sldMkLst>
          <pc:docMk/>
          <pc:sldMk cId="2480642953" sldId="328"/>
        </pc:sldMkLst>
      </pc:sldChg>
      <pc:sldChg chg="modNotes">
        <pc:chgData name="Kim Santiago" userId="S::ksantiago@bloomsburie.com::4b362663-76cb-47d1-bd79-4bd99be769b1" providerId="AD" clId="Web-{80068A1A-598A-4E92-2C01-3EFC5B4AD4C6}" dt="2023-10-18T18:55:00.682" v="23"/>
        <pc:sldMkLst>
          <pc:docMk/>
          <pc:sldMk cId="3509393294" sldId="425"/>
        </pc:sldMkLst>
      </pc:sldChg>
    </pc:docChg>
  </pc:docChgLst>
  <pc:docChgLst>
    <pc:chgData name="Julia Weeks" userId="15e19876-d8cd-4fb8-a178-60d7be33e969" providerId="ADAL" clId="{37A2D3EE-517C-4D5F-AEA1-3C9C35D1778C}"/>
    <pc:docChg chg="modSld">
      <pc:chgData name="Julia Weeks" userId="15e19876-d8cd-4fb8-a178-60d7be33e969" providerId="ADAL" clId="{37A2D3EE-517C-4D5F-AEA1-3C9C35D1778C}" dt="2023-11-28T16:35:14.183" v="38" actId="20577"/>
      <pc:docMkLst>
        <pc:docMk/>
      </pc:docMkLst>
      <pc:sldChg chg="modNotesTx">
        <pc:chgData name="Julia Weeks" userId="15e19876-d8cd-4fb8-a178-60d7be33e969" providerId="ADAL" clId="{37A2D3EE-517C-4D5F-AEA1-3C9C35D1778C}" dt="2023-11-28T15:55:19.264" v="0" actId="20577"/>
        <pc:sldMkLst>
          <pc:docMk/>
          <pc:sldMk cId="2480642953" sldId="328"/>
        </pc:sldMkLst>
      </pc:sldChg>
      <pc:sldChg chg="modNotesTx">
        <pc:chgData name="Julia Weeks" userId="15e19876-d8cd-4fb8-a178-60d7be33e969" providerId="ADAL" clId="{37A2D3EE-517C-4D5F-AEA1-3C9C35D1778C}" dt="2023-11-28T16:35:14.183" v="38" actId="20577"/>
        <pc:sldMkLst>
          <pc:docMk/>
          <pc:sldMk cId="2083189061" sldId="428"/>
        </pc:sldMkLst>
      </pc:sldChg>
    </pc:docChg>
  </pc:docChgLst>
  <pc:docChgLst>
    <pc:chgData name="Kim Santiago" userId="S::ksantiago@bloomsburie.com::4b362663-76cb-47d1-bd79-4bd99be769b1" providerId="AD" clId="Web-{5E073437-0B22-3F9F-1EB4-19E564869900}"/>
    <pc:docChg chg="sldOrd">
      <pc:chgData name="Kim Santiago" userId="S::ksantiago@bloomsburie.com::4b362663-76cb-47d1-bd79-4bd99be769b1" providerId="AD" clId="Web-{5E073437-0B22-3F9F-1EB4-19E564869900}" dt="2023-10-11T19:50:34.045" v="0"/>
      <pc:docMkLst>
        <pc:docMk/>
      </pc:docMkLst>
      <pc:sldChg chg="ord">
        <pc:chgData name="Kim Santiago" userId="S::ksantiago@bloomsburie.com::4b362663-76cb-47d1-bd79-4bd99be769b1" providerId="AD" clId="Web-{5E073437-0B22-3F9F-1EB4-19E564869900}" dt="2023-10-11T19:50:34.045" v="0"/>
        <pc:sldMkLst>
          <pc:docMk/>
          <pc:sldMk cId="674016365" sldId="397"/>
        </pc:sldMkLst>
      </pc:sldChg>
    </pc:docChg>
  </pc:docChgLst>
  <pc:docChgLst>
    <pc:chgData name="Kim Santiago" userId="S::ksantiago@bloomsburie.com::4b362663-76cb-47d1-bd79-4bd99be769b1" providerId="AD" clId="Web-{716EF655-FF6A-3ECB-B2BE-FCC76AD0ACCD}"/>
    <pc:docChg chg="modSld">
      <pc:chgData name="Kim Santiago" userId="S::ksantiago@bloomsburie.com::4b362663-76cb-47d1-bd79-4bd99be769b1" providerId="AD" clId="Web-{716EF655-FF6A-3ECB-B2BE-FCC76AD0ACCD}" dt="2023-10-12T19:11:39.622" v="3" actId="20577"/>
      <pc:docMkLst>
        <pc:docMk/>
      </pc:docMkLst>
      <pc:sldChg chg="modSp">
        <pc:chgData name="Kim Santiago" userId="S::ksantiago@bloomsburie.com::4b362663-76cb-47d1-bd79-4bd99be769b1" providerId="AD" clId="Web-{716EF655-FF6A-3ECB-B2BE-FCC76AD0ACCD}" dt="2023-10-12T19:11:39.622" v="3" actId="20577"/>
        <pc:sldMkLst>
          <pc:docMk/>
          <pc:sldMk cId="674016365" sldId="397"/>
        </pc:sldMkLst>
        <pc:spChg chg="mod">
          <ac:chgData name="Kim Santiago" userId="S::ksantiago@bloomsburie.com::4b362663-76cb-47d1-bd79-4bd99be769b1" providerId="AD" clId="Web-{716EF655-FF6A-3ECB-B2BE-FCC76AD0ACCD}" dt="2023-10-12T19:11:29.996" v="2" actId="20577"/>
          <ac:spMkLst>
            <pc:docMk/>
            <pc:sldMk cId="674016365" sldId="397"/>
            <ac:spMk id="2" creationId="{DE50093A-BB0B-4CC4-0048-243FB7936B97}"/>
          </ac:spMkLst>
        </pc:spChg>
        <pc:spChg chg="mod">
          <ac:chgData name="Kim Santiago" userId="S::ksantiago@bloomsburie.com::4b362663-76cb-47d1-bd79-4bd99be769b1" providerId="AD" clId="Web-{716EF655-FF6A-3ECB-B2BE-FCC76AD0ACCD}" dt="2023-10-12T19:11:39.622" v="3" actId="20577"/>
          <ac:spMkLst>
            <pc:docMk/>
            <pc:sldMk cId="674016365" sldId="397"/>
            <ac:spMk id="3" creationId="{E1F4CBD1-FFDC-8EE4-3629-011E868655BD}"/>
          </ac:spMkLst>
        </pc:spChg>
      </pc:sldChg>
    </pc:docChg>
  </pc:docChgLst>
  <pc:docChgLst>
    <pc:chgData name="Sean McIver" userId="499cbfd1-739c-47a8-8d54-9c7cb3e69d57" providerId="ADAL" clId="{9501FA62-67BE-4583-BBBD-A8A129DC00DF}"/>
    <pc:docChg chg="undo custSel modSld">
      <pc:chgData name="Sean McIver" userId="499cbfd1-739c-47a8-8d54-9c7cb3e69d57" providerId="ADAL" clId="{9501FA62-67BE-4583-BBBD-A8A129DC00DF}" dt="2023-11-24T19:15:07.612" v="181"/>
      <pc:docMkLst>
        <pc:docMk/>
      </pc:docMkLst>
      <pc:sldChg chg="modSp mod">
        <pc:chgData name="Sean McIver" userId="499cbfd1-739c-47a8-8d54-9c7cb3e69d57" providerId="ADAL" clId="{9501FA62-67BE-4583-BBBD-A8A129DC00DF}" dt="2023-11-24T15:33:16.417" v="4" actId="20577"/>
        <pc:sldMkLst>
          <pc:docMk/>
          <pc:sldMk cId="3015624781" sldId="325"/>
        </pc:sldMkLst>
        <pc:spChg chg="mod">
          <ac:chgData name="Sean McIver" userId="499cbfd1-739c-47a8-8d54-9c7cb3e69d57" providerId="ADAL" clId="{9501FA62-67BE-4583-BBBD-A8A129DC00DF}" dt="2023-11-24T15:33:16.417" v="4" actId="20577"/>
          <ac:spMkLst>
            <pc:docMk/>
            <pc:sldMk cId="3015624781" sldId="325"/>
            <ac:spMk id="2" creationId="{AA3BFDE4-248B-C143-50A9-34890E3F2A28}"/>
          </ac:spMkLst>
        </pc:spChg>
      </pc:sldChg>
      <pc:sldChg chg="modSp mod modNotesTx">
        <pc:chgData name="Sean McIver" userId="499cbfd1-739c-47a8-8d54-9c7cb3e69d57" providerId="ADAL" clId="{9501FA62-67BE-4583-BBBD-A8A129DC00DF}" dt="2023-11-24T15:35:00.108" v="13"/>
        <pc:sldMkLst>
          <pc:docMk/>
          <pc:sldMk cId="2480642953" sldId="328"/>
        </pc:sldMkLst>
        <pc:spChg chg="mod">
          <ac:chgData name="Sean McIver" userId="499cbfd1-739c-47a8-8d54-9c7cb3e69d57" providerId="ADAL" clId="{9501FA62-67BE-4583-BBBD-A8A129DC00DF}" dt="2023-11-24T15:34:02.543" v="11"/>
          <ac:spMkLst>
            <pc:docMk/>
            <pc:sldMk cId="2480642953" sldId="328"/>
            <ac:spMk id="2" creationId="{E3080F9C-3DDD-10E8-0218-210BCDD9CA12}"/>
          </ac:spMkLst>
        </pc:spChg>
        <pc:spChg chg="mod">
          <ac:chgData name="Sean McIver" userId="499cbfd1-739c-47a8-8d54-9c7cb3e69d57" providerId="ADAL" clId="{9501FA62-67BE-4583-BBBD-A8A129DC00DF}" dt="2023-11-24T15:33:30.946" v="9" actId="20577"/>
          <ac:spMkLst>
            <pc:docMk/>
            <pc:sldMk cId="2480642953" sldId="328"/>
            <ac:spMk id="4" creationId="{707F604E-C44C-53F6-AFBC-3B1D131412F7}"/>
          </ac:spMkLst>
        </pc:spChg>
      </pc:sldChg>
      <pc:sldChg chg="modSp mod modNotesTx">
        <pc:chgData name="Sean McIver" userId="499cbfd1-739c-47a8-8d54-9c7cb3e69d57" providerId="ADAL" clId="{9501FA62-67BE-4583-BBBD-A8A129DC00DF}" dt="2023-11-24T15:58:39.295" v="36" actId="5793"/>
        <pc:sldMkLst>
          <pc:docMk/>
          <pc:sldMk cId="669748812" sldId="349"/>
        </pc:sldMkLst>
        <pc:spChg chg="mod">
          <ac:chgData name="Sean McIver" userId="499cbfd1-739c-47a8-8d54-9c7cb3e69d57" providerId="ADAL" clId="{9501FA62-67BE-4583-BBBD-A8A129DC00DF}" dt="2023-11-24T15:57:15.051" v="22" actId="255"/>
          <ac:spMkLst>
            <pc:docMk/>
            <pc:sldMk cId="669748812" sldId="349"/>
            <ac:spMk id="2" creationId="{18EC50AA-0E9F-48B6-AA20-014B697A6F50}"/>
          </ac:spMkLst>
        </pc:spChg>
      </pc:sldChg>
      <pc:sldChg chg="modSp mod modNotesTx">
        <pc:chgData name="Sean McIver" userId="499cbfd1-739c-47a8-8d54-9c7cb3e69d57" providerId="ADAL" clId="{9501FA62-67BE-4583-BBBD-A8A129DC00DF}" dt="2023-11-24T16:18:45.942" v="122" actId="14100"/>
        <pc:sldMkLst>
          <pc:docMk/>
          <pc:sldMk cId="297594769" sldId="350"/>
        </pc:sldMkLst>
        <pc:spChg chg="mod">
          <ac:chgData name="Sean McIver" userId="499cbfd1-739c-47a8-8d54-9c7cb3e69d57" providerId="ADAL" clId="{9501FA62-67BE-4583-BBBD-A8A129DC00DF}" dt="2023-11-24T16:18:45.942" v="122" actId="14100"/>
          <ac:spMkLst>
            <pc:docMk/>
            <pc:sldMk cId="297594769" sldId="350"/>
            <ac:spMk id="3" creationId="{A6E727CF-BBC4-42EC-BE21-A6387F352E05}"/>
          </ac:spMkLst>
        </pc:spChg>
      </pc:sldChg>
      <pc:sldChg chg="modSp mod modNotesTx">
        <pc:chgData name="Sean McIver" userId="499cbfd1-739c-47a8-8d54-9c7cb3e69d57" providerId="ADAL" clId="{9501FA62-67BE-4583-BBBD-A8A129DC00DF}" dt="2023-11-24T16:15:19.839" v="118"/>
        <pc:sldMkLst>
          <pc:docMk/>
          <pc:sldMk cId="2340166730" sldId="352"/>
        </pc:sldMkLst>
        <pc:spChg chg="mod">
          <ac:chgData name="Sean McIver" userId="499cbfd1-739c-47a8-8d54-9c7cb3e69d57" providerId="ADAL" clId="{9501FA62-67BE-4583-BBBD-A8A129DC00DF}" dt="2023-11-24T16:14:58.973" v="116"/>
          <ac:spMkLst>
            <pc:docMk/>
            <pc:sldMk cId="2340166730" sldId="352"/>
            <ac:spMk id="9" creationId="{5FF8E686-A21F-C203-182A-9632BDA087F8}"/>
          </ac:spMkLst>
        </pc:spChg>
      </pc:sldChg>
      <pc:sldChg chg="modSp mod modNotesTx">
        <pc:chgData name="Sean McIver" userId="499cbfd1-739c-47a8-8d54-9c7cb3e69d57" providerId="ADAL" clId="{9501FA62-67BE-4583-BBBD-A8A129DC00DF}" dt="2023-11-24T16:36:14.367" v="156"/>
        <pc:sldMkLst>
          <pc:docMk/>
          <pc:sldMk cId="3094051130" sldId="353"/>
        </pc:sldMkLst>
        <pc:spChg chg="mod">
          <ac:chgData name="Sean McIver" userId="499cbfd1-739c-47a8-8d54-9c7cb3e69d57" providerId="ADAL" clId="{9501FA62-67BE-4583-BBBD-A8A129DC00DF}" dt="2023-11-24T16:34:37.440" v="154" actId="12"/>
          <ac:spMkLst>
            <pc:docMk/>
            <pc:sldMk cId="3094051130" sldId="353"/>
            <ac:spMk id="2" creationId="{8BDC4499-2975-4C3A-A5FA-B58A8F1DEE80}"/>
          </ac:spMkLst>
        </pc:spChg>
      </pc:sldChg>
      <pc:sldChg chg="modNotesTx">
        <pc:chgData name="Sean McIver" userId="499cbfd1-739c-47a8-8d54-9c7cb3e69d57" providerId="ADAL" clId="{9501FA62-67BE-4583-BBBD-A8A129DC00DF}" dt="2023-11-24T19:15:07.612" v="181"/>
        <pc:sldMkLst>
          <pc:docMk/>
          <pc:sldMk cId="3764232658" sldId="376"/>
        </pc:sldMkLst>
      </pc:sldChg>
      <pc:sldChg chg="modNotesTx">
        <pc:chgData name="Sean McIver" userId="499cbfd1-739c-47a8-8d54-9c7cb3e69d57" providerId="ADAL" clId="{9501FA62-67BE-4583-BBBD-A8A129DC00DF}" dt="2023-11-24T16:20:29.096" v="130" actId="20577"/>
        <pc:sldMkLst>
          <pc:docMk/>
          <pc:sldMk cId="924161474" sldId="385"/>
        </pc:sldMkLst>
      </pc:sldChg>
      <pc:sldChg chg="modSp mod modNotesTx">
        <pc:chgData name="Sean McIver" userId="499cbfd1-739c-47a8-8d54-9c7cb3e69d57" providerId="ADAL" clId="{9501FA62-67BE-4583-BBBD-A8A129DC00DF}" dt="2023-11-24T16:32:38.852" v="149"/>
        <pc:sldMkLst>
          <pc:docMk/>
          <pc:sldMk cId="1142152747" sldId="387"/>
        </pc:sldMkLst>
        <pc:spChg chg="mod">
          <ac:chgData name="Sean McIver" userId="499cbfd1-739c-47a8-8d54-9c7cb3e69d57" providerId="ADAL" clId="{9501FA62-67BE-4583-BBBD-A8A129DC00DF}" dt="2023-11-24T16:30:39.678" v="147" actId="1076"/>
          <ac:spMkLst>
            <pc:docMk/>
            <pc:sldMk cId="1142152747" sldId="387"/>
            <ac:spMk id="2" creationId="{8106BA98-F669-46FA-B4AF-839585BF4EF0}"/>
          </ac:spMkLst>
        </pc:spChg>
      </pc:sldChg>
      <pc:sldChg chg="modSp mod modNotesTx">
        <pc:chgData name="Sean McIver" userId="499cbfd1-739c-47a8-8d54-9c7cb3e69d57" providerId="ADAL" clId="{9501FA62-67BE-4583-BBBD-A8A129DC00DF}" dt="2023-11-24T16:11:19.715" v="115"/>
        <pc:sldMkLst>
          <pc:docMk/>
          <pc:sldMk cId="674016365" sldId="397"/>
        </pc:sldMkLst>
        <pc:spChg chg="mod">
          <ac:chgData name="Sean McIver" userId="499cbfd1-739c-47a8-8d54-9c7cb3e69d57" providerId="ADAL" clId="{9501FA62-67BE-4583-BBBD-A8A129DC00DF}" dt="2023-11-24T16:10:08.344" v="111" actId="20577"/>
          <ac:spMkLst>
            <pc:docMk/>
            <pc:sldMk cId="674016365" sldId="397"/>
            <ac:spMk id="2" creationId="{DE50093A-BB0B-4CC4-0048-243FB7936B97}"/>
          </ac:spMkLst>
        </pc:spChg>
        <pc:spChg chg="mod">
          <ac:chgData name="Sean McIver" userId="499cbfd1-739c-47a8-8d54-9c7cb3e69d57" providerId="ADAL" clId="{9501FA62-67BE-4583-BBBD-A8A129DC00DF}" dt="2023-11-24T16:10:27.120" v="113" actId="20577"/>
          <ac:spMkLst>
            <pc:docMk/>
            <pc:sldMk cId="674016365" sldId="397"/>
            <ac:spMk id="3" creationId="{E1F4CBD1-FFDC-8EE4-3629-011E868655BD}"/>
          </ac:spMkLst>
        </pc:spChg>
      </pc:sldChg>
      <pc:sldChg chg="modNotesTx">
        <pc:chgData name="Sean McIver" userId="499cbfd1-739c-47a8-8d54-9c7cb3e69d57" providerId="ADAL" clId="{9501FA62-67BE-4583-BBBD-A8A129DC00DF}" dt="2023-11-24T19:13:10.584" v="179" actId="20577"/>
        <pc:sldMkLst>
          <pc:docMk/>
          <pc:sldMk cId="3509393294" sldId="425"/>
        </pc:sldMkLst>
      </pc:sldChg>
      <pc:sldChg chg="modSp mod modNotesTx">
        <pc:chgData name="Sean McIver" userId="499cbfd1-739c-47a8-8d54-9c7cb3e69d57" providerId="ADAL" clId="{9501FA62-67BE-4583-BBBD-A8A129DC00DF}" dt="2023-11-24T15:54:07.048" v="20"/>
        <pc:sldMkLst>
          <pc:docMk/>
          <pc:sldMk cId="707169143" sldId="426"/>
        </pc:sldMkLst>
        <pc:spChg chg="mod">
          <ac:chgData name="Sean McIver" userId="499cbfd1-739c-47a8-8d54-9c7cb3e69d57" providerId="ADAL" clId="{9501FA62-67BE-4583-BBBD-A8A129DC00DF}" dt="2023-11-24T15:43:36.024" v="18" actId="255"/>
          <ac:spMkLst>
            <pc:docMk/>
            <pc:sldMk cId="707169143" sldId="426"/>
            <ac:spMk id="8" creationId="{203740BD-FD61-8A25-7F08-7BB35B6FAD78}"/>
          </ac:spMkLst>
        </pc:spChg>
      </pc:sldChg>
      <pc:sldChg chg="modNotesTx">
        <pc:chgData name="Sean McIver" userId="499cbfd1-739c-47a8-8d54-9c7cb3e69d57" providerId="ADAL" clId="{9501FA62-67BE-4583-BBBD-A8A129DC00DF}" dt="2023-11-24T16:26:13.207" v="143" actId="12"/>
        <pc:sldMkLst>
          <pc:docMk/>
          <pc:sldMk cId="1256545079" sldId="427"/>
        </pc:sldMkLst>
      </pc:sldChg>
      <pc:sldChg chg="modSp mod modNotesTx">
        <pc:chgData name="Sean McIver" userId="499cbfd1-739c-47a8-8d54-9c7cb3e69d57" providerId="ADAL" clId="{9501FA62-67BE-4583-BBBD-A8A129DC00DF}" dt="2023-11-24T16:45:31.842" v="175" actId="255"/>
        <pc:sldMkLst>
          <pc:docMk/>
          <pc:sldMk cId="2083189061" sldId="428"/>
        </pc:sldMkLst>
        <pc:spChg chg="mod">
          <ac:chgData name="Sean McIver" userId="499cbfd1-739c-47a8-8d54-9c7cb3e69d57" providerId="ADAL" clId="{9501FA62-67BE-4583-BBBD-A8A129DC00DF}" dt="2023-11-24T16:45:31.842" v="175" actId="255"/>
          <ac:spMkLst>
            <pc:docMk/>
            <pc:sldMk cId="2083189061" sldId="428"/>
            <ac:spMk id="7" creationId="{14E5E571-6482-07D3-2C79-18F2B81966FE}"/>
          </ac:spMkLst>
        </pc:spChg>
      </pc:sldChg>
    </pc:docChg>
  </pc:docChgLst>
  <pc:docChgLst>
    <pc:chgData name="Sean McIver" userId="S::smciver@bloomsburie.com::499cbfd1-739c-47a8-8d54-9c7cb3e69d57" providerId="AD" clId="Web-{3E2767DD-0A36-7122-E173-17269967DB4B}"/>
    <pc:docChg chg="modSld">
      <pc:chgData name="Sean McIver" userId="S::smciver@bloomsburie.com::499cbfd1-739c-47a8-8d54-9c7cb3e69d57" providerId="AD" clId="Web-{3E2767DD-0A36-7122-E173-17269967DB4B}" dt="2023-10-13T18:08:25.910" v="3"/>
      <pc:docMkLst>
        <pc:docMk/>
      </pc:docMkLst>
      <pc:sldChg chg="modNotes">
        <pc:chgData name="Sean McIver" userId="S::smciver@bloomsburie.com::499cbfd1-739c-47a8-8d54-9c7cb3e69d57" providerId="AD" clId="Web-{3E2767DD-0A36-7122-E173-17269967DB4B}" dt="2023-10-13T18:08:25.910" v="3"/>
        <pc:sldMkLst>
          <pc:docMk/>
          <pc:sldMk cId="3509393294" sldId="425"/>
        </pc:sldMkLst>
      </pc:sldChg>
    </pc:docChg>
  </pc:docChgLst>
  <pc:docChgLst>
    <pc:chgData name="Julia Weeks" userId="S::julia@bloomsburie.com::15e19876-d8cd-4fb8-a178-60d7be33e969" providerId="AD" clId="Web-{38CFB3FA-A194-4B81-457A-554E3B12E64C}"/>
    <pc:docChg chg="modSld">
      <pc:chgData name="Julia Weeks" userId="S::julia@bloomsburie.com::15e19876-d8cd-4fb8-a178-60d7be33e969" providerId="AD" clId="Web-{38CFB3FA-A194-4B81-457A-554E3B12E64C}" dt="2023-08-22T16:37:01.875" v="13" actId="20577"/>
      <pc:docMkLst>
        <pc:docMk/>
      </pc:docMkLst>
      <pc:sldChg chg="modSp">
        <pc:chgData name="Julia Weeks" userId="S::julia@bloomsburie.com::15e19876-d8cd-4fb8-a178-60d7be33e969" providerId="AD" clId="Web-{38CFB3FA-A194-4B81-457A-554E3B12E64C}" dt="2023-08-22T16:37:01.875" v="13" actId="20577"/>
        <pc:sldMkLst>
          <pc:docMk/>
          <pc:sldMk cId="3094051130" sldId="353"/>
        </pc:sldMkLst>
        <pc:spChg chg="mod">
          <ac:chgData name="Julia Weeks" userId="S::julia@bloomsburie.com::15e19876-d8cd-4fb8-a178-60d7be33e969" providerId="AD" clId="Web-{38CFB3FA-A194-4B81-457A-554E3B12E64C}" dt="2023-08-22T16:37:01.875" v="13" actId="20577"/>
          <ac:spMkLst>
            <pc:docMk/>
            <pc:sldMk cId="3094051130" sldId="353"/>
            <ac:spMk id="2" creationId="{8BDC4499-2975-4C3A-A5FA-B58A8F1DEE80}"/>
          </ac:spMkLst>
        </pc:spChg>
      </pc:sldChg>
    </pc:docChg>
  </pc:docChgLst>
  <pc:docChgLst>
    <pc:chgData name="Kim Santiago" userId="S::ksantiago@bloomsburie.com::4b362663-76cb-47d1-bd79-4bd99be769b1" providerId="AD" clId="Web-{6E8FEF8E-8708-4E28-6502-D429F9540694}"/>
    <pc:docChg chg="modSld">
      <pc:chgData name="Kim Santiago" userId="S::ksantiago@bloomsburie.com::4b362663-76cb-47d1-bd79-4bd99be769b1" providerId="AD" clId="Web-{6E8FEF8E-8708-4E28-6502-D429F9540694}" dt="2023-11-28T14:02:22.020" v="5" actId="20577"/>
      <pc:docMkLst>
        <pc:docMk/>
      </pc:docMkLst>
      <pc:sldChg chg="modSp">
        <pc:chgData name="Kim Santiago" userId="S::ksantiago@bloomsburie.com::4b362663-76cb-47d1-bd79-4bd99be769b1" providerId="AD" clId="Web-{6E8FEF8E-8708-4E28-6502-D429F9540694}" dt="2023-11-28T14:02:22.020" v="5" actId="20577"/>
        <pc:sldMkLst>
          <pc:docMk/>
          <pc:sldMk cId="2480642953" sldId="328"/>
        </pc:sldMkLst>
        <pc:spChg chg="mod">
          <ac:chgData name="Kim Santiago" userId="S::ksantiago@bloomsburie.com::4b362663-76cb-47d1-bd79-4bd99be769b1" providerId="AD" clId="Web-{6E8FEF8E-8708-4E28-6502-D429F9540694}" dt="2023-11-28T14:02:22.020" v="5" actId="20577"/>
          <ac:spMkLst>
            <pc:docMk/>
            <pc:sldMk cId="2480642953" sldId="328"/>
            <ac:spMk id="2" creationId="{E3080F9C-3DDD-10E8-0218-210BCDD9CA12}"/>
          </ac:spMkLst>
        </pc:spChg>
      </pc:sldChg>
    </pc:docChg>
  </pc:docChgLst>
  <pc:docChgLst>
    <pc:chgData name="Sean McIver" userId="499cbfd1-739c-47a8-8d54-9c7cb3e69d57" providerId="ADAL" clId="{5F3F6CA0-4B9B-43DD-8990-D4561149D4B7}"/>
    <pc:docChg chg="modSld">
      <pc:chgData name="Sean McIver" userId="499cbfd1-739c-47a8-8d54-9c7cb3e69d57" providerId="ADAL" clId="{5F3F6CA0-4B9B-43DD-8990-D4561149D4B7}" dt="2023-12-15T14:00:22.027" v="10" actId="20577"/>
      <pc:docMkLst>
        <pc:docMk/>
      </pc:docMkLst>
      <pc:sldChg chg="modNotesTx">
        <pc:chgData name="Sean McIver" userId="499cbfd1-739c-47a8-8d54-9c7cb3e69d57" providerId="ADAL" clId="{5F3F6CA0-4B9B-43DD-8990-D4561149D4B7}" dt="2023-12-15T14:00:22.027" v="10" actId="20577"/>
        <pc:sldMkLst>
          <pc:docMk/>
          <pc:sldMk cId="3764232658" sldId="376"/>
        </pc:sldMkLst>
      </pc:sldChg>
    </pc:docChg>
  </pc:docChgLst>
  <pc:docChgLst>
    <pc:chgData name="Julia Weeks" userId="15e19876-d8cd-4fb8-a178-60d7be33e969" providerId="ADAL" clId="{93FD3BAD-42E1-4026-8843-F0A8FB2B2B21}"/>
    <pc:docChg chg="modSld">
      <pc:chgData name="Julia Weeks" userId="15e19876-d8cd-4fb8-a178-60d7be33e969" providerId="ADAL" clId="{93FD3BAD-42E1-4026-8843-F0A8FB2B2B21}" dt="2023-10-25T15:47:57.842" v="12" actId="20577"/>
      <pc:docMkLst>
        <pc:docMk/>
      </pc:docMkLst>
      <pc:sldChg chg="modSp mod">
        <pc:chgData name="Julia Weeks" userId="15e19876-d8cd-4fb8-a178-60d7be33e969" providerId="ADAL" clId="{93FD3BAD-42E1-4026-8843-F0A8FB2B2B21}" dt="2023-10-25T15:47:04.089" v="6" actId="20577"/>
        <pc:sldMkLst>
          <pc:docMk/>
          <pc:sldMk cId="2480642953" sldId="328"/>
        </pc:sldMkLst>
        <pc:spChg chg="mod">
          <ac:chgData name="Julia Weeks" userId="15e19876-d8cd-4fb8-a178-60d7be33e969" providerId="ADAL" clId="{93FD3BAD-42E1-4026-8843-F0A8FB2B2B21}" dt="2023-10-25T15:47:04.089" v="6" actId="20577"/>
          <ac:spMkLst>
            <pc:docMk/>
            <pc:sldMk cId="2480642953" sldId="328"/>
            <ac:spMk id="2" creationId="{E3080F9C-3DDD-10E8-0218-210BCDD9CA12}"/>
          </ac:spMkLst>
        </pc:spChg>
      </pc:sldChg>
      <pc:sldChg chg="modSp mod">
        <pc:chgData name="Julia Weeks" userId="15e19876-d8cd-4fb8-a178-60d7be33e969" providerId="ADAL" clId="{93FD3BAD-42E1-4026-8843-F0A8FB2B2B21}" dt="2023-10-25T15:47:57.842" v="12" actId="20577"/>
        <pc:sldMkLst>
          <pc:docMk/>
          <pc:sldMk cId="674016365" sldId="397"/>
        </pc:sldMkLst>
        <pc:spChg chg="mod">
          <ac:chgData name="Julia Weeks" userId="15e19876-d8cd-4fb8-a178-60d7be33e969" providerId="ADAL" clId="{93FD3BAD-42E1-4026-8843-F0A8FB2B2B21}" dt="2023-10-25T15:47:57.842" v="12" actId="20577"/>
          <ac:spMkLst>
            <pc:docMk/>
            <pc:sldMk cId="674016365" sldId="397"/>
            <ac:spMk id="3" creationId="{E1F4CBD1-FFDC-8EE4-3629-011E868655BD}"/>
          </ac:spMkLst>
        </pc:spChg>
      </pc:sldChg>
    </pc:docChg>
  </pc:docChgLst>
  <pc:docChgLst>
    <pc:chgData name="Kim Santiago" userId="S::ksantiago@bloomsburie.com::4b362663-76cb-47d1-bd79-4bd99be769b1" providerId="AD" clId="Web-{8BDACBD9-009C-724E-33F8-A8768FAAED30}"/>
    <pc:docChg chg="modSld">
      <pc:chgData name="Kim Santiago" userId="S::ksantiago@bloomsburie.com::4b362663-76cb-47d1-bd79-4bd99be769b1" providerId="AD" clId="Web-{8BDACBD9-009C-724E-33F8-A8768FAAED30}" dt="2023-12-08T21:16:11.776" v="1" actId="20577"/>
      <pc:docMkLst>
        <pc:docMk/>
      </pc:docMkLst>
      <pc:sldChg chg="modSp">
        <pc:chgData name="Kim Santiago" userId="S::ksantiago@bloomsburie.com::4b362663-76cb-47d1-bd79-4bd99be769b1" providerId="AD" clId="Web-{8BDACBD9-009C-724E-33F8-A8768FAAED30}" dt="2023-12-08T21:16:11.776" v="1" actId="20577"/>
        <pc:sldMkLst>
          <pc:docMk/>
          <pc:sldMk cId="674016365" sldId="397"/>
        </pc:sldMkLst>
        <pc:spChg chg="mod">
          <ac:chgData name="Kim Santiago" userId="S::ksantiago@bloomsburie.com::4b362663-76cb-47d1-bd79-4bd99be769b1" providerId="AD" clId="Web-{8BDACBD9-009C-724E-33F8-A8768FAAED30}" dt="2023-12-08T21:16:11.776" v="1" actId="20577"/>
          <ac:spMkLst>
            <pc:docMk/>
            <pc:sldMk cId="674016365" sldId="397"/>
            <ac:spMk id="7" creationId="{7D3ABA61-9D5C-E48E-E363-414468B87611}"/>
          </ac:spMkLst>
        </pc:spChg>
      </pc:sldChg>
    </pc:docChg>
  </pc:docChgLst>
  <pc:docChgLst>
    <pc:chgData name="Kim Santiago" userId="4b362663-76cb-47d1-bd79-4bd99be769b1" providerId="ADAL" clId="{2F521D4E-098E-475A-80DD-6648647651AB}"/>
    <pc:docChg chg="undo custSel modSld">
      <pc:chgData name="Kim Santiago" userId="4b362663-76cb-47d1-bd79-4bd99be769b1" providerId="ADAL" clId="{2F521D4E-098E-475A-80DD-6648647651AB}" dt="2023-08-24T14:55:31.455" v="264"/>
      <pc:docMkLst>
        <pc:docMk/>
      </pc:docMkLst>
      <pc:sldChg chg="modNotesTx">
        <pc:chgData name="Kim Santiago" userId="4b362663-76cb-47d1-bd79-4bd99be769b1" providerId="ADAL" clId="{2F521D4E-098E-475A-80DD-6648647651AB}" dt="2023-08-23T18:32:33.640" v="201"/>
        <pc:sldMkLst>
          <pc:docMk/>
          <pc:sldMk cId="2480642953" sldId="328"/>
        </pc:sldMkLst>
      </pc:sldChg>
      <pc:sldChg chg="modSp mod modNotesTx">
        <pc:chgData name="Kim Santiago" userId="4b362663-76cb-47d1-bd79-4bd99be769b1" providerId="ADAL" clId="{2F521D4E-098E-475A-80DD-6648647651AB}" dt="2023-08-23T18:37:59.425" v="238"/>
        <pc:sldMkLst>
          <pc:docMk/>
          <pc:sldMk cId="669748812" sldId="349"/>
        </pc:sldMkLst>
        <pc:spChg chg="mod">
          <ac:chgData name="Kim Santiago" userId="4b362663-76cb-47d1-bd79-4bd99be769b1" providerId="ADAL" clId="{2F521D4E-098E-475A-80DD-6648647651AB}" dt="2023-08-18T14:50:55.971" v="11" actId="20577"/>
          <ac:spMkLst>
            <pc:docMk/>
            <pc:sldMk cId="669748812" sldId="349"/>
            <ac:spMk id="2" creationId="{18EC50AA-0E9F-48B6-AA20-014B697A6F50}"/>
          </ac:spMkLst>
        </pc:spChg>
      </pc:sldChg>
      <pc:sldChg chg="modNotesTx">
        <pc:chgData name="Kim Santiago" userId="4b362663-76cb-47d1-bd79-4bd99be769b1" providerId="ADAL" clId="{2F521D4E-098E-475A-80DD-6648647651AB}" dt="2023-08-23T18:51:03.603" v="243" actId="6549"/>
        <pc:sldMkLst>
          <pc:docMk/>
          <pc:sldMk cId="297594769" sldId="350"/>
        </pc:sldMkLst>
      </pc:sldChg>
      <pc:sldChg chg="modSp mod modNotesTx">
        <pc:chgData name="Kim Santiago" userId="4b362663-76cb-47d1-bd79-4bd99be769b1" providerId="ADAL" clId="{2F521D4E-098E-475A-80DD-6648647651AB}" dt="2023-08-24T14:55:31.455" v="264"/>
        <pc:sldMkLst>
          <pc:docMk/>
          <pc:sldMk cId="2340166730" sldId="352"/>
        </pc:sldMkLst>
        <pc:picChg chg="ord">
          <ac:chgData name="Kim Santiago" userId="4b362663-76cb-47d1-bd79-4bd99be769b1" providerId="ADAL" clId="{2F521D4E-098E-475A-80DD-6648647651AB}" dt="2023-08-24T14:55:31.455" v="264"/>
          <ac:picMkLst>
            <pc:docMk/>
            <pc:sldMk cId="2340166730" sldId="352"/>
            <ac:picMk id="25" creationId="{05128B1A-7006-E2FB-24DD-E4168298187C}"/>
          </ac:picMkLst>
        </pc:picChg>
      </pc:sldChg>
      <pc:sldChg chg="modSp mod modNotesTx">
        <pc:chgData name="Kim Santiago" userId="4b362663-76cb-47d1-bd79-4bd99be769b1" providerId="ADAL" clId="{2F521D4E-098E-475A-80DD-6648647651AB}" dt="2023-08-23T18:53:40.812" v="252"/>
        <pc:sldMkLst>
          <pc:docMk/>
          <pc:sldMk cId="3094051130" sldId="353"/>
        </pc:sldMkLst>
        <pc:spChg chg="mod">
          <ac:chgData name="Kim Santiago" userId="4b362663-76cb-47d1-bd79-4bd99be769b1" providerId="ADAL" clId="{2F521D4E-098E-475A-80DD-6648647651AB}" dt="2023-08-18T15:59:15.860" v="200" actId="20577"/>
          <ac:spMkLst>
            <pc:docMk/>
            <pc:sldMk cId="3094051130" sldId="353"/>
            <ac:spMk id="4" creationId="{546DA1E5-77FF-4EBD-9F0E-E7FFFDE69F38}"/>
          </ac:spMkLst>
        </pc:spChg>
      </pc:sldChg>
      <pc:sldChg chg="modNotesTx">
        <pc:chgData name="Kim Santiago" userId="4b362663-76cb-47d1-bd79-4bd99be769b1" providerId="ADAL" clId="{2F521D4E-098E-475A-80DD-6648647651AB}" dt="2023-08-23T18:58:33.424" v="260" actId="20577"/>
        <pc:sldMkLst>
          <pc:docMk/>
          <pc:sldMk cId="3764232658" sldId="376"/>
        </pc:sldMkLst>
      </pc:sldChg>
      <pc:sldChg chg="modNotesTx">
        <pc:chgData name="Kim Santiago" userId="4b362663-76cb-47d1-bd79-4bd99be769b1" providerId="ADAL" clId="{2F521D4E-098E-475A-80DD-6648647651AB}" dt="2023-08-23T18:51:29.292" v="245" actId="6549"/>
        <pc:sldMkLst>
          <pc:docMk/>
          <pc:sldMk cId="3994318202" sldId="384"/>
        </pc:sldMkLst>
      </pc:sldChg>
      <pc:sldChg chg="modNotesTx">
        <pc:chgData name="Kim Santiago" userId="4b362663-76cb-47d1-bd79-4bd99be769b1" providerId="ADAL" clId="{2F521D4E-098E-475A-80DD-6648647651AB}" dt="2023-08-23T18:52:15.021" v="247" actId="6549"/>
        <pc:sldMkLst>
          <pc:docMk/>
          <pc:sldMk cId="924161474" sldId="385"/>
        </pc:sldMkLst>
      </pc:sldChg>
      <pc:sldChg chg="modSp mod modNotesTx">
        <pc:chgData name="Kim Santiago" userId="4b362663-76cb-47d1-bd79-4bd99be769b1" providerId="ADAL" clId="{2F521D4E-098E-475A-80DD-6648647651AB}" dt="2023-08-23T18:53:19.914" v="251" actId="6549"/>
        <pc:sldMkLst>
          <pc:docMk/>
          <pc:sldMk cId="1142152747" sldId="387"/>
        </pc:sldMkLst>
        <pc:spChg chg="mod">
          <ac:chgData name="Kim Santiago" userId="4b362663-76cb-47d1-bd79-4bd99be769b1" providerId="ADAL" clId="{2F521D4E-098E-475A-80DD-6648647651AB}" dt="2023-08-18T15:53:12.015" v="177" actId="27636"/>
          <ac:spMkLst>
            <pc:docMk/>
            <pc:sldMk cId="1142152747" sldId="387"/>
            <ac:spMk id="2" creationId="{8106BA98-F669-46FA-B4AF-839585BF4EF0}"/>
          </ac:spMkLst>
        </pc:spChg>
      </pc:sldChg>
      <pc:sldChg chg="addSp modSp mod modNotesTx">
        <pc:chgData name="Kim Santiago" userId="4b362663-76cb-47d1-bd79-4bd99be769b1" providerId="ADAL" clId="{2F521D4E-098E-475A-80DD-6648647651AB}" dt="2023-08-23T18:39:07.904" v="241"/>
        <pc:sldMkLst>
          <pc:docMk/>
          <pc:sldMk cId="674016365" sldId="397"/>
        </pc:sldMkLst>
        <pc:spChg chg="mod">
          <ac:chgData name="Kim Santiago" userId="4b362663-76cb-47d1-bd79-4bd99be769b1" providerId="ADAL" clId="{2F521D4E-098E-475A-80DD-6648647651AB}" dt="2023-08-18T15:15:01.067" v="108" actId="1036"/>
          <ac:spMkLst>
            <pc:docMk/>
            <pc:sldMk cId="674016365" sldId="397"/>
            <ac:spMk id="2" creationId="{DE50093A-BB0B-4CC4-0048-243FB7936B97}"/>
          </ac:spMkLst>
        </pc:spChg>
        <pc:spChg chg="mod">
          <ac:chgData name="Kim Santiago" userId="4b362663-76cb-47d1-bd79-4bd99be769b1" providerId="ADAL" clId="{2F521D4E-098E-475A-80DD-6648647651AB}" dt="2023-08-18T15:15:01.067" v="108" actId="1036"/>
          <ac:spMkLst>
            <pc:docMk/>
            <pc:sldMk cId="674016365" sldId="397"/>
            <ac:spMk id="3" creationId="{E1F4CBD1-FFDC-8EE4-3629-011E868655BD}"/>
          </ac:spMkLst>
        </pc:spChg>
        <pc:spChg chg="mod ord">
          <ac:chgData name="Kim Santiago" userId="4b362663-76cb-47d1-bd79-4bd99be769b1" providerId="ADAL" clId="{2F521D4E-098E-475A-80DD-6648647651AB}" dt="2023-08-18T15:28:08.502" v="164" actId="114"/>
          <ac:spMkLst>
            <pc:docMk/>
            <pc:sldMk cId="674016365" sldId="397"/>
            <ac:spMk id="7" creationId="{7D3ABA61-9D5C-E48E-E363-414468B87611}"/>
          </ac:spMkLst>
        </pc:spChg>
        <pc:picChg chg="add mod">
          <ac:chgData name="Kim Santiago" userId="4b362663-76cb-47d1-bd79-4bd99be769b1" providerId="ADAL" clId="{2F521D4E-098E-475A-80DD-6648647651AB}" dt="2023-08-18T15:42:25.096" v="167" actId="207"/>
          <ac:picMkLst>
            <pc:docMk/>
            <pc:sldMk cId="674016365" sldId="397"/>
            <ac:picMk id="9" creationId="{03F54A4F-5422-05F8-36CD-10CE570EF74B}"/>
          </ac:picMkLst>
        </pc:picChg>
      </pc:sldChg>
      <pc:sldChg chg="modNotesTx">
        <pc:chgData name="Kim Santiago" userId="4b362663-76cb-47d1-bd79-4bd99be769b1" providerId="ADAL" clId="{2F521D4E-098E-475A-80DD-6648647651AB}" dt="2023-08-23T18:35:36.890" v="236" actId="113"/>
        <pc:sldMkLst>
          <pc:docMk/>
          <pc:sldMk cId="3509393294" sldId="425"/>
        </pc:sldMkLst>
      </pc:sldChg>
      <pc:sldChg chg="modNotesTx">
        <pc:chgData name="Kim Santiago" userId="4b362663-76cb-47d1-bd79-4bd99be769b1" providerId="ADAL" clId="{2F521D4E-098E-475A-80DD-6648647651AB}" dt="2023-08-23T18:37:25.046" v="237"/>
        <pc:sldMkLst>
          <pc:docMk/>
          <pc:sldMk cId="707169143" sldId="426"/>
        </pc:sldMkLst>
      </pc:sldChg>
      <pc:sldChg chg="modNotesTx">
        <pc:chgData name="Kim Santiago" userId="4b362663-76cb-47d1-bd79-4bd99be769b1" providerId="ADAL" clId="{2F521D4E-098E-475A-80DD-6648647651AB}" dt="2023-08-23T18:52:48.038" v="249" actId="6549"/>
        <pc:sldMkLst>
          <pc:docMk/>
          <pc:sldMk cId="1256545079" sldId="427"/>
        </pc:sldMkLst>
      </pc:sldChg>
      <pc:sldChg chg="modNotesTx">
        <pc:chgData name="Kim Santiago" userId="4b362663-76cb-47d1-bd79-4bd99be769b1" providerId="ADAL" clId="{2F521D4E-098E-475A-80DD-6648647651AB}" dt="2023-08-24T12:12:48.761" v="262" actId="6549"/>
        <pc:sldMkLst>
          <pc:docMk/>
          <pc:sldMk cId="2083189061" sldId="428"/>
        </pc:sldMkLst>
      </pc:sldChg>
    </pc:docChg>
  </pc:docChgLst>
  <pc:docChgLst>
    <pc:chgData name="Kim Santiago" userId="S::ksantiago@bloomsburie.com::4b362663-76cb-47d1-bd79-4bd99be769b1" providerId="AD" clId="Web-{630E9DCC-A885-7A58-AA03-820DF1448DB2}"/>
    <pc:docChg chg="modSld">
      <pc:chgData name="Kim Santiago" userId="S::ksantiago@bloomsburie.com::4b362663-76cb-47d1-bd79-4bd99be769b1" providerId="AD" clId="Web-{630E9DCC-A885-7A58-AA03-820DF1448DB2}" dt="2023-12-12T15:37:19.564" v="6"/>
      <pc:docMkLst>
        <pc:docMk/>
      </pc:docMkLst>
      <pc:sldChg chg="modNotes">
        <pc:chgData name="Kim Santiago" userId="S::ksantiago@bloomsburie.com::4b362663-76cb-47d1-bd79-4bd99be769b1" providerId="AD" clId="Web-{630E9DCC-A885-7A58-AA03-820DF1448DB2}" dt="2023-12-12T15:37:19.564" v="6"/>
        <pc:sldMkLst>
          <pc:docMk/>
          <pc:sldMk cId="3764232658" sldId="376"/>
        </pc:sldMkLst>
      </pc:sldChg>
      <pc:sldChg chg="modNotes">
        <pc:chgData name="Kim Santiago" userId="S::ksantiago@bloomsburie.com::4b362663-76cb-47d1-bd79-4bd99be769b1" providerId="AD" clId="Web-{630E9DCC-A885-7A58-AA03-820DF1448DB2}" dt="2023-12-12T15:36:43.391" v="2"/>
        <pc:sldMkLst>
          <pc:docMk/>
          <pc:sldMk cId="3509393294" sldId="425"/>
        </pc:sldMkLst>
      </pc:sldChg>
    </pc:docChg>
  </pc:docChgLst>
  <pc:docChgLst>
    <pc:chgData name="Lovetta Rogers" userId="1e6a42ca-97d3-498d-bac9-f6a565ae431a" providerId="ADAL" clId="{F1EEA0A2-A13D-48AA-AEB3-71ABCFD8364D}"/>
    <pc:docChg chg="modSld">
      <pc:chgData name="Lovetta Rogers" userId="1e6a42ca-97d3-498d-bac9-f6a565ae431a" providerId="ADAL" clId="{F1EEA0A2-A13D-48AA-AEB3-71ABCFD8364D}" dt="2023-09-11T17:20:48.346" v="20" actId="20577"/>
      <pc:docMkLst>
        <pc:docMk/>
      </pc:docMkLst>
      <pc:sldChg chg="modSp mod">
        <pc:chgData name="Lovetta Rogers" userId="1e6a42ca-97d3-498d-bac9-f6a565ae431a" providerId="ADAL" clId="{F1EEA0A2-A13D-48AA-AEB3-71ABCFD8364D}" dt="2023-09-11T17:13:15.298" v="0" actId="962"/>
        <pc:sldMkLst>
          <pc:docMk/>
          <pc:sldMk cId="2480642953" sldId="328"/>
        </pc:sldMkLst>
        <pc:spChg chg="mod">
          <ac:chgData name="Lovetta Rogers" userId="1e6a42ca-97d3-498d-bac9-f6a565ae431a" providerId="ADAL" clId="{F1EEA0A2-A13D-48AA-AEB3-71ABCFD8364D}" dt="2023-09-11T17:13:15.298" v="0" actId="962"/>
          <ac:spMkLst>
            <pc:docMk/>
            <pc:sldMk cId="2480642953" sldId="328"/>
            <ac:spMk id="5" creationId="{F6291EDD-E85B-FE68-545A-BAA68D7AA014}"/>
          </ac:spMkLst>
        </pc:spChg>
      </pc:sldChg>
      <pc:sldChg chg="modSp mod">
        <pc:chgData name="Lovetta Rogers" userId="1e6a42ca-97d3-498d-bac9-f6a565ae431a" providerId="ADAL" clId="{F1EEA0A2-A13D-48AA-AEB3-71ABCFD8364D}" dt="2023-09-11T17:13:40.725" v="7" actId="962"/>
        <pc:sldMkLst>
          <pc:docMk/>
          <pc:sldMk cId="669748812" sldId="349"/>
        </pc:sldMkLst>
        <pc:spChg chg="mod">
          <ac:chgData name="Lovetta Rogers" userId="1e6a42ca-97d3-498d-bac9-f6a565ae431a" providerId="ADAL" clId="{F1EEA0A2-A13D-48AA-AEB3-71ABCFD8364D}" dt="2023-09-11T17:13:40.725" v="7" actId="962"/>
          <ac:spMkLst>
            <pc:docMk/>
            <pc:sldMk cId="669748812" sldId="349"/>
            <ac:spMk id="5" creationId="{268384D5-57EC-463E-9F3A-0862EAEFE88A}"/>
          </ac:spMkLst>
        </pc:spChg>
      </pc:sldChg>
      <pc:sldChg chg="modSp mod">
        <pc:chgData name="Lovetta Rogers" userId="1e6a42ca-97d3-498d-bac9-f6a565ae431a" providerId="ADAL" clId="{F1EEA0A2-A13D-48AA-AEB3-71ABCFD8364D}" dt="2023-09-11T17:18:58.540" v="11" actId="962"/>
        <pc:sldMkLst>
          <pc:docMk/>
          <pc:sldMk cId="297594769" sldId="350"/>
        </pc:sldMkLst>
        <pc:spChg chg="mod">
          <ac:chgData name="Lovetta Rogers" userId="1e6a42ca-97d3-498d-bac9-f6a565ae431a" providerId="ADAL" clId="{F1EEA0A2-A13D-48AA-AEB3-71ABCFD8364D}" dt="2023-09-11T17:18:58.540" v="11" actId="962"/>
          <ac:spMkLst>
            <pc:docMk/>
            <pc:sldMk cId="297594769" sldId="350"/>
            <ac:spMk id="5" creationId="{030B8860-A611-4549-BDAE-656B57B69706}"/>
          </ac:spMkLst>
        </pc:spChg>
      </pc:sldChg>
      <pc:sldChg chg="modSp mod">
        <pc:chgData name="Lovetta Rogers" userId="1e6a42ca-97d3-498d-bac9-f6a565ae431a" providerId="ADAL" clId="{F1EEA0A2-A13D-48AA-AEB3-71ABCFD8364D}" dt="2023-09-11T17:15:37.078" v="8" actId="962"/>
        <pc:sldMkLst>
          <pc:docMk/>
          <pc:sldMk cId="2340166730" sldId="352"/>
        </pc:sldMkLst>
        <pc:spChg chg="mod">
          <ac:chgData name="Lovetta Rogers" userId="1e6a42ca-97d3-498d-bac9-f6a565ae431a" providerId="ADAL" clId="{F1EEA0A2-A13D-48AA-AEB3-71ABCFD8364D}" dt="2023-09-11T17:15:37.078" v="8" actId="962"/>
          <ac:spMkLst>
            <pc:docMk/>
            <pc:sldMk cId="2340166730" sldId="352"/>
            <ac:spMk id="5" creationId="{D5012F95-29D6-497C-ABC3-5E0CE3561E89}"/>
          </ac:spMkLst>
        </pc:spChg>
      </pc:sldChg>
      <pc:sldChg chg="modSp mod">
        <pc:chgData name="Lovetta Rogers" userId="1e6a42ca-97d3-498d-bac9-f6a565ae431a" providerId="ADAL" clId="{F1EEA0A2-A13D-48AA-AEB3-71ABCFD8364D}" dt="2023-09-11T17:20:48.346" v="20" actId="20577"/>
        <pc:sldMkLst>
          <pc:docMk/>
          <pc:sldMk cId="3094051130" sldId="353"/>
        </pc:sldMkLst>
        <pc:spChg chg="mod">
          <ac:chgData name="Lovetta Rogers" userId="1e6a42ca-97d3-498d-bac9-f6a565ae431a" providerId="ADAL" clId="{F1EEA0A2-A13D-48AA-AEB3-71ABCFD8364D}" dt="2023-09-11T17:20:48.346" v="20" actId="20577"/>
          <ac:spMkLst>
            <pc:docMk/>
            <pc:sldMk cId="3094051130" sldId="353"/>
            <ac:spMk id="2" creationId="{8BDC4499-2975-4C3A-A5FA-B58A8F1DEE80}"/>
          </ac:spMkLst>
        </pc:spChg>
        <pc:spChg chg="mod">
          <ac:chgData name="Lovetta Rogers" userId="1e6a42ca-97d3-498d-bac9-f6a565ae431a" providerId="ADAL" clId="{F1EEA0A2-A13D-48AA-AEB3-71ABCFD8364D}" dt="2023-09-11T17:19:34.857" v="16" actId="962"/>
          <ac:spMkLst>
            <pc:docMk/>
            <pc:sldMk cId="3094051130" sldId="353"/>
            <ac:spMk id="5" creationId="{9430DE19-EF8C-46D5-AAF7-EF3144C728B9}"/>
          </ac:spMkLst>
        </pc:spChg>
      </pc:sldChg>
      <pc:sldChg chg="modSp mod">
        <pc:chgData name="Lovetta Rogers" userId="1e6a42ca-97d3-498d-bac9-f6a565ae431a" providerId="ADAL" clId="{F1EEA0A2-A13D-48AA-AEB3-71ABCFD8364D}" dt="2023-09-11T17:19:40.698" v="17" actId="962"/>
        <pc:sldMkLst>
          <pc:docMk/>
          <pc:sldMk cId="3764232658" sldId="376"/>
        </pc:sldMkLst>
        <pc:spChg chg="mod">
          <ac:chgData name="Lovetta Rogers" userId="1e6a42ca-97d3-498d-bac9-f6a565ae431a" providerId="ADAL" clId="{F1EEA0A2-A13D-48AA-AEB3-71ABCFD8364D}" dt="2023-09-11T17:19:40.698" v="17" actId="962"/>
          <ac:spMkLst>
            <pc:docMk/>
            <pc:sldMk cId="3764232658" sldId="376"/>
            <ac:spMk id="3" creationId="{49CF53D1-1D19-4FAA-95FD-963DB7344D6C}"/>
          </ac:spMkLst>
        </pc:spChg>
      </pc:sldChg>
      <pc:sldChg chg="modSp mod">
        <pc:chgData name="Lovetta Rogers" userId="1e6a42ca-97d3-498d-bac9-f6a565ae431a" providerId="ADAL" clId="{F1EEA0A2-A13D-48AA-AEB3-71ABCFD8364D}" dt="2023-09-11T17:19:09.735" v="12" actId="962"/>
        <pc:sldMkLst>
          <pc:docMk/>
          <pc:sldMk cId="3994318202" sldId="384"/>
        </pc:sldMkLst>
        <pc:spChg chg="mod">
          <ac:chgData name="Lovetta Rogers" userId="1e6a42ca-97d3-498d-bac9-f6a565ae431a" providerId="ADAL" clId="{F1EEA0A2-A13D-48AA-AEB3-71ABCFD8364D}" dt="2023-09-11T17:19:09.735" v="12" actId="962"/>
          <ac:spMkLst>
            <pc:docMk/>
            <pc:sldMk cId="3994318202" sldId="384"/>
            <ac:spMk id="5" creationId="{030B8860-A611-4549-BDAE-656B57B69706}"/>
          </ac:spMkLst>
        </pc:spChg>
      </pc:sldChg>
      <pc:sldChg chg="modSp mod">
        <pc:chgData name="Lovetta Rogers" userId="1e6a42ca-97d3-498d-bac9-f6a565ae431a" providerId="ADAL" clId="{F1EEA0A2-A13D-48AA-AEB3-71ABCFD8364D}" dt="2023-09-11T17:19:15.984" v="13" actId="962"/>
        <pc:sldMkLst>
          <pc:docMk/>
          <pc:sldMk cId="924161474" sldId="385"/>
        </pc:sldMkLst>
        <pc:spChg chg="mod">
          <ac:chgData name="Lovetta Rogers" userId="1e6a42ca-97d3-498d-bac9-f6a565ae431a" providerId="ADAL" clId="{F1EEA0A2-A13D-48AA-AEB3-71ABCFD8364D}" dt="2023-09-11T17:19:15.984" v="13" actId="962"/>
          <ac:spMkLst>
            <pc:docMk/>
            <pc:sldMk cId="924161474" sldId="385"/>
            <ac:spMk id="5" creationId="{DC5C9167-6324-42F9-AA9F-DB242628D664}"/>
          </ac:spMkLst>
        </pc:spChg>
      </pc:sldChg>
      <pc:sldChg chg="modSp mod">
        <pc:chgData name="Lovetta Rogers" userId="1e6a42ca-97d3-498d-bac9-f6a565ae431a" providerId="ADAL" clId="{F1EEA0A2-A13D-48AA-AEB3-71ABCFD8364D}" dt="2023-09-11T17:19:26.947" v="15" actId="962"/>
        <pc:sldMkLst>
          <pc:docMk/>
          <pc:sldMk cId="1142152747" sldId="387"/>
        </pc:sldMkLst>
        <pc:spChg chg="mod">
          <ac:chgData name="Lovetta Rogers" userId="1e6a42ca-97d3-498d-bac9-f6a565ae431a" providerId="ADAL" clId="{F1EEA0A2-A13D-48AA-AEB3-71ABCFD8364D}" dt="2023-09-11T17:19:26.947" v="15" actId="962"/>
          <ac:spMkLst>
            <pc:docMk/>
            <pc:sldMk cId="1142152747" sldId="387"/>
            <ac:spMk id="5" creationId="{720A7D19-4E3E-48D6-BE2D-003142C031D5}"/>
          </ac:spMkLst>
        </pc:spChg>
      </pc:sldChg>
      <pc:sldChg chg="modSp mod">
        <pc:chgData name="Lovetta Rogers" userId="1e6a42ca-97d3-498d-bac9-f6a565ae431a" providerId="ADAL" clId="{F1EEA0A2-A13D-48AA-AEB3-71ABCFD8364D}" dt="2023-09-11T17:18:50.384" v="10" actId="13244"/>
        <pc:sldMkLst>
          <pc:docMk/>
          <pc:sldMk cId="674016365" sldId="397"/>
        </pc:sldMkLst>
        <pc:spChg chg="mod">
          <ac:chgData name="Lovetta Rogers" userId="1e6a42ca-97d3-498d-bac9-f6a565ae431a" providerId="ADAL" clId="{F1EEA0A2-A13D-48AA-AEB3-71ABCFD8364D}" dt="2023-09-11T17:18:48.177" v="9" actId="962"/>
          <ac:spMkLst>
            <pc:docMk/>
            <pc:sldMk cId="674016365" sldId="397"/>
            <ac:spMk id="5" creationId="{B759E265-3500-074F-DB64-7FBB170E0252}"/>
          </ac:spMkLst>
        </pc:spChg>
        <pc:picChg chg="ord">
          <ac:chgData name="Lovetta Rogers" userId="1e6a42ca-97d3-498d-bac9-f6a565ae431a" providerId="ADAL" clId="{F1EEA0A2-A13D-48AA-AEB3-71ABCFD8364D}" dt="2023-09-11T17:18:50.384" v="10" actId="13244"/>
          <ac:picMkLst>
            <pc:docMk/>
            <pc:sldMk cId="674016365" sldId="397"/>
            <ac:picMk id="9" creationId="{03F54A4F-5422-05F8-36CD-10CE570EF74B}"/>
          </ac:picMkLst>
        </pc:picChg>
      </pc:sldChg>
      <pc:sldChg chg="modSp mod">
        <pc:chgData name="Lovetta Rogers" userId="1e6a42ca-97d3-498d-bac9-f6a565ae431a" providerId="ADAL" clId="{F1EEA0A2-A13D-48AA-AEB3-71ABCFD8364D}" dt="2023-09-11T17:13:19.322" v="1" actId="962"/>
        <pc:sldMkLst>
          <pc:docMk/>
          <pc:sldMk cId="3509393294" sldId="425"/>
        </pc:sldMkLst>
        <pc:spChg chg="mod">
          <ac:chgData name="Lovetta Rogers" userId="1e6a42ca-97d3-498d-bac9-f6a565ae431a" providerId="ADAL" clId="{F1EEA0A2-A13D-48AA-AEB3-71ABCFD8364D}" dt="2023-09-11T17:13:19.322" v="1" actId="962"/>
          <ac:spMkLst>
            <pc:docMk/>
            <pc:sldMk cId="3509393294" sldId="425"/>
            <ac:spMk id="5" creationId="{C73901E9-ED40-E2ED-473B-94DF7872DF0B}"/>
          </ac:spMkLst>
        </pc:spChg>
      </pc:sldChg>
      <pc:sldChg chg="modSp mod">
        <pc:chgData name="Lovetta Rogers" userId="1e6a42ca-97d3-498d-bac9-f6a565ae431a" providerId="ADAL" clId="{F1EEA0A2-A13D-48AA-AEB3-71ABCFD8364D}" dt="2023-09-11T17:13:35.267" v="6" actId="13244"/>
        <pc:sldMkLst>
          <pc:docMk/>
          <pc:sldMk cId="707169143" sldId="426"/>
        </pc:sldMkLst>
        <pc:spChg chg="mod">
          <ac:chgData name="Lovetta Rogers" userId="1e6a42ca-97d3-498d-bac9-f6a565ae431a" providerId="ADAL" clId="{F1EEA0A2-A13D-48AA-AEB3-71ABCFD8364D}" dt="2023-09-11T17:13:32.367" v="5" actId="962"/>
          <ac:spMkLst>
            <pc:docMk/>
            <pc:sldMk cId="707169143" sldId="426"/>
            <ac:spMk id="8" creationId="{203740BD-FD61-8A25-7F08-7BB35B6FAD78}"/>
          </ac:spMkLst>
        </pc:spChg>
        <pc:picChg chg="ord">
          <ac:chgData name="Lovetta Rogers" userId="1e6a42ca-97d3-498d-bac9-f6a565ae431a" providerId="ADAL" clId="{F1EEA0A2-A13D-48AA-AEB3-71ABCFD8364D}" dt="2023-09-11T17:13:35.267" v="6" actId="13244"/>
          <ac:picMkLst>
            <pc:docMk/>
            <pc:sldMk cId="707169143" sldId="426"/>
            <ac:picMk id="4" creationId="{2F197944-E5ED-F6DE-187E-40E090AFCF3A}"/>
          </ac:picMkLst>
        </pc:picChg>
      </pc:sldChg>
      <pc:sldChg chg="modSp mod">
        <pc:chgData name="Lovetta Rogers" userId="1e6a42ca-97d3-498d-bac9-f6a565ae431a" providerId="ADAL" clId="{F1EEA0A2-A13D-48AA-AEB3-71ABCFD8364D}" dt="2023-09-11T17:19:20.999" v="14" actId="962"/>
        <pc:sldMkLst>
          <pc:docMk/>
          <pc:sldMk cId="1256545079" sldId="427"/>
        </pc:sldMkLst>
        <pc:spChg chg="mod">
          <ac:chgData name="Lovetta Rogers" userId="1e6a42ca-97d3-498d-bac9-f6a565ae431a" providerId="ADAL" clId="{F1EEA0A2-A13D-48AA-AEB3-71ABCFD8364D}" dt="2023-09-11T17:19:20.999" v="14" actId="962"/>
          <ac:spMkLst>
            <pc:docMk/>
            <pc:sldMk cId="1256545079" sldId="427"/>
            <ac:spMk id="5" creationId="{FDF04491-208F-6644-361E-75639D00A3CA}"/>
          </ac:spMkLst>
        </pc:spChg>
      </pc:sldChg>
      <pc:sldChg chg="modSp mod">
        <pc:chgData name="Lovetta Rogers" userId="1e6a42ca-97d3-498d-bac9-f6a565ae431a" providerId="ADAL" clId="{F1EEA0A2-A13D-48AA-AEB3-71ABCFD8364D}" dt="2023-09-11T17:19:46.876" v="18" actId="962"/>
        <pc:sldMkLst>
          <pc:docMk/>
          <pc:sldMk cId="2083189061" sldId="428"/>
        </pc:sldMkLst>
        <pc:spChg chg="mod">
          <ac:chgData name="Lovetta Rogers" userId="1e6a42ca-97d3-498d-bac9-f6a565ae431a" providerId="ADAL" clId="{F1EEA0A2-A13D-48AA-AEB3-71ABCFD8364D}" dt="2023-09-11T17:19:46.876" v="18" actId="962"/>
          <ac:spMkLst>
            <pc:docMk/>
            <pc:sldMk cId="2083189061" sldId="428"/>
            <ac:spMk id="3" creationId="{FFB184B8-320F-EE42-4E50-0B375ADB4D4F}"/>
          </ac:spMkLst>
        </pc:spChg>
      </pc:sldChg>
    </pc:docChg>
  </pc:docChgLst>
  <pc:docChgLst>
    <pc:chgData name="Gumpert, Michael" userId="S::0467491698@fema.dhs.gov::e48d9bf3-03c0-43d6-a525-1133203e3b49" providerId="AD" clId="Web-{40C7D570-885B-E81D-FE8F-BFD055CED894}"/>
    <pc:docChg chg="modSld">
      <pc:chgData name="Gumpert, Michael" userId="S::0467491698@fema.dhs.gov::e48d9bf3-03c0-43d6-a525-1133203e3b49" providerId="AD" clId="Web-{40C7D570-885B-E81D-FE8F-BFD055CED894}" dt="2024-07-09T18:19:46.369" v="1" actId="20577"/>
      <pc:docMkLst>
        <pc:docMk/>
      </pc:docMkLst>
      <pc:sldChg chg="modSp">
        <pc:chgData name="Gumpert, Michael" userId="S::0467491698@fema.dhs.gov::e48d9bf3-03c0-43d6-a525-1133203e3b49" providerId="AD" clId="Web-{40C7D570-885B-E81D-FE8F-BFD055CED894}" dt="2024-07-09T18:19:46.369" v="1" actId="20577"/>
        <pc:sldMkLst>
          <pc:docMk/>
          <pc:sldMk cId="3509393294" sldId="425"/>
        </pc:sldMkLst>
        <pc:spChg chg="mod">
          <ac:chgData name="Gumpert, Michael" userId="S::0467491698@fema.dhs.gov::e48d9bf3-03c0-43d6-a525-1133203e3b49" providerId="AD" clId="Web-{40C7D570-885B-E81D-FE8F-BFD055CED894}" dt="2024-07-09T18:19:46.369" v="1" actId="20577"/>
          <ac:spMkLst>
            <pc:docMk/>
            <pc:sldMk cId="3509393294" sldId="425"/>
            <ac:spMk id="7" creationId="{601B5E6A-CEFE-4EA1-954B-0895E3D44D46}"/>
          </ac:spMkLst>
        </pc:spChg>
      </pc:sldChg>
    </pc:docChg>
  </pc:docChgLst>
  <pc:docChgLst>
    <pc:chgData name="Sean McIver" userId="499cbfd1-739c-47a8-8d54-9c7cb3e69d57" providerId="ADAL" clId="{8F40DF00-1181-4482-985D-03375EA94C33}"/>
    <pc:docChg chg="delSld modSld">
      <pc:chgData name="Sean McIver" userId="499cbfd1-739c-47a8-8d54-9c7cb3e69d57" providerId="ADAL" clId="{8F40DF00-1181-4482-985D-03375EA94C33}" dt="2023-10-18T20:21:41.252" v="256"/>
      <pc:docMkLst>
        <pc:docMk/>
      </pc:docMkLst>
      <pc:sldChg chg="modSp mod modNotesTx">
        <pc:chgData name="Sean McIver" userId="499cbfd1-739c-47a8-8d54-9c7cb3e69d57" providerId="ADAL" clId="{8F40DF00-1181-4482-985D-03375EA94C33}" dt="2023-10-13T18:04:57.907" v="80" actId="113"/>
        <pc:sldMkLst>
          <pc:docMk/>
          <pc:sldMk cId="2480642953" sldId="328"/>
        </pc:sldMkLst>
        <pc:spChg chg="mod">
          <ac:chgData name="Sean McIver" userId="499cbfd1-739c-47a8-8d54-9c7cb3e69d57" providerId="ADAL" clId="{8F40DF00-1181-4482-985D-03375EA94C33}" dt="2023-10-13T17:42:58.977" v="0"/>
          <ac:spMkLst>
            <pc:docMk/>
            <pc:sldMk cId="2480642953" sldId="328"/>
            <ac:spMk id="2" creationId="{E3080F9C-3DDD-10E8-0218-210BCDD9CA12}"/>
          </ac:spMkLst>
        </pc:spChg>
      </pc:sldChg>
      <pc:sldChg chg="modNotesTx">
        <pc:chgData name="Sean McIver" userId="499cbfd1-739c-47a8-8d54-9c7cb3e69d57" providerId="ADAL" clId="{8F40DF00-1181-4482-985D-03375EA94C33}" dt="2023-10-18T19:22:28.911" v="188" actId="20577"/>
        <pc:sldMkLst>
          <pc:docMk/>
          <pc:sldMk cId="669748812" sldId="349"/>
        </pc:sldMkLst>
      </pc:sldChg>
      <pc:sldChg chg="modNotesTx">
        <pc:chgData name="Sean McIver" userId="499cbfd1-739c-47a8-8d54-9c7cb3e69d57" providerId="ADAL" clId="{8F40DF00-1181-4482-985D-03375EA94C33}" dt="2023-10-18T19:38:40.926" v="210" actId="20577"/>
        <pc:sldMkLst>
          <pc:docMk/>
          <pc:sldMk cId="297594769" sldId="350"/>
        </pc:sldMkLst>
      </pc:sldChg>
      <pc:sldChg chg="modNotesTx">
        <pc:chgData name="Sean McIver" userId="499cbfd1-739c-47a8-8d54-9c7cb3e69d57" providerId="ADAL" clId="{8F40DF00-1181-4482-985D-03375EA94C33}" dt="2023-10-18T19:29:33.293" v="200" actId="5793"/>
        <pc:sldMkLst>
          <pc:docMk/>
          <pc:sldMk cId="2340166730" sldId="352"/>
        </pc:sldMkLst>
      </pc:sldChg>
      <pc:sldChg chg="modNotesTx">
        <pc:chgData name="Sean McIver" userId="499cbfd1-739c-47a8-8d54-9c7cb3e69d57" providerId="ADAL" clId="{8F40DF00-1181-4482-985D-03375EA94C33}" dt="2023-10-18T20:18:05.563" v="255" actId="5793"/>
        <pc:sldMkLst>
          <pc:docMk/>
          <pc:sldMk cId="3094051130" sldId="353"/>
        </pc:sldMkLst>
      </pc:sldChg>
      <pc:sldChg chg="modNotesTx">
        <pc:chgData name="Sean McIver" userId="499cbfd1-739c-47a8-8d54-9c7cb3e69d57" providerId="ADAL" clId="{8F40DF00-1181-4482-985D-03375EA94C33}" dt="2023-10-13T18:49:26.058" v="174" actId="20577"/>
        <pc:sldMkLst>
          <pc:docMk/>
          <pc:sldMk cId="3764232658" sldId="376"/>
        </pc:sldMkLst>
      </pc:sldChg>
      <pc:sldChg chg="del">
        <pc:chgData name="Sean McIver" userId="499cbfd1-739c-47a8-8d54-9c7cb3e69d57" providerId="ADAL" clId="{8F40DF00-1181-4482-985D-03375EA94C33}" dt="2023-10-18T13:33:03.272" v="175" actId="2696"/>
        <pc:sldMkLst>
          <pc:docMk/>
          <pc:sldMk cId="3994318202" sldId="384"/>
        </pc:sldMkLst>
      </pc:sldChg>
      <pc:sldChg chg="modNotesTx">
        <pc:chgData name="Sean McIver" userId="499cbfd1-739c-47a8-8d54-9c7cb3e69d57" providerId="ADAL" clId="{8F40DF00-1181-4482-985D-03375EA94C33}" dt="2023-10-18T19:41:17.037" v="219" actId="5793"/>
        <pc:sldMkLst>
          <pc:docMk/>
          <pc:sldMk cId="924161474" sldId="385"/>
        </pc:sldMkLst>
      </pc:sldChg>
      <pc:sldChg chg="modSp mod modNotesTx">
        <pc:chgData name="Sean McIver" userId="499cbfd1-739c-47a8-8d54-9c7cb3e69d57" providerId="ADAL" clId="{8F40DF00-1181-4482-985D-03375EA94C33}" dt="2023-10-18T20:04:24.689" v="239"/>
        <pc:sldMkLst>
          <pc:docMk/>
          <pc:sldMk cId="1142152747" sldId="387"/>
        </pc:sldMkLst>
        <pc:spChg chg="mod">
          <ac:chgData name="Sean McIver" userId="499cbfd1-739c-47a8-8d54-9c7cb3e69d57" providerId="ADAL" clId="{8F40DF00-1181-4482-985D-03375EA94C33}" dt="2023-10-13T18:42:14.251" v="145" actId="20577"/>
          <ac:spMkLst>
            <pc:docMk/>
            <pc:sldMk cId="1142152747" sldId="387"/>
            <ac:spMk id="2" creationId="{8106BA98-F669-46FA-B4AF-839585BF4EF0}"/>
          </ac:spMkLst>
        </pc:spChg>
      </pc:sldChg>
      <pc:sldChg chg="modNotesTx">
        <pc:chgData name="Sean McIver" userId="499cbfd1-739c-47a8-8d54-9c7cb3e69d57" providerId="ADAL" clId="{8F40DF00-1181-4482-985D-03375EA94C33}" dt="2023-10-13T18:18:53.655" v="134"/>
        <pc:sldMkLst>
          <pc:docMk/>
          <pc:sldMk cId="674016365" sldId="397"/>
        </pc:sldMkLst>
      </pc:sldChg>
      <pc:sldChg chg="modNotesTx">
        <pc:chgData name="Sean McIver" userId="499cbfd1-739c-47a8-8d54-9c7cb3e69d57" providerId="ADAL" clId="{8F40DF00-1181-4482-985D-03375EA94C33}" dt="2023-10-13T18:09:55.937" v="87" actId="20577"/>
        <pc:sldMkLst>
          <pc:docMk/>
          <pc:sldMk cId="3509393294" sldId="425"/>
        </pc:sldMkLst>
      </pc:sldChg>
      <pc:sldChg chg="modNotesTx">
        <pc:chgData name="Sean McIver" userId="499cbfd1-739c-47a8-8d54-9c7cb3e69d57" providerId="ADAL" clId="{8F40DF00-1181-4482-985D-03375EA94C33}" dt="2023-10-18T19:19:58.965" v="186" actId="20577"/>
        <pc:sldMkLst>
          <pc:docMk/>
          <pc:sldMk cId="707169143" sldId="426"/>
        </pc:sldMkLst>
      </pc:sldChg>
      <pc:sldChg chg="modNotesTx">
        <pc:chgData name="Sean McIver" userId="499cbfd1-739c-47a8-8d54-9c7cb3e69d57" providerId="ADAL" clId="{8F40DF00-1181-4482-985D-03375EA94C33}" dt="2023-10-18T19:57:59.812" v="229" actId="5793"/>
        <pc:sldMkLst>
          <pc:docMk/>
          <pc:sldMk cId="1256545079" sldId="427"/>
        </pc:sldMkLst>
      </pc:sldChg>
      <pc:sldChg chg="modNotesTx">
        <pc:chgData name="Sean McIver" userId="499cbfd1-739c-47a8-8d54-9c7cb3e69d57" providerId="ADAL" clId="{8F40DF00-1181-4482-985D-03375EA94C33}" dt="2023-10-18T20:21:41.252" v="256"/>
        <pc:sldMkLst>
          <pc:docMk/>
          <pc:sldMk cId="2083189061" sldId="428"/>
        </pc:sldMkLst>
      </pc:sldChg>
    </pc:docChg>
  </pc:docChgLst>
  <pc:docChgLst>
    <pc:chgData name="Kim Santiago" userId="4b362663-76cb-47d1-bd79-4bd99be769b1" providerId="ADAL" clId="{B0BBBC0D-256E-44A4-AD0A-D04CD02465FE}"/>
    <pc:docChg chg="addSld delSld modSld">
      <pc:chgData name="Kim Santiago" userId="4b362663-76cb-47d1-bd79-4bd99be769b1" providerId="ADAL" clId="{B0BBBC0D-256E-44A4-AD0A-D04CD02465FE}" dt="2023-12-06T21:06:15.338" v="1" actId="47"/>
      <pc:docMkLst>
        <pc:docMk/>
      </pc:docMkLst>
      <pc:sldChg chg="del">
        <pc:chgData name="Kim Santiago" userId="4b362663-76cb-47d1-bd79-4bd99be769b1" providerId="ADAL" clId="{B0BBBC0D-256E-44A4-AD0A-D04CD02465FE}" dt="2023-12-06T21:06:15.338" v="1" actId="47"/>
        <pc:sldMkLst>
          <pc:docMk/>
          <pc:sldMk cId="3015624781" sldId="325"/>
        </pc:sldMkLst>
      </pc:sldChg>
      <pc:sldChg chg="add">
        <pc:chgData name="Kim Santiago" userId="4b362663-76cb-47d1-bd79-4bd99be769b1" providerId="ADAL" clId="{B0BBBC0D-256E-44A4-AD0A-D04CD02465FE}" dt="2023-12-06T21:06:13.217" v="0"/>
        <pc:sldMkLst>
          <pc:docMk/>
          <pc:sldMk cId="3238678110" sldId="43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FCA97C3-C405-524D-9CBE-0BC0D8901EF2}" type="datetimeFigureOut">
              <a:rPr lang="en-US" smtClean="0"/>
              <a:t>7/9/2024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4E3284D-1414-D044-813C-490EC2E121A8}" type="slidenum">
              <a:rPr lang="en-US" smtClean="0"/>
              <a:t>‹#›</a:t>
            </a:fld>
            <a:endParaRPr lang="en-US"/>
          </a:p>
        </p:txBody>
      </p:sp>
    </p:spTree>
    <p:extLst>
      <p:ext uri="{BB962C8B-B14F-4D97-AF65-F5344CB8AC3E}">
        <p14:creationId xmlns:p14="http://schemas.microsoft.com/office/powerpoint/2010/main" val="42653493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111BCE4-DA71-794C-BB20-C7FCCBD5454E}" type="datetimeFigureOut">
              <a:rPr lang="en-US" smtClean="0"/>
              <a:t>7/9/2024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BAF53EF-993C-FF42-8B62-CEF57763A78D}" type="slidenum">
              <a:rPr lang="en-US" smtClean="0"/>
              <a:t>‹#›</a:t>
            </a:fld>
            <a:endParaRPr lang="en-US"/>
          </a:p>
        </p:txBody>
      </p:sp>
    </p:spTree>
    <p:extLst>
      <p:ext uri="{BB962C8B-B14F-4D97-AF65-F5344CB8AC3E}">
        <p14:creationId xmlns:p14="http://schemas.microsoft.com/office/powerpoint/2010/main" val="22371731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floodsciencecenter.org/products/elected-officials-flood-risk-guid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ema.gov/sites/default/files/2020-07/fema_nfip_eval-costs-and-consequences.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Review</a:t>
            </a: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the objective:</a:t>
            </a: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At the end of this topic, you should be able to describe how you and your Floodplain Administrators can support local communities through the NFIP.</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Let’s start with an overview of the NFIP including:</a:t>
            </a: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The purpose of the program,</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Elements that make the NFIP effective and responsibility of the government to invest in the NFIP, </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The benefits of the NFIP, and</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How the NFIP and your Floodplain Administrator can best support your community.</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Explain</a:t>
            </a: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the importance of the Elected Official’s Flood Guide:</a:t>
            </a: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563C1"/>
                </a:solidFill>
                <a:effectLst/>
                <a:uLnTx/>
                <a:uFillTx/>
                <a:latin typeface="Franklin Gothic Book" panose="020B0503020102020204" pitchFamily="34" charset="0"/>
                <a:ea typeface="Calibri" panose="020F0502020204030204" pitchFamily="34" charset="0"/>
                <a:cs typeface="Times New Roman" panose="02020603050405020304" pitchFamily="18" charset="0"/>
                <a:hlinkClick r:id="rId3" tooltip="Open Elected Officials' Flood Guide – ASFPM Flood Science Center in a separate tab"/>
              </a:rPr>
              <a:t>Elected Officials' Flood Guide – ASFPM Flood Science Center</a:t>
            </a:r>
            <a:b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b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(https://floodsciencecenter.org/products/elected-officials-flood-risk-guide/)</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2</a:t>
            </a:fld>
            <a:endParaRPr lang="en-US"/>
          </a:p>
        </p:txBody>
      </p:sp>
    </p:spTree>
    <p:extLst>
      <p:ext uri="{BB962C8B-B14F-4D97-AF65-F5344CB8AC3E}">
        <p14:creationId xmlns:p14="http://schemas.microsoft.com/office/powerpoint/2010/main" val="2177585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Your local community is responsible for effective implementation of the NFIP.</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Adopting local floodplain management ordinances that meet or exceed State laws and NFIP standards.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Appointing a Floodplain Administrator who has the authority to enforce your community’s ordinance.</a:t>
            </a:r>
          </a:p>
          <a:p>
            <a:pPr marL="285750" indent="-285750">
              <a:buFont typeface="Wingdings" panose="05000000000000000000" pitchFamily="2" charset="2"/>
              <a:buChar char="§"/>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Ensuring Floodplain Administrators are using accurate flood risk information to promote safe development. FPAs help find ways to mitigate the risk of flooding. They also work with FEMA, the State, and other parties to find funding. </a:t>
            </a:r>
          </a:p>
          <a:p>
            <a:pPr marL="285750" indent="-285750">
              <a:buFont typeface="Wingdings" panose="05000000000000000000" pitchFamily="2" charset="2"/>
              <a:buChar char="§"/>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Transition to the next sub-topic:</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200">
                <a:effectLst/>
                <a:latin typeface="Franklin Gothic Book" panose="020B0503020102020204" pitchFamily="34" charset="0"/>
                <a:ea typeface="Calibri" panose="020F0502020204030204" pitchFamily="34" charset="0"/>
                <a:cs typeface="Times New Roman" panose="02020603050405020304" pitchFamily="18" charset="0"/>
              </a:rPr>
              <a:t>Next, let’s talk about the consequences of NFIP non-compliance.</a:t>
            </a:r>
            <a:endParaRPr lang="en-US">
              <a:cs typeface="Calibri"/>
            </a:endParaRPr>
          </a:p>
          <a:p>
            <a:pPr marL="0" marR="0" lvl="0" indent="0">
              <a:lnSpc>
                <a:spcPct val="120000"/>
              </a:lnSpc>
              <a:spcBef>
                <a:spcPts val="0"/>
              </a:spcBef>
              <a:spcAft>
                <a:spcPts val="1200"/>
              </a:spcAft>
              <a:buClr>
                <a:srgbClr val="2F2F30"/>
              </a:buClr>
              <a:buFont typeface="Wingdings" panose="05000000000000000000" pitchFamily="2" charset="2"/>
              <a:buNone/>
              <a:tabLst>
                <a:tab pos="228600" algn="l"/>
                <a:tab pos="457200" algn="l"/>
              </a:tabLst>
            </a:pPr>
            <a:endParaRPr lang="en-US">
              <a:cs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11</a:t>
            </a:fld>
            <a:endParaRPr lang="en-US"/>
          </a:p>
        </p:txBody>
      </p:sp>
    </p:spTree>
    <p:extLst>
      <p:ext uri="{BB962C8B-B14F-4D97-AF65-F5344CB8AC3E}">
        <p14:creationId xmlns:p14="http://schemas.microsoft.com/office/powerpoint/2010/main" val="3267562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Explain:</a:t>
            </a:r>
            <a:r>
              <a:rPr lang="en-US" sz="1200">
                <a:effectLst/>
                <a:latin typeface="Franklin Gothic Book" panose="020B0503020102020204" pitchFamily="34" charset="0"/>
                <a:ea typeface="Calibri" panose="020F0502020204030204" pitchFamily="34" charset="0"/>
                <a:cs typeface="Times New Roman" panose="02020603050405020304" pitchFamily="18" charset="0"/>
              </a:rPr>
              <a:t> There are consequences for not participating in the NFIP. Communities can also be placed on probation or suspended for not enforcing their regulations.</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Community on probation: All policyholders receive a $50 surcharge on their policies.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Community suspended: No one in the community is eligible for Federal flood insurance. Private flood insurance options may be available.</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Community Rating System (CRS) program communities placed on probation and suspension may be removed from the program. Residents will lose their CRS flood insurance premium discounts.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Certain federally backed loans for structures require a flood insurance policy. Getting private flood insurance may be more difficult if the community is not in the NFIP. Not being eligible for federally backed loans is harmful for communities that need housing development to support population growth.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Not participating in the NFIP makes certain disaster aid unavailable.</a:t>
            </a:r>
          </a:p>
          <a:p>
            <a:pPr marL="285750" indent="-285750">
              <a:buFont typeface="Wingdings" panose="05000000000000000000" pitchFamily="2" charset="2"/>
              <a:buChar char="§"/>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 If you don’t enforce strong floodplain management standards, your community risk of flood damage may increase.</a:t>
            </a:r>
            <a:endParaRPr lang="en-US" sz="1800">
              <a:cs typeface="Calibri"/>
            </a:endParaRPr>
          </a:p>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12</a:t>
            </a:fld>
            <a:endParaRPr lang="en-US"/>
          </a:p>
        </p:txBody>
      </p:sp>
    </p:spTree>
    <p:extLst>
      <p:ext uri="{BB962C8B-B14F-4D97-AF65-F5344CB8AC3E}">
        <p14:creationId xmlns:p14="http://schemas.microsoft.com/office/powerpoint/2010/main" val="1450014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dirty="0">
                <a:effectLst/>
                <a:latin typeface="Franklin Gothic Book"/>
                <a:ea typeface="Calibri"/>
                <a:cs typeface="Times New Roman" panose="02020603050405020304" pitchFamily="18" charset="0"/>
              </a:rPr>
              <a:t>Purpose:</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dirty="0">
                <a:effectLst/>
                <a:latin typeface="Franklin Gothic Book"/>
                <a:ea typeface="Calibri"/>
                <a:cs typeface="Times New Roman" panose="02020603050405020304" pitchFamily="18" charset="0"/>
              </a:rPr>
              <a:t>If time allows, this activity can help your audience understand local priorities, roles, responsibilities, and benefits of the NFIP.</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a:ea typeface="Calibri"/>
                <a:cs typeface="Times New Roman" panose="02020603050405020304" pitchFamily="18" charset="0"/>
              </a:rPr>
              <a:t>Procedure:</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a:ea typeface="Calibri"/>
                <a:cs typeface="Times New Roman" panose="02020603050405020304" pitchFamily="18" charset="0"/>
              </a:rPr>
              <a:t>Direct</a:t>
            </a:r>
            <a:r>
              <a:rPr lang="en-US" sz="1800" dirty="0">
                <a:effectLst/>
                <a:latin typeface="Franklin Gothic Book"/>
                <a:ea typeface="Calibri"/>
                <a:cs typeface="Times New Roman" panose="02020603050405020304" pitchFamily="18" charset="0"/>
              </a:rPr>
              <a:t> the audience to Activity 2.1 in </a:t>
            </a:r>
            <a:r>
              <a:rPr lang="en-US" sz="1800">
                <a:effectLst/>
                <a:latin typeface="Franklin Gothic Book"/>
                <a:ea typeface="Calibri"/>
                <a:cs typeface="Times New Roman" panose="02020603050405020304" pitchFamily="18" charset="0"/>
              </a:rPr>
              <a:t>the Participant </a:t>
            </a:r>
            <a:r>
              <a:rPr lang="en-US" sz="1800" dirty="0">
                <a:effectLst/>
                <a:latin typeface="Franklin Gothic Book"/>
                <a:ea typeface="Calibri"/>
                <a:cs typeface="Times New Roman" panose="02020603050405020304" pitchFamily="18" charset="0"/>
              </a:rPr>
              <a:t>Manual.</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a:ea typeface="Calibri"/>
                <a:cs typeface="Times New Roman" panose="02020603050405020304" pitchFamily="18" charset="0"/>
              </a:rPr>
              <a:t>Ask</a:t>
            </a:r>
            <a:r>
              <a:rPr lang="en-US" sz="1800" dirty="0">
                <a:effectLst/>
                <a:latin typeface="Franklin Gothic Book"/>
                <a:ea typeface="Calibri"/>
                <a:cs typeface="Times New Roman" panose="02020603050405020304" pitchFamily="18" charset="0"/>
              </a:rPr>
              <a:t> them to take three minutes to write down responses to the following:</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a:ea typeface="Calibri"/>
                <a:cs typeface="Times New Roman" panose="02020603050405020304" pitchFamily="18" charset="0"/>
              </a:rPr>
              <a:t>What are your priorities as a local official?</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a:ea typeface="Calibri"/>
                <a:cs typeface="Times New Roman" panose="02020603050405020304" pitchFamily="18" charset="0"/>
              </a:rPr>
              <a:t>How does the NFIP benefit your community?</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a:ea typeface="Calibri"/>
                <a:cs typeface="Times New Roman" panose="02020603050405020304" pitchFamily="18" charset="0"/>
              </a:rPr>
              <a:t>How do your priorities overlap with the purpose of the NFIP?</a:t>
            </a:r>
          </a:p>
          <a:p>
            <a:pPr marL="0" marR="0" lvl="0" indent="0">
              <a:lnSpc>
                <a:spcPct val="120000"/>
              </a:lnSpc>
              <a:spcBef>
                <a:spcPts val="0"/>
              </a:spcBef>
              <a:spcAft>
                <a:spcPts val="1200"/>
              </a:spcAft>
              <a:buClr>
                <a:srgbClr val="2F2F30"/>
              </a:buClr>
              <a:buFont typeface="Wingdings" panose="05000000000000000000" pitchFamily="2" charset="2"/>
              <a:buNone/>
              <a:tabLst>
                <a:tab pos="228600" algn="l"/>
                <a:tab pos="457200" algn="l"/>
              </a:tabLs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1200"/>
              </a:spcAft>
              <a:tabLst>
                <a:tab pos="228600" algn="l"/>
                <a:tab pos="457200" algn="l"/>
              </a:tabLst>
            </a:pPr>
            <a:r>
              <a:rPr lang="en-US" sz="1800" b="1" dirty="0">
                <a:effectLst/>
                <a:latin typeface="Franklin Gothic Book"/>
                <a:ea typeface="Calibri"/>
                <a:cs typeface="Times New Roman" panose="02020603050405020304" pitchFamily="18" charset="0"/>
              </a:rPr>
              <a:t>Discuss</a:t>
            </a:r>
            <a:r>
              <a:rPr lang="en-US" sz="1800" dirty="0">
                <a:effectLst/>
                <a:latin typeface="Franklin Gothic Book"/>
                <a:ea typeface="Calibri"/>
                <a:cs typeface="Times New Roman" panose="02020603050405020304" pitchFamily="18" charset="0"/>
              </a:rPr>
              <a:t> audience responses to the questions.</a:t>
            </a:r>
          </a:p>
          <a:p>
            <a:pPr marL="0" marR="0" indent="0">
              <a:lnSpc>
                <a:spcPct val="120000"/>
              </a:lnSpc>
              <a:spcBef>
                <a:spcPts val="0"/>
              </a:spcBef>
              <a:spcAft>
                <a:spcPts val="1200"/>
              </a:spcAft>
              <a:tabLst>
                <a:tab pos="228600" algn="l"/>
                <a:tab pos="457200" algn="l"/>
              </a:tabLs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800" b="1" dirty="0">
                <a:effectLst/>
                <a:latin typeface="Franklin Gothic Book"/>
                <a:ea typeface="Calibri"/>
                <a:cs typeface="Times New Roman" panose="02020603050405020304" pitchFamily="18" charset="0"/>
              </a:rPr>
              <a:t>Emphasize</a:t>
            </a:r>
            <a:r>
              <a:rPr lang="en-US" sz="1800" dirty="0">
                <a:effectLst/>
                <a:latin typeface="Franklin Gothic Book"/>
                <a:ea typeface="Calibri"/>
                <a:cs typeface="Times New Roman" panose="02020603050405020304" pitchFamily="18" charset="0"/>
              </a:rPr>
              <a:t> that strong floodplain management programs, the NFIP, and their priorities should overlap.</a:t>
            </a:r>
          </a:p>
          <a:p>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457200" algn="l"/>
              </a:tabLst>
            </a:pPr>
            <a:r>
              <a:rPr lang="en-US" sz="1100" dirty="0">
                <a:effectLst/>
                <a:latin typeface="Franklin Gothic Book"/>
                <a:ea typeface="Calibri"/>
                <a:cs typeface="Times New Roman" panose="02020603050405020304" pitchFamily="18" charset="0"/>
              </a:rPr>
              <a:t>Possible priorities of a local elected officials:</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457200" algn="l"/>
              </a:tabLst>
            </a:pPr>
            <a:r>
              <a:rPr lang="en-US" sz="1100" dirty="0">
                <a:effectLst/>
                <a:latin typeface="Franklin Gothic Book"/>
                <a:ea typeface="Calibri"/>
                <a:cs typeface="Times New Roman" panose="02020603050405020304" pitchFamily="18" charset="0"/>
              </a:rPr>
              <a:t>Public safety</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457200" algn="l"/>
              </a:tabLst>
            </a:pPr>
            <a:r>
              <a:rPr lang="en-US" sz="1100" dirty="0">
                <a:effectLst/>
                <a:latin typeface="Franklin Gothic Book"/>
                <a:ea typeface="Calibri"/>
                <a:cs typeface="Times New Roman" panose="02020603050405020304" pitchFamily="18" charset="0"/>
              </a:rPr>
              <a:t>Economic development</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457200" algn="l"/>
              </a:tabLst>
            </a:pPr>
            <a:r>
              <a:rPr lang="en-US" sz="1100" dirty="0">
                <a:effectLst/>
                <a:latin typeface="Franklin Gothic Book"/>
                <a:ea typeface="Calibri"/>
                <a:cs typeface="Times New Roman" panose="02020603050405020304" pitchFamily="18" charset="0"/>
              </a:rPr>
              <a:t>Public health</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457200" algn="l"/>
              </a:tabLst>
            </a:pPr>
            <a:r>
              <a:rPr lang="en-US" sz="1100" dirty="0">
                <a:effectLst/>
                <a:latin typeface="Franklin Gothic Book"/>
                <a:ea typeface="Calibri"/>
                <a:cs typeface="Times New Roman" panose="02020603050405020304" pitchFamily="18" charset="0"/>
              </a:rPr>
              <a:t>Benefits of the NFIP:</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457200" algn="l"/>
              </a:tabLst>
            </a:pPr>
            <a:r>
              <a:rPr lang="en-US" sz="1100" dirty="0">
                <a:effectLst/>
                <a:latin typeface="Franklin Gothic Book"/>
                <a:ea typeface="Calibri"/>
                <a:cs typeface="Times New Roman" panose="02020603050405020304" pitchFamily="18" charset="0"/>
              </a:rPr>
              <a:t>NFIP Flood Insurance</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457200" algn="l"/>
              </a:tabLst>
            </a:pPr>
            <a:r>
              <a:rPr lang="en-US" sz="1100" dirty="0">
                <a:effectLst/>
                <a:latin typeface="Franklin Gothic Book"/>
                <a:ea typeface="Calibri"/>
                <a:cs typeface="Times New Roman" panose="02020603050405020304" pitchFamily="18" charset="0"/>
              </a:rPr>
              <a:t>Safer, damage-resistant development</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457200" algn="l"/>
              </a:tabLst>
            </a:pPr>
            <a:r>
              <a:rPr lang="en-US" sz="1100" dirty="0">
                <a:effectLst/>
                <a:latin typeface="Franklin Gothic Book"/>
                <a:ea typeface="Calibri"/>
                <a:cs typeface="Times New Roman" panose="02020603050405020304" pitchFamily="18" charset="0"/>
              </a:rPr>
              <a:t>Increased community resilience</a:t>
            </a:r>
          </a:p>
          <a:p>
            <a:r>
              <a:rPr lang="en-US" sz="1100" dirty="0">
                <a:effectLst/>
                <a:latin typeface="Franklin Gothic Book"/>
                <a:ea typeface="Calibri"/>
                <a:cs typeface="Times New Roman" panose="02020603050405020304" pitchFamily="18" charset="0"/>
              </a:rPr>
              <a:t>Access to grants and loans (including federally backed mortgages)</a:t>
            </a:r>
            <a:endParaRPr lang="en-US" sz="1800" dirty="0">
              <a:effectLst/>
              <a:latin typeface="Franklin Gothic Book"/>
              <a:ea typeface="Calibri"/>
              <a:cs typeface="Times New Roman" panose="02020603050405020304" pitchFamily="18" charset="0"/>
            </a:endParaRPr>
          </a:p>
          <a:p>
            <a:pPr marL="0" marR="0" indent="0">
              <a:lnSpc>
                <a:spcPct val="120000"/>
              </a:lnSpc>
              <a:spcBef>
                <a:spcPts val="0"/>
              </a:spcBef>
              <a:spcAft>
                <a:spcPts val="1200"/>
              </a:spcAft>
              <a:tabLst>
                <a:tab pos="457200" algn="l"/>
              </a:tabLst>
            </a:pPr>
            <a:endParaRPr lang="en-US" sz="1100" b="1" dirty="0">
              <a:effectLst/>
              <a:latin typeface="Franklin Gothic Book" panose="020B0503020102020204" pitchFamily="34" charset="0"/>
              <a:ea typeface="Times New Roman" panose="02020603050405020304" pitchFamily="18" charset="0"/>
              <a:cs typeface="Times New Roman" panose="02020603050405020304" pitchFamily="18" charset="0"/>
            </a:endParaRPr>
          </a:p>
          <a:p>
            <a:pPr marL="0" marR="0" indent="0">
              <a:lnSpc>
                <a:spcPct val="120000"/>
              </a:lnSpc>
              <a:spcBef>
                <a:spcPts val="0"/>
              </a:spcBef>
              <a:spcAft>
                <a:spcPts val="1200"/>
              </a:spcAft>
              <a:tabLst>
                <a:tab pos="457200" algn="l"/>
              </a:tabLst>
            </a:pPr>
            <a:r>
              <a:rPr lang="en-US" sz="1100" b="1" dirty="0">
                <a:effectLst/>
                <a:latin typeface="Franklin Gothic Book"/>
                <a:ea typeface="Times New Roman" panose="02020603050405020304" pitchFamily="18" charset="0"/>
                <a:cs typeface="Times New Roman" panose="02020603050405020304" pitchFamily="18" charset="0"/>
              </a:rPr>
              <a:t>Option B:</a:t>
            </a:r>
          </a:p>
          <a:p>
            <a:pPr marL="0" marR="0" indent="0">
              <a:lnSpc>
                <a:spcPct val="120000"/>
              </a:lnSpc>
              <a:spcBef>
                <a:spcPts val="0"/>
              </a:spcBef>
              <a:spcAft>
                <a:spcPts val="1200"/>
              </a:spcAft>
              <a:tabLst>
                <a:tab pos="457200" algn="l"/>
              </a:tabLst>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457200" algn="l"/>
              </a:tabLst>
            </a:pPr>
            <a:r>
              <a:rPr lang="en-US" sz="1100" dirty="0">
                <a:effectLst/>
                <a:latin typeface="Franklin Gothic Book"/>
                <a:ea typeface="Calibri"/>
                <a:cs typeface="Times New Roman" panose="02020603050405020304" pitchFamily="18" charset="0"/>
              </a:rPr>
              <a:t>Co-Presenter:</a:t>
            </a:r>
          </a:p>
          <a:p>
            <a:pPr marL="0" marR="0" lvl="0" indent="0">
              <a:lnSpc>
                <a:spcPct val="120000"/>
              </a:lnSpc>
              <a:spcBef>
                <a:spcPts val="0"/>
              </a:spcBef>
              <a:spcAft>
                <a:spcPts val="1200"/>
              </a:spcAft>
              <a:buClr>
                <a:srgbClr val="2F2F30"/>
              </a:buClr>
              <a:buFont typeface="Wingdings" panose="05000000000000000000" pitchFamily="2" charset="2"/>
              <a:buNone/>
              <a:tabLst>
                <a:tab pos="457200" algn="l"/>
              </a:tabLst>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742950" lvl="1" indent="-285750">
              <a:lnSpc>
                <a:spcPct val="120000"/>
              </a:lnSpc>
              <a:spcAft>
                <a:spcPts val="1200"/>
              </a:spcAft>
              <a:buClr>
                <a:srgbClr val="2F2F30"/>
              </a:buClr>
              <a:buFont typeface="Courier New" panose="02070309020205020404" pitchFamily="49" charset="0"/>
              <a:buChar char="o"/>
              <a:tabLst>
                <a:tab pos="457200" algn="l"/>
              </a:tabLst>
            </a:pPr>
            <a:r>
              <a:rPr lang="en-US" sz="1100" dirty="0">
                <a:effectLst/>
                <a:latin typeface="Franklin Gothic Book"/>
                <a:ea typeface="Calibri"/>
                <a:cs typeface="Times New Roman" panose="02020603050405020304" pitchFamily="18" charset="0"/>
              </a:rPr>
              <a:t>Give examples of your priorities as </a:t>
            </a:r>
            <a:r>
              <a:rPr lang="en-US" sz="1100" dirty="0">
                <a:latin typeface="Franklin Gothic Book"/>
                <a:ea typeface="Calibri"/>
                <a:cs typeface="Times New Roman" panose="02020603050405020304" pitchFamily="18" charset="0"/>
              </a:rPr>
              <a:t>a local</a:t>
            </a:r>
            <a:r>
              <a:rPr lang="en-US" sz="1100" dirty="0">
                <a:effectLst/>
                <a:latin typeface="Franklin Gothic Book"/>
                <a:ea typeface="Calibri"/>
                <a:cs typeface="Times New Roman" panose="02020603050405020304" pitchFamily="18" charset="0"/>
              </a:rPr>
              <a:t> elected official (e.g., public safety, economic development, etc.).</a:t>
            </a:r>
          </a:p>
          <a:p>
            <a:pPr marL="457200" marR="0" lvl="1" indent="0">
              <a:lnSpc>
                <a:spcPct val="120000"/>
              </a:lnSpc>
              <a:spcBef>
                <a:spcPts val="0"/>
              </a:spcBef>
              <a:spcAft>
                <a:spcPts val="1200"/>
              </a:spcAft>
              <a:buClr>
                <a:srgbClr val="2F2F30"/>
              </a:buClr>
              <a:buFont typeface="Courier New" panose="02070309020205020404" pitchFamily="49" charset="0"/>
              <a:buNone/>
              <a:tabLst>
                <a:tab pos="457200" algn="l"/>
              </a:tabLst>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628650" lvl="1" indent="-171450">
              <a:buFont typeface="Courier New" panose="02070309020205020404" pitchFamily="49" charset="0"/>
              <a:buChar char="o"/>
            </a:pPr>
            <a:r>
              <a:rPr lang="en-US" sz="1100" b="1" dirty="0">
                <a:effectLst/>
                <a:latin typeface="Franklin Gothic Book"/>
                <a:ea typeface="Calibri"/>
                <a:cs typeface="Times New Roman" panose="02020603050405020304" pitchFamily="18" charset="0"/>
              </a:rPr>
              <a:t>Explain </a:t>
            </a:r>
            <a:r>
              <a:rPr lang="en-US" sz="1100" dirty="0">
                <a:effectLst/>
                <a:latin typeface="Franklin Gothic Book"/>
                <a:ea typeface="Calibri"/>
                <a:cs typeface="Times New Roman" panose="02020603050405020304" pitchFamily="18" charset="0"/>
              </a:rPr>
              <a:t>how those priorities overlap with the purpose of the NFIP.</a:t>
            </a:r>
            <a:endParaRPr lang="en-US" dirty="0">
              <a:latin typeface="Franklin Gothic Book"/>
              <a:ea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13</a:t>
            </a:fld>
            <a:endParaRPr lang="en-US"/>
          </a:p>
        </p:txBody>
      </p:sp>
    </p:spTree>
    <p:extLst>
      <p:ext uri="{BB962C8B-B14F-4D97-AF65-F5344CB8AC3E}">
        <p14:creationId xmlns:p14="http://schemas.microsoft.com/office/powerpoint/2010/main" val="2108233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On the slide, you’ll see what we covered in this topic. In the </a:t>
            </a:r>
            <a:r>
              <a:rPr lang="en-US" sz="1800">
                <a:effectLst/>
                <a:latin typeface="Franklin Gothic Book" panose="020B0503020102020204" pitchFamily="34" charset="0"/>
                <a:ea typeface="Calibri" panose="020F0502020204030204" pitchFamily="34" charset="0"/>
                <a:cs typeface="Times New Roman" panose="02020603050405020304" pitchFamily="18" charset="0"/>
              </a:rPr>
              <a:t>next topic, </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we will discuss the resources your communities need to respond to and recover from disasters. </a:t>
            </a: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14</a:t>
            </a:fld>
            <a:endParaRPr lang="en-US"/>
          </a:p>
        </p:txBody>
      </p:sp>
    </p:spTree>
    <p:extLst>
      <p:ext uri="{BB962C8B-B14F-4D97-AF65-F5344CB8AC3E}">
        <p14:creationId xmlns:p14="http://schemas.microsoft.com/office/powerpoint/2010/main" val="2238391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b="1" dirty="0">
                <a:effectLst/>
              </a:rPr>
              <a:t>Present the following content:</a:t>
            </a:r>
          </a:p>
          <a:p>
            <a:pPr marL="0" marR="0">
              <a:lnSpc>
                <a:spcPct val="120000"/>
              </a:lnSpc>
              <a:spcBef>
                <a:spcPts val="0"/>
              </a:spcBef>
              <a:spcAft>
                <a:spcPts val="1200"/>
              </a:spcAft>
            </a:pPr>
            <a:endParaRPr lang="en-US" b="1">
              <a:effectLst/>
            </a:endParaRPr>
          </a:p>
          <a:p>
            <a:pPr>
              <a:lnSpc>
                <a:spcPct val="120000"/>
              </a:lnSpc>
              <a:spcAft>
                <a:spcPts val="1200"/>
              </a:spcAft>
              <a:defRPr/>
            </a:pPr>
            <a:r>
              <a:rPr kumimoji="0" lang="en-US" sz="1800" b="1" i="0" u="none" strike="noStrike" kern="1200" cap="none" spc="0" normalizeH="0" baseline="0" noProof="0" dirty="0">
                <a:ln>
                  <a:noFill/>
                </a:ln>
                <a:solidFill>
                  <a:prstClr val="black"/>
                </a:solidFill>
                <a:effectLst/>
                <a:uLnTx/>
                <a:uFillTx/>
                <a:latin typeface="Franklin Gothic Book"/>
                <a:ea typeface="Calibri"/>
                <a:cs typeface="Times New Roman" panose="02020603050405020304" pitchFamily="18" charset="0"/>
              </a:rPr>
              <a:t>Ask:</a:t>
            </a:r>
            <a:r>
              <a:rPr kumimoji="0" lang="en-US" sz="1800" b="0" i="0" u="none" strike="noStrike" kern="1200" cap="none" spc="0" normalizeH="0" baseline="0" noProof="0" dirty="0">
                <a:ln>
                  <a:noFill/>
                </a:ln>
                <a:solidFill>
                  <a:prstClr val="black"/>
                </a:solidFill>
                <a:effectLst/>
                <a:uLnTx/>
                <a:uFillTx/>
                <a:latin typeface="Franklin Gothic Book"/>
                <a:ea typeface="Calibri"/>
                <a:cs typeface="Times New Roman" panose="02020603050405020304" pitchFamily="18" charset="0"/>
              </a:rPr>
              <a:t> Do you understand your community’s flood risk?</a:t>
            </a:r>
            <a:r>
              <a:rPr lang="en-US" sz="1800" dirty="0">
                <a:solidFill>
                  <a:prstClr val="black"/>
                </a:solidFill>
                <a:latin typeface="Franklin Gothic Book"/>
                <a:ea typeface="Calibri"/>
                <a:cs typeface="Times New Roman" panose="02020603050405020304" pitchFamily="18" charset="0"/>
              </a:rPr>
              <a:t> </a:t>
            </a:r>
          </a:p>
          <a:p>
            <a:pPr>
              <a:lnSpc>
                <a:spcPct val="120000"/>
              </a:lnSpc>
              <a:spcAft>
                <a:spcPts val="1200"/>
              </a:spcAft>
              <a:defRPr/>
            </a:pPr>
            <a:endParaRPr lang="en-US" sz="1800">
              <a:solidFill>
                <a:prstClr val="black"/>
              </a:solidFill>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Book"/>
                <a:ea typeface="Calibri"/>
                <a:cs typeface="Times New Roman" panose="02020603050405020304" pitchFamily="18" charset="0"/>
              </a:rPr>
              <a:t>Explain:</a:t>
            </a:r>
            <a:r>
              <a:rPr kumimoji="0" lang="en-US" sz="1800" b="0" i="0" u="none" strike="noStrike" kern="1200" cap="none" spc="0" normalizeH="0" baseline="0" noProof="0" dirty="0">
                <a:ln>
                  <a:noFill/>
                </a:ln>
                <a:solidFill>
                  <a:prstClr val="black"/>
                </a:solidFill>
                <a:effectLst/>
                <a:uLnTx/>
                <a:uFillTx/>
                <a:latin typeface="Franklin Gothic Book"/>
                <a:ea typeface="Calibri"/>
                <a:cs typeface="Times New Roman" panose="02020603050405020304" pitchFamily="18" charset="0"/>
              </a:rPr>
              <a:t> There is always a risk of flooding, even if the community has not flooded recently. The NFIP has floodplain mapping information to help communities understand their flood risk.</a:t>
            </a:r>
            <a:endParaRPr lang="en-US" sz="1800" b="0" i="0" u="none" strike="noStrike" kern="1200" cap="none" spc="0" normalizeH="0" baseline="0" noProof="0" dirty="0">
              <a:ln>
                <a:noFill/>
              </a:ln>
              <a:solidFill>
                <a:prstClr val="black"/>
              </a:solidFill>
              <a:effectLst/>
              <a:uLnTx/>
              <a:uFillTx/>
              <a:latin typeface="Franklin Gothic Book"/>
              <a:ea typeface="Calibri"/>
              <a:cs typeface="Times New Roman" panose="02020603050405020304" pitchFamily="18" charset="0"/>
            </a:endParaRP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800" b="0" i="0" u="none" strike="noStrike" kern="1200" cap="none" spc="0" normalizeH="0" baseline="0" noProof="0" dirty="0">
                <a:ln>
                  <a:noFill/>
                </a:ln>
                <a:solidFill>
                  <a:prstClr val="black"/>
                </a:solidFill>
                <a:effectLst/>
                <a:uLnTx/>
                <a:uFillTx/>
                <a:latin typeface="Franklin Gothic Book"/>
                <a:ea typeface="Calibri"/>
                <a:cs typeface="Times New Roman" panose="02020603050405020304" pitchFamily="18" charset="0"/>
              </a:rPr>
              <a:t>Flood risk varies from community to community.</a:t>
            </a:r>
            <a:endParaRPr lang="en-US" sz="1800" b="0" i="0" u="none" strike="noStrike" kern="1200" cap="none" spc="0" normalizeH="0" baseline="0" noProof="0" dirty="0">
              <a:ln>
                <a:noFill/>
              </a:ln>
              <a:solidFill>
                <a:prstClr val="black"/>
              </a:solidFill>
              <a:effectLst/>
              <a:uLnTx/>
              <a:uFillTx/>
              <a:latin typeface="Franklin Gothic Book"/>
              <a:ea typeface="Calibri"/>
              <a:cs typeface="Times New Roman" panose="02020603050405020304" pitchFamily="18" charset="0"/>
            </a:endParaRPr>
          </a:p>
          <a:p>
            <a:pPr marL="342900" indent="-342900">
              <a:lnSpc>
                <a:spcPct val="120000"/>
              </a:lnSpc>
              <a:spcAft>
                <a:spcPts val="1200"/>
              </a:spcAft>
              <a:buClr>
                <a:srgbClr val="2F2F30"/>
              </a:buClr>
              <a:buFont typeface="Wingdings" panose="05000000000000000000" pitchFamily="2" charset="2"/>
              <a:buChar char=""/>
              <a:tabLst>
                <a:tab pos="228600" algn="l"/>
                <a:tab pos="457200" algn="l"/>
              </a:tabLst>
              <a:defRPr/>
            </a:pPr>
            <a:r>
              <a:rPr kumimoji="0" lang="en-US" sz="1800" b="0" i="0" u="none" strike="noStrike" kern="1200" cap="none" spc="0" normalizeH="0" baseline="0" noProof="0" dirty="0">
                <a:ln>
                  <a:noFill/>
                </a:ln>
                <a:solidFill>
                  <a:prstClr val="black"/>
                </a:solidFill>
                <a:effectLst/>
                <a:uLnTx/>
                <a:uFillTx/>
                <a:latin typeface="Franklin Gothic Book"/>
                <a:ea typeface="Calibri"/>
                <a:cs typeface="Times New Roman" panose="02020603050405020304" pitchFamily="18" charset="0"/>
              </a:rPr>
              <a:t>Flood risk is everywhere. Anywhere it can rain, it can flood.</a:t>
            </a:r>
            <a:r>
              <a:rPr lang="en-US" sz="1800" dirty="0">
                <a:solidFill>
                  <a:prstClr val="black"/>
                </a:solidFill>
                <a:latin typeface="Franklin Gothic Book"/>
                <a:ea typeface="Calibri"/>
                <a:cs typeface="Times New Roman" panose="02020603050405020304" pitchFamily="18" charset="0"/>
              </a:rPr>
              <a:t> </a:t>
            </a:r>
            <a:endParaRPr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800" b="0" i="0" u="none" strike="noStrike" kern="1200" cap="none" spc="0" normalizeH="0" baseline="0" noProof="0" dirty="0">
                <a:ln>
                  <a:noFill/>
                </a:ln>
                <a:solidFill>
                  <a:prstClr val="black"/>
                </a:solidFill>
                <a:effectLst/>
                <a:uLnTx/>
                <a:uFillTx/>
                <a:latin typeface="Franklin Gothic Book"/>
                <a:ea typeface="Calibri"/>
                <a:cs typeface="Times New Roman" panose="02020603050405020304" pitchFamily="18" charset="0"/>
              </a:rPr>
              <a:t>Floods are the leading cause of natural disaster losses in the United States. In the past 20+ years, 99% of all US counties have experienced flooding.</a:t>
            </a:r>
            <a:endParaRPr lang="en-US" sz="1800" b="0" i="0" u="none" strike="noStrike" kern="1200" cap="none" spc="0" normalizeH="0" baseline="0" noProof="0" dirty="0">
              <a:ln>
                <a:noFill/>
              </a:ln>
              <a:solidFill>
                <a:prstClr val="black"/>
              </a:solidFill>
              <a:effectLst/>
              <a:uLnTx/>
              <a:uFillTx/>
              <a:latin typeface="Franklin Gothic Book"/>
              <a:ea typeface="Calibri"/>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a:defRPr/>
            </a:pPr>
            <a:r>
              <a:rPr kumimoji="0" lang="en-US" sz="1800" b="0" i="0" u="none" strike="noStrike" kern="1200" cap="none" spc="0" normalizeH="0" baseline="0" noProof="0" dirty="0">
                <a:ln>
                  <a:noFill/>
                </a:ln>
                <a:solidFill>
                  <a:prstClr val="black"/>
                </a:solidFill>
                <a:effectLst/>
                <a:uLnTx/>
                <a:uFillTx/>
                <a:latin typeface="Franklin Gothic Book"/>
                <a:ea typeface="Calibri"/>
                <a:cs typeface="Times New Roman" panose="02020603050405020304" pitchFamily="18" charset="0"/>
              </a:rPr>
              <a:t>It’s your responsibility as </a:t>
            </a:r>
            <a:r>
              <a:rPr lang="en-US" sz="1800" dirty="0">
                <a:solidFill>
                  <a:prstClr val="black"/>
                </a:solidFill>
                <a:latin typeface="Franklin Gothic Book"/>
                <a:ea typeface="Calibri"/>
                <a:cs typeface="Times New Roman" panose="02020603050405020304" pitchFamily="18" charset="0"/>
              </a:rPr>
              <a:t>a local</a:t>
            </a:r>
            <a:r>
              <a:rPr kumimoji="0" lang="en-US" sz="1800" b="0" i="0" u="none" strike="noStrike" kern="1200" cap="none" spc="0" normalizeH="0" baseline="0" noProof="0" dirty="0">
                <a:ln>
                  <a:noFill/>
                </a:ln>
                <a:solidFill>
                  <a:prstClr val="black"/>
                </a:solidFill>
                <a:effectLst/>
                <a:uLnTx/>
                <a:uFillTx/>
                <a:latin typeface="Franklin Gothic Book"/>
                <a:ea typeface="Calibri"/>
                <a:cs typeface="Times New Roman" panose="02020603050405020304" pitchFamily="18" charset="0"/>
              </a:rPr>
              <a:t> elected official to promote your community’s public health, safety, and general welfare. A strong floodplain management program is part of that responsibility.</a:t>
            </a:r>
            <a:endParaRPr kumimoji="0" lang="en-US" sz="1200" b="0" i="0" u="none" strike="noStrike" kern="1200" cap="none" spc="0" normalizeH="0" baseline="0" noProof="0" dirty="0">
              <a:ln>
                <a:noFill/>
              </a:ln>
              <a:solidFill>
                <a:prstClr val="black"/>
              </a:solidFill>
              <a:effectLst/>
              <a:uLnTx/>
              <a:uFillTx/>
              <a:latin typeface="Franklin Gothic Book"/>
              <a:ea typeface="Calibri"/>
            </a:endParaRPr>
          </a:p>
          <a:p>
            <a:pPr marL="0" marR="0">
              <a:lnSpc>
                <a:spcPct val="120000"/>
              </a:lnSpc>
              <a:spcBef>
                <a:spcPts val="0"/>
              </a:spcBef>
              <a:spcAft>
                <a:spcPts val="1200"/>
              </a:spcAft>
            </a:pPr>
            <a:endParaRPr lang="en-US" b="1">
              <a:effectLst/>
            </a:endParaRPr>
          </a:p>
          <a:p>
            <a:pPr marL="0" marR="0">
              <a:lnSpc>
                <a:spcPct val="120000"/>
              </a:lnSpc>
              <a:spcBef>
                <a:spcPts val="0"/>
              </a:spcBef>
              <a:spcAft>
                <a:spcPts val="1200"/>
              </a:spcAft>
            </a:pPr>
            <a:endParaRPr lang="en-US">
              <a:effectLst/>
            </a:endParaRPr>
          </a:p>
          <a:p>
            <a:pPr>
              <a:lnSpc>
                <a:spcPct val="120000"/>
              </a:lnSpc>
              <a:spcAft>
                <a:spcPts val="1200"/>
              </a:spcAft>
            </a:pPr>
            <a:r>
              <a:rPr lang="en-US" dirty="0"/>
              <a:t> </a:t>
            </a:r>
            <a:endParaRPr lang="en-US" dirty="0">
              <a:ea typeface="Calibri"/>
              <a:cs typeface="Calibri"/>
            </a:endParaRPr>
          </a:p>
          <a:p>
            <a:pPr rtl="0">
              <a:buFont typeface="+mj-lt"/>
              <a:buNone/>
            </a:pPr>
            <a:r>
              <a:rPr lang="en-US" b="1" dirty="0"/>
              <a:t>Option B:</a:t>
            </a:r>
            <a:endParaRPr lang="en-US" dirty="0"/>
          </a:p>
          <a:p>
            <a:pPr>
              <a:buFont typeface="+mj-lt"/>
            </a:pPr>
            <a:endParaRPr lang="en-US" b="1"/>
          </a:p>
          <a:p>
            <a:r>
              <a:rPr lang="en-US" sz="1800" dirty="0">
                <a:effectLst/>
                <a:latin typeface="Franklin Gothic Book"/>
                <a:ea typeface="Calibri"/>
                <a:cs typeface="Times New Roman" panose="02020603050405020304" pitchFamily="18" charset="0"/>
              </a:rPr>
              <a:t>Co-Presenter: Describe the impacts of recent floods in your area (community, region, State, etc.).</a:t>
            </a:r>
            <a:endParaRPr lang="en-US" dirty="0">
              <a:latin typeface="Franklin Gothic Book"/>
              <a:ea typeface="Calibri"/>
              <a:cs typeface="Calibri"/>
            </a:endParaRPr>
          </a:p>
          <a:p>
            <a:endParaRPr lang="en-US" b="1">
              <a:latin typeface="Franklin Gothic Book"/>
              <a:ea typeface="Times New Roman" panose="02020603050405020304" pitchFamily="18" charset="0"/>
              <a:cs typeface="Times New Roman" panose="02020603050405020304" pitchFamily="18" charset="0"/>
            </a:endParaRPr>
          </a:p>
          <a:p>
            <a:r>
              <a:rPr lang="en-US" sz="1200" b="1" dirty="0">
                <a:effectLst/>
                <a:latin typeface="Franklin Gothic Book"/>
                <a:ea typeface="Times New Roman" panose="02020603050405020304" pitchFamily="18" charset="0"/>
                <a:cs typeface="Times New Roman" panose="02020603050405020304" pitchFamily="18" charset="0"/>
              </a:rPr>
              <a:t> </a:t>
            </a:r>
            <a:endParaRPr lang="en-US" dirty="0">
              <a:latin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3</a:t>
            </a:fld>
            <a:endParaRPr lang="en-US"/>
          </a:p>
        </p:txBody>
      </p:sp>
    </p:spTree>
    <p:extLst>
      <p:ext uri="{BB962C8B-B14F-4D97-AF65-F5344CB8AC3E}">
        <p14:creationId xmlns:p14="http://schemas.microsoft.com/office/powerpoint/2010/main" val="3852953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1200"/>
              </a:spcAft>
              <a:tabLst>
                <a:tab pos="228600" algn="l"/>
                <a:tab pos="457200" algn="l"/>
              </a:tabLs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Ask:</a:t>
            </a:r>
            <a:r>
              <a:rPr lang="en-US" sz="1200">
                <a:effectLst/>
                <a:latin typeface="Franklin Gothic Book" panose="020B0503020102020204" pitchFamily="34" charset="0"/>
                <a:ea typeface="Calibri" panose="020F0502020204030204" pitchFamily="34" charset="0"/>
                <a:cs typeface="Times New Roman" panose="02020603050405020304" pitchFamily="18" charset="0"/>
              </a:rPr>
              <a:t> What happens if you don’t have a strong floodplain management program? </a:t>
            </a:r>
          </a:p>
          <a:p>
            <a:pPr marL="0" marR="0" indent="0">
              <a:lnSpc>
                <a:spcPct val="120000"/>
              </a:lnSpc>
              <a:spcBef>
                <a:spcPts val="0"/>
              </a:spcBef>
              <a:spcAft>
                <a:spcPts val="1200"/>
              </a:spcAft>
              <a:tabLst>
                <a:tab pos="228600" algn="l"/>
                <a:tab pos="457200" algn="l"/>
              </a:tabLs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Explain:</a:t>
            </a:r>
            <a:r>
              <a:rPr lang="en-US" sz="1200">
                <a:effectLst/>
                <a:latin typeface="Franklin Gothic Book" panose="020B0503020102020204" pitchFamily="34" charset="0"/>
                <a:ea typeface="Calibri" panose="020F0502020204030204" pitchFamily="34" charset="0"/>
                <a:cs typeface="Times New Roman" panose="02020603050405020304" pitchFamily="18" charset="0"/>
              </a:rPr>
              <a:t> Flooding impacts public health, safety, and welfare.</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According to the National Weather Service, flooding deaths outnumber all thunderstorm-related deaths. First responders are at risk during rescue operations. Your community may be liable for flood damages if you don't regulate and enforce the floodplain regulations in known flood risk areas.</a:t>
            </a:r>
          </a:p>
          <a:p>
            <a:pPr marL="0" marR="0">
              <a:lnSpc>
                <a:spcPct val="120000"/>
              </a:lnSpc>
              <a:spcBef>
                <a:spcPts val="0"/>
              </a:spcBef>
              <a:spcAft>
                <a:spcPts val="1200"/>
              </a:spcAft>
            </a:pPr>
            <a:endParaRPr lang="en-US" sz="1200" b="1">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Explain:</a:t>
            </a:r>
            <a:r>
              <a:rPr lang="en-US" sz="1200">
                <a:effectLst/>
                <a:latin typeface="Franklin Gothic Book" panose="020B0503020102020204" pitchFamily="34" charset="0"/>
                <a:ea typeface="Calibri" panose="020F0502020204030204" pitchFamily="34" charset="0"/>
                <a:cs typeface="Times New Roman" panose="02020603050405020304" pitchFamily="18" charset="0"/>
              </a:rPr>
              <a:t> Other impacts include ecological, social, and economic:</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Floods affect businesses too. Economic impacts can be long-lasting after a flood. According to floodsmart.gov, “at least 40% of businesses never reopen following a disaster. Commercial property insurance does not generally cover flood damage. Only flood insurance does.”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Uninsured structures that have been repeatedly damaged by floods and are not insured may not be repaired. When that happens, owners of those properties no longer pay taxes, limiting how much money can be used to pay for disaster recovery. There may also be less available housing. </a:t>
            </a:r>
          </a:p>
          <a:p>
            <a:pPr marL="285750" indent="-285750">
              <a:buFont typeface="Wingdings" panose="05000000000000000000" pitchFamily="2" charset="2"/>
              <a:buChar char="§"/>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Floods decrease employment in communities by an average of 3.4%. Floods also often result in lower average municipal bond ratings.</a:t>
            </a:r>
          </a:p>
          <a:p>
            <a:pPr marL="285750" indent="-285750">
              <a:buFont typeface="Wingdings" panose="05000000000000000000" pitchFamily="2" charset="2"/>
              <a:buChar char="§"/>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Refer</a:t>
            </a:r>
            <a:r>
              <a:rPr lang="en-US" sz="1200">
                <a:effectLst/>
                <a:latin typeface="Franklin Gothic Book" panose="020B0503020102020204" pitchFamily="34" charset="0"/>
                <a:ea typeface="Calibri" panose="020F0502020204030204" pitchFamily="34" charset="0"/>
                <a:cs typeface="Times New Roman" panose="02020603050405020304" pitchFamily="18" charset="0"/>
              </a:rPr>
              <a:t> audience to the following resource:</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200" u="sng">
                <a:solidFill>
                  <a:srgbClr val="0563C1"/>
                </a:solidFill>
                <a:effectLst/>
                <a:latin typeface="Franklin Gothic Book" panose="020B0503020102020204" pitchFamily="34" charset="0"/>
                <a:ea typeface="Calibri" panose="020F0502020204030204" pitchFamily="34" charset="0"/>
                <a:cs typeface="Times New Roman" panose="02020603050405020304" pitchFamily="18" charset="0"/>
                <a:hlinkClick r:id="rId3" tooltip="Costs and Consequences of Flooding and the Impact of the NFIP"/>
              </a:rPr>
              <a:t>Costs and Consequences of Flooding and the Impact of the National Flood Insurance Program - American Institutes for Research Study</a:t>
            </a:r>
            <a:r>
              <a:rPr lang="en-US" sz="1200">
                <a:effectLst/>
                <a:latin typeface="Franklin Gothic Book" panose="020B0503020102020204" pitchFamily="34" charset="0"/>
                <a:ea typeface="Calibri" panose="020F0502020204030204" pitchFamily="34" charset="0"/>
                <a:cs typeface="Times New Roman" panose="02020603050405020304" pitchFamily="18" charset="0"/>
              </a:rPr>
              <a:t> </a:t>
            </a:r>
          </a:p>
          <a:p>
            <a:r>
              <a:rPr lang="en-US" sz="1200">
                <a:effectLst/>
                <a:latin typeface="Franklin Gothic Book" panose="020B0503020102020204" pitchFamily="34" charset="0"/>
                <a:ea typeface="Calibri" panose="020F0502020204030204" pitchFamily="34" charset="0"/>
                <a:cs typeface="Times New Roman" panose="02020603050405020304" pitchFamily="18" charset="0"/>
              </a:rPr>
              <a:t>(https://www.fema.gov/sites/default/files/2020-07/fema_nfip_eval-costs-and-consequences.pdf)</a:t>
            </a:r>
          </a:p>
          <a:p>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Transition to the next sub-topic:</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200">
                <a:effectLst/>
                <a:latin typeface="Franklin Gothic Book" panose="020B0503020102020204" pitchFamily="34" charset="0"/>
                <a:ea typeface="Calibri" panose="020F0502020204030204" pitchFamily="34" charset="0"/>
                <a:cs typeface="Times New Roman" panose="02020603050405020304" pitchFamily="18" charset="0"/>
              </a:rPr>
              <a:t>Next, let’s talk about the National Flood Insurance Program (NFIP) and its benefits.</a:t>
            </a:r>
            <a:endParaRPr lang="en-US"/>
          </a:p>
          <a:p>
            <a:pPr marL="0" marR="0" lvl="0" indent="0" algn="l" defTabSz="457200" rtl="0" eaLnBrk="1" fontAlgn="auto" latinLnBrk="0" hangingPunct="1">
              <a:lnSpc>
                <a:spcPct val="150000"/>
              </a:lnSpc>
              <a:spcBef>
                <a:spcPts val="600"/>
              </a:spcBef>
              <a:spcAft>
                <a:spcPts val="0"/>
              </a:spcAft>
              <a:buClrTx/>
              <a:buSzTx/>
              <a:buFontTx/>
              <a:buNone/>
              <a:tabLst/>
              <a:defRPr/>
            </a:pPr>
            <a:endParaRPr lang="en-US">
              <a:latin typeface="+mn-lt"/>
            </a:endParaRPr>
          </a:p>
          <a:p>
            <a:pPr marL="0" marR="0" lvl="0" indent="0" algn="l" defTabSz="457200" rtl="0" eaLnBrk="1" fontAlgn="auto" latinLnBrk="0" hangingPunct="1">
              <a:lnSpc>
                <a:spcPct val="150000"/>
              </a:lnSpc>
              <a:spcBef>
                <a:spcPts val="600"/>
              </a:spcBef>
              <a:spcAft>
                <a:spcPts val="0"/>
              </a:spcAft>
              <a:buClrTx/>
              <a:buSzTx/>
              <a:buFontTx/>
              <a:buNone/>
              <a:tabLst/>
              <a:defRPr/>
            </a:pPr>
            <a:endParaRPr lang="en-US">
              <a:latin typeface="+mn-lt"/>
            </a:endParaRPr>
          </a:p>
          <a:p>
            <a:pPr>
              <a:lnSpc>
                <a:spcPct val="150000"/>
              </a:lnSpc>
              <a:spcBef>
                <a:spcPts val="600"/>
              </a:spcBef>
            </a:pPr>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4</a:t>
            </a:fld>
            <a:endParaRPr lang="en-US"/>
          </a:p>
        </p:txBody>
      </p:sp>
    </p:spTree>
    <p:extLst>
      <p:ext uri="{BB962C8B-B14F-4D97-AF65-F5344CB8AC3E}">
        <p14:creationId xmlns:p14="http://schemas.microsoft.com/office/powerpoint/2010/main" val="1777601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None/>
              <a:tabLst>
                <a:tab pos="457200" algn="l"/>
              </a:tabLst>
              <a:defRPr/>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nSpc>
                <a:spcPct val="120000"/>
              </a:lnSpc>
              <a:spcBef>
                <a:spcPts val="0"/>
              </a:spcBef>
              <a:spcAft>
                <a:spcPts val="1200"/>
              </a:spcAft>
              <a:buClr>
                <a:srgbClr val="2F2F30"/>
              </a:buClr>
              <a:buFont typeface="Wingdings" panose="05000000000000000000" pitchFamily="2" charset="2"/>
              <a:buNone/>
              <a:tabLst>
                <a:tab pos="457200" algn="l"/>
              </a:tabLst>
            </a:pP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171450" marR="0" lvl="0" indent="-171450">
              <a:lnSpc>
                <a:spcPct val="120000"/>
              </a:lnSpc>
              <a:spcBef>
                <a:spcPts val="0"/>
              </a:spcBef>
              <a:spcAft>
                <a:spcPts val="1200"/>
              </a:spcAft>
              <a:buClr>
                <a:srgbClr val="2F2F30"/>
              </a:buClr>
              <a:buFont typeface="Wingdings" panose="05000000000000000000" pitchFamily="2" charset="2"/>
              <a:buChar char="§"/>
              <a:tabLst>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The NFIP is a longstanding and effective program created to help protect communities and individuals from the impacts of flooding. The NFIP:</a:t>
            </a:r>
          </a:p>
          <a:p>
            <a:pPr marL="0" marR="0" lvl="0" indent="0">
              <a:lnSpc>
                <a:spcPct val="120000"/>
              </a:lnSpc>
              <a:spcBef>
                <a:spcPts val="0"/>
              </a:spcBef>
              <a:spcAft>
                <a:spcPts val="1200"/>
              </a:spcAft>
              <a:buClr>
                <a:srgbClr val="2F2F30"/>
              </a:buClr>
              <a:buFont typeface="Wingdings" panose="05000000000000000000" pitchFamily="2" charset="2"/>
              <a:buNone/>
              <a:tabLst>
                <a:tab pos="457200" algn="l"/>
              </a:tabLst>
            </a:pP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Reduces flood risk for communities,</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Provides access to flood insurance to property owners, and</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Reduces spending on Federal Disaster Assistance. </a:t>
            </a:r>
          </a:p>
          <a:p>
            <a:pPr marL="457200" marR="0" lvl="1" indent="0">
              <a:lnSpc>
                <a:spcPct val="120000"/>
              </a:lnSpc>
              <a:spcBef>
                <a:spcPts val="0"/>
              </a:spcBef>
              <a:spcAft>
                <a:spcPts val="1200"/>
              </a:spcAft>
              <a:buClr>
                <a:srgbClr val="2F2F30"/>
              </a:buClr>
              <a:buFont typeface="Courier New" panose="02070309020205020404" pitchFamily="49" charset="0"/>
              <a:buNone/>
              <a:tabLst>
                <a:tab pos="457200" algn="l"/>
              </a:tabLst>
            </a:pP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171450" indent="-171450">
              <a:buFont typeface="Wingdings" panose="05000000000000000000" pitchFamily="2" charset="2"/>
              <a:buChar char="§"/>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There are more than 22,000 NFIP-participating communities. </a:t>
            </a:r>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5</a:t>
            </a:fld>
            <a:endParaRPr lang="en-US"/>
          </a:p>
        </p:txBody>
      </p:sp>
    </p:spTree>
    <p:extLst>
      <p:ext uri="{BB962C8B-B14F-4D97-AF65-F5344CB8AC3E}">
        <p14:creationId xmlns:p14="http://schemas.microsoft.com/office/powerpoint/2010/main" val="2157800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Explain:</a:t>
            </a:r>
            <a:r>
              <a:rPr lang="en-US" sz="1200">
                <a:effectLst/>
                <a:latin typeface="Franklin Gothic Book" panose="020B0503020102020204" pitchFamily="34" charset="0"/>
                <a:ea typeface="Calibri" panose="020F0502020204030204" pitchFamily="34" charset="0"/>
                <a:cs typeface="Times New Roman" panose="02020603050405020304" pitchFamily="18" charset="0"/>
              </a:rPr>
              <a:t> Your community may ask you:</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“Why is flood insurance necessary?”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“Does Federal disaster assistance cover all flood expenses?”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“Does homeowner’s or renter’s insurance cover flood expenses?”</a:t>
            </a:r>
          </a:p>
          <a:p>
            <a:pPr marL="0" marR="0" lvl="0" indent="0">
              <a:lnSpc>
                <a:spcPct val="120000"/>
              </a:lnSpc>
              <a:spcBef>
                <a:spcPts val="0"/>
              </a:spcBef>
              <a:spcAft>
                <a:spcPts val="1200"/>
              </a:spcAft>
              <a:buClr>
                <a:srgbClr val="2F2F30"/>
              </a:buClr>
              <a:buFont typeface="Wingdings" panose="05000000000000000000" pitchFamily="2" charset="2"/>
              <a:buNone/>
              <a:tabLst>
                <a:tab pos="228600" algn="l"/>
                <a:tab pos="457200" algn="l"/>
              </a:tabLs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Emphasize:</a:t>
            </a:r>
            <a:r>
              <a:rPr lang="en-US" sz="1200">
                <a:effectLst/>
                <a:latin typeface="Franklin Gothic Book" panose="020B0503020102020204" pitchFamily="34" charset="0"/>
                <a:ea typeface="Calibri" panose="020F0502020204030204" pitchFamily="34" charset="0"/>
                <a:cs typeface="Times New Roman" panose="02020603050405020304" pitchFamily="18" charset="0"/>
              </a:rPr>
              <a:t> On average, flood insurance payouts are better than disaster assistance.</a:t>
            </a:r>
          </a:p>
          <a:p>
            <a:pPr marL="0" marR="0">
              <a:lnSpc>
                <a:spcPct val="120000"/>
              </a:lnSpc>
              <a:spcBef>
                <a:spcPts val="0"/>
              </a:spcBef>
              <a:spcAft>
                <a:spcPts val="1200"/>
              </a:spcAf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 </a:t>
            </a:r>
          </a:p>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Explain</a:t>
            </a:r>
            <a:r>
              <a:rPr lang="en-US" sz="1200">
                <a:effectLst/>
                <a:latin typeface="Franklin Gothic Book" panose="020B0503020102020204" pitchFamily="34" charset="0"/>
                <a:ea typeface="Calibri" panose="020F0502020204030204" pitchFamily="34" charset="0"/>
                <a:cs typeface="Times New Roman" panose="02020603050405020304" pitchFamily="18" charset="0"/>
              </a:rPr>
              <a:t> the differences between flood insurance and Federal disaster assistance:</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The average flood insurance claim payment from 2017-2022 was $75,000.</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Disaster assistance requires a Presidential Disaster Declaration, which is uncommon. Most assistance comes as a loan that must be repaid with interest.</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Meanwhile, Federal disaster assistance often comes as a Small Business Administration loan or FEMA disaster grant. Between 2017 and 2022, the average Individual and Household Program – Housing Assistance award was about $4,000 per household (during presidentially declared disasters).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Flood insurance policies are offered in all flood zones. Renters can get contents coverage. Flood insurance payouts are sent quicker than disaster assistance funding.</a:t>
            </a:r>
          </a:p>
          <a:p>
            <a:pPr marL="285750" indent="-285750">
              <a:buFont typeface="Wingdings" panose="05000000000000000000" pitchFamily="2" charset="2"/>
              <a:buChar char="§"/>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 Flood insurance is a regular investment that property owners and renters can make that does not require repayment or create a debt burden.</a:t>
            </a:r>
            <a:endParaRPr lang="en-US"/>
          </a:p>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6</a:t>
            </a:fld>
            <a:endParaRPr lang="en-US"/>
          </a:p>
        </p:txBody>
      </p:sp>
    </p:spTree>
    <p:extLst>
      <p:ext uri="{BB962C8B-B14F-4D97-AF65-F5344CB8AC3E}">
        <p14:creationId xmlns:p14="http://schemas.microsoft.com/office/powerpoint/2010/main" val="2424405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6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600">
                <a:effectLst/>
                <a:latin typeface="Franklin Gothic Book" panose="020B0503020102020204" pitchFamily="34" charset="0"/>
                <a:ea typeface="Calibri" panose="020F0502020204030204" pitchFamily="34" charset="0"/>
                <a:cs typeface="Times New Roman" panose="02020603050405020304" pitchFamily="18" charset="0"/>
              </a:rPr>
              <a:t>Communities benefit from the NFIP if they adopt floodplain management standards.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600">
                <a:effectLst/>
                <a:latin typeface="Franklin Gothic Book" panose="020B0503020102020204" pitchFamily="34" charset="0"/>
                <a:ea typeface="Calibri" panose="020F0502020204030204" pitchFamily="34" charset="0"/>
                <a:cs typeface="Times New Roman" panose="02020603050405020304" pitchFamily="18" charset="0"/>
              </a:rPr>
              <a:t>Flood insurance coverage is required for federally backed loans and mortgages for properties in the floodplain. The NFIP offers access to NFIP flood insurance for all structures, including high-risk structures and structures that may not qualify for private flood insurance.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600">
                <a:effectLst/>
                <a:latin typeface="Franklin Gothic Book" panose="020B0503020102020204" pitchFamily="34" charset="0"/>
                <a:ea typeface="Calibri" panose="020F0502020204030204" pitchFamily="34" charset="0"/>
                <a:cs typeface="Times New Roman" panose="02020603050405020304" pitchFamily="18" charset="0"/>
              </a:rPr>
              <a:t>Flood insurance helps disaster victim recovery.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600">
                <a:effectLst/>
                <a:latin typeface="Franklin Gothic Book" panose="020B0503020102020204" pitchFamily="34" charset="0"/>
                <a:ea typeface="Calibri" panose="020F0502020204030204" pitchFamily="34" charset="0"/>
                <a:cs typeface="Times New Roman" panose="02020603050405020304" pitchFamily="18" charset="0"/>
              </a:rPr>
              <a:t>NFIP minimum standards are designed to keep people and properties safe from flooding. As we saw in the video, structures built to adopted floodplain regulations sustain about 80% less damage than those built before the regulations were adopted.</a:t>
            </a:r>
          </a:p>
          <a:p>
            <a:pPr marL="285750" indent="-285750">
              <a:buFont typeface="Wingdings" panose="05000000000000000000" pitchFamily="2" charset="2"/>
              <a:buChar char="§"/>
            </a:pPr>
            <a:r>
              <a:rPr lang="en-US" sz="1600">
                <a:effectLst/>
                <a:latin typeface="Franklin Gothic Book" panose="020B0503020102020204" pitchFamily="34" charset="0"/>
                <a:ea typeface="Calibri" panose="020F0502020204030204" pitchFamily="34" charset="0"/>
                <a:cs typeface="Times New Roman" panose="02020603050405020304" pitchFamily="18" charset="0"/>
              </a:rPr>
              <a:t> NFIP grants and loans are also available. Communities can use this funding for mitigation projects that reduce risk, protect property, and save lives.</a:t>
            </a:r>
            <a:endParaRPr lang="en-US" sz="1400">
              <a:cs typeface="Calibri"/>
            </a:endParaRPr>
          </a:p>
          <a:p>
            <a:pPr marL="0" marR="0">
              <a:lnSpc>
                <a:spcPct val="120000"/>
              </a:lnSpc>
              <a:spcBef>
                <a:spcPts val="0"/>
              </a:spcBef>
              <a:spcAft>
                <a:spcPts val="0"/>
              </a:spcAft>
            </a:pPr>
            <a:endParaRPr lang="en-US" sz="1600"/>
          </a:p>
        </p:txBody>
      </p:sp>
      <p:sp>
        <p:nvSpPr>
          <p:cNvPr id="4" name="Slide Number Placeholder 3"/>
          <p:cNvSpPr>
            <a:spLocks noGrp="1"/>
          </p:cNvSpPr>
          <p:nvPr>
            <p:ph type="sldNum" sz="quarter" idx="5"/>
          </p:nvPr>
        </p:nvSpPr>
        <p:spPr/>
        <p:txBody>
          <a:bodyPr/>
          <a:lstStyle/>
          <a:p>
            <a:fld id="{4BAF53EF-993C-FF42-8B62-CEF57763A78D}" type="slidenum">
              <a:rPr lang="en-US" smtClean="0"/>
              <a:t>7</a:t>
            </a:fld>
            <a:endParaRPr lang="en-US"/>
          </a:p>
        </p:txBody>
      </p:sp>
    </p:spTree>
    <p:extLst>
      <p:ext uri="{BB962C8B-B14F-4D97-AF65-F5344CB8AC3E}">
        <p14:creationId xmlns:p14="http://schemas.microsoft.com/office/powerpoint/2010/main" val="59136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Explain:</a:t>
            </a:r>
            <a:r>
              <a:rPr lang="en-US" sz="1200">
                <a:effectLst/>
                <a:latin typeface="Franklin Gothic Book" panose="020B0503020102020204" pitchFamily="34" charset="0"/>
                <a:ea typeface="Calibri" panose="020F0502020204030204" pitchFamily="34" charset="0"/>
                <a:cs typeface="Times New Roman" panose="02020603050405020304" pitchFamily="18" charset="0"/>
              </a:rPr>
              <a:t> The NFIP has three core elements that support one another. You can only have strong floodplain management with all three legs. Communities play a role in each leg.</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Hazard Identification: Know the Flood Risk: </a:t>
            </a:r>
            <a:r>
              <a:rPr lang="en-US" sz="1200">
                <a:effectLst/>
                <a:latin typeface="Franklin Gothic Book" panose="020B0503020102020204" pitchFamily="34" charset="0"/>
                <a:ea typeface="Calibri" panose="020F0502020204030204" pitchFamily="34" charset="0"/>
                <a:cs typeface="Times New Roman" panose="02020603050405020304" pitchFamily="18" charset="0"/>
              </a:rPr>
              <a:t>The first leg of the stool is knowing your flood risk by identifying the hazards to people and infrastructure in your community. If you don’t know your risk, you can’t properly mitigate it.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Mitigation: Manage the Risk: </a:t>
            </a:r>
            <a:r>
              <a:rPr lang="en-US" sz="1200">
                <a:effectLst/>
                <a:latin typeface="Franklin Gothic Book" panose="020B0503020102020204" pitchFamily="34" charset="0"/>
                <a:ea typeface="Calibri" panose="020F0502020204030204" pitchFamily="34" charset="0"/>
                <a:cs typeface="Times New Roman" panose="02020603050405020304" pitchFamily="18" charset="0"/>
              </a:rPr>
              <a:t>The second leg is managing your community’s flood risks through mitigation actions, including consistently enforcing floodplain management regulations. If you don’t mitigate, damages will be greater, and insurance may not cover all your losses.</a:t>
            </a:r>
          </a:p>
          <a:p>
            <a:pPr marL="285750" indent="-285750">
              <a:buFont typeface="Wingdings" panose="05000000000000000000" pitchFamily="2" charset="2"/>
              <a:buChar char="§"/>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Flood Insurance: Insure the risk: </a:t>
            </a:r>
            <a:r>
              <a:rPr lang="en-US" sz="1200">
                <a:effectLst/>
                <a:latin typeface="Franklin Gothic Book" panose="020B0503020102020204" pitchFamily="34" charset="0"/>
                <a:ea typeface="Calibri" panose="020F0502020204030204" pitchFamily="34" charset="0"/>
                <a:cs typeface="Times New Roman" panose="02020603050405020304" pitchFamily="18" charset="0"/>
              </a:rPr>
              <a:t>The third leg is insuring the risk through flood insurance. Federally backed flood insurance is available to communities that participate in the NFIP. But insurance only covers financial losses; it doesn’t change your risk. If you don’t insure, you aren’t financially protected from flood damages. </a:t>
            </a:r>
          </a:p>
          <a:p>
            <a:pPr marL="285750" indent="-285750">
              <a:buFont typeface="Wingdings" panose="05000000000000000000" pitchFamily="2" charset="2"/>
              <a:buChar char="§"/>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Transition to the next sub-topic:</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200">
                <a:effectLst/>
                <a:latin typeface="Franklin Gothic Book" panose="020B0503020102020204" pitchFamily="34" charset="0"/>
                <a:ea typeface="Calibri" panose="020F0502020204030204" pitchFamily="34" charset="0"/>
                <a:cs typeface="Times New Roman" panose="02020603050405020304" pitchFamily="18" charset="0"/>
              </a:rPr>
              <a:t>Next, let’s talk about the Federal, State, and local responsibilities in the NFIP.</a:t>
            </a:r>
            <a:endParaRPr lang="en-US" sz="1800">
              <a:effectLst/>
            </a:endParaRPr>
          </a:p>
          <a:p>
            <a:pPr marL="0" indent="0" rtl="0">
              <a:buFont typeface="Arial" panose="020B0604020202020204" pitchFamily="34" charset="0"/>
              <a:buNone/>
            </a:pPr>
            <a:endParaRPr lang="en-US">
              <a:effectLst/>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8</a:t>
            </a:fld>
            <a:endParaRPr lang="en-US"/>
          </a:p>
        </p:txBody>
      </p:sp>
    </p:spTree>
    <p:extLst>
      <p:ext uri="{BB962C8B-B14F-4D97-AF65-F5344CB8AC3E}">
        <p14:creationId xmlns:p14="http://schemas.microsoft.com/office/powerpoint/2010/main" val="2210026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FEMA has Federal responsibility. FEMA and the Federal Government:</a:t>
            </a:r>
          </a:p>
          <a:p>
            <a:pPr marL="0" marR="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Make flood hazard maps and products to help communities understand flood risk and regulate floodplain development.</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Provide mitigation planning and technical assistance.</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Set the minimum floodplain development standards for local communities.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Offer access to Federal flood insurance.</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Distribute Federal funding.</a:t>
            </a:r>
          </a:p>
          <a:p>
            <a:pPr marL="285750" indent="-285750">
              <a:buFont typeface="Wingdings" panose="05000000000000000000" pitchFamily="2" charset="2"/>
              <a:buChar char="§"/>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 Ensure communities enforce their NFIP programs.</a:t>
            </a:r>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9</a:t>
            </a:fld>
            <a:endParaRPr lang="en-US"/>
          </a:p>
        </p:txBody>
      </p:sp>
    </p:spTree>
    <p:extLst>
      <p:ext uri="{BB962C8B-B14F-4D97-AF65-F5344CB8AC3E}">
        <p14:creationId xmlns:p14="http://schemas.microsoft.com/office/powerpoint/2010/main" val="1740616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1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State support and roles in the NFIP include:</a:t>
            </a:r>
          </a:p>
          <a:p>
            <a:pPr marL="0" marR="0" lvl="0" indent="0">
              <a:lnSpc>
                <a:spcPct val="120000"/>
              </a:lnSpc>
              <a:spcBef>
                <a:spcPts val="0"/>
              </a:spcBef>
              <a:spcAft>
                <a:spcPts val="1200"/>
              </a:spcAft>
              <a:buClr>
                <a:srgbClr val="2F2F30"/>
              </a:buClr>
              <a:buFont typeface="Wingdings" panose="05000000000000000000" pitchFamily="2" charset="2"/>
              <a:buNone/>
              <a:tabLst>
                <a:tab pos="228600" algn="l"/>
                <a:tab pos="457200" algn="l"/>
              </a:tabLst>
            </a:pP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Providing enabling land use authority, sometimes requiring communities to adopt the minimum NFIP regulations.</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Setting higher standards for development and construction through State laws and regulations.</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Evaluating and documenting floodplain management standards ensuring local regulations meet the requirement or helping you adopt higher standards.</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Providing technical assistance to communities on NFIP requirements. You can contact your State NFIP Coordination office for support when you have questions about your community’s program.</a:t>
            </a:r>
          </a:p>
          <a:p>
            <a:pPr marL="457200" marR="0" lvl="1" indent="0">
              <a:lnSpc>
                <a:spcPct val="120000"/>
              </a:lnSpc>
              <a:spcBef>
                <a:spcPts val="0"/>
              </a:spcBef>
              <a:spcAft>
                <a:spcPts val="1200"/>
              </a:spcAft>
              <a:buClr>
                <a:srgbClr val="2F2F30"/>
              </a:buClr>
              <a:buFont typeface="Courier New" panose="02070309020205020404" pitchFamily="49" charset="0"/>
              <a:buNone/>
              <a:tabLst>
                <a:tab pos="228600" algn="l"/>
                <a:tab pos="457200" algn="l"/>
              </a:tabLst>
            </a:pP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171450" marR="0" lvl="0" indent="-17145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Some States have mapping programs through an agreement with FEMA.</a:t>
            </a:r>
          </a:p>
          <a:p>
            <a:pPr marL="0" marR="0" lvl="0" indent="0">
              <a:lnSpc>
                <a:spcPct val="120000"/>
              </a:lnSpc>
              <a:spcBef>
                <a:spcPts val="0"/>
              </a:spcBef>
              <a:spcAft>
                <a:spcPts val="1200"/>
              </a:spcAft>
              <a:buClr>
                <a:srgbClr val="2F2F30"/>
              </a:buClr>
              <a:buFont typeface="Wingdings" panose="05000000000000000000" pitchFamily="2" charset="2"/>
              <a:buNone/>
              <a:tabLst>
                <a:tab pos="228600" algn="l"/>
                <a:tab pos="457200" algn="l"/>
              </a:tabLst>
            </a:pPr>
            <a:endParaRPr lang="en-US" sz="1100">
              <a:effectLst/>
              <a:latin typeface="Franklin Gothic Book" panose="020B0503020102020204" pitchFamily="34" charset="0"/>
              <a:ea typeface="Calibri" panose="020F0502020204030204" pitchFamily="34" charset="0"/>
              <a:cs typeface="Times New Roman" panose="02020603050405020304" pitchFamily="18" charset="0"/>
            </a:endParaRPr>
          </a:p>
          <a:p>
            <a:pPr marL="171450" indent="-171450">
              <a:buFont typeface="Wingdings" panose="05000000000000000000" pitchFamily="2" charset="2"/>
              <a:buChar char="§"/>
            </a:pPr>
            <a:r>
              <a:rPr lang="en-US" sz="1100">
                <a:effectLst/>
                <a:latin typeface="Franklin Gothic Book" panose="020B0503020102020204" pitchFamily="34" charset="0"/>
                <a:ea typeface="Calibri" panose="020F0502020204030204" pitchFamily="34" charset="0"/>
                <a:cs typeface="Times New Roman" panose="02020603050405020304" pitchFamily="18" charset="0"/>
              </a:rPr>
              <a:t>States also support FEMA in monitoring community NFIP compliance.</a:t>
            </a:r>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10</a:t>
            </a:fld>
            <a:endParaRPr lang="en-US"/>
          </a:p>
        </p:txBody>
      </p:sp>
    </p:spTree>
    <p:extLst>
      <p:ext uri="{BB962C8B-B14F-4D97-AF65-F5344CB8AC3E}">
        <p14:creationId xmlns:p14="http://schemas.microsoft.com/office/powerpoint/2010/main" val="7743891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1.emf"/><Relationship Id="rId5" Type="http://schemas.openxmlformats.org/officeDocument/2006/relationships/image" Target="../media/image9.sv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Unit Title Slide (low ink)">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Unit #: Unit Title</a:t>
            </a:r>
          </a:p>
        </p:txBody>
      </p:sp>
      <p:pic>
        <p:nvPicPr>
          <p:cNvPr id="5" name="Picture 4" descr="Seal and Logo of FEMA">
            <a:extLst>
              <a:ext uri="{FF2B5EF4-FFF2-40B4-BE49-F238E27FC236}">
                <a16:creationId xmlns:a16="http://schemas.microsoft.com/office/drawing/2014/main" id="{C8007AB3-9044-9E49-80A1-0B6479D03B88}"/>
              </a:ext>
            </a:extLst>
          </p:cNvPr>
          <p:cNvPicPr>
            <a:picLocks noChangeAspect="1"/>
          </p:cNvPicPr>
          <p:nvPr userDrawn="1"/>
        </p:nvPicPr>
        <p:blipFill>
          <a:blip r:embed="rId3"/>
          <a:stretch>
            <a:fillRect/>
          </a:stretch>
        </p:blipFill>
        <p:spPr>
          <a:xfrm>
            <a:off x="745067" y="4372332"/>
            <a:ext cx="3269721" cy="1165157"/>
          </a:xfrm>
          <a:prstGeom prst="rect">
            <a:avLst/>
          </a:prstGeom>
        </p:spPr>
      </p:pic>
    </p:spTree>
    <p:custDataLst>
      <p:tags r:id="rId1"/>
    </p:custDataLst>
    <p:extLst>
      <p:ext uri="{BB962C8B-B14F-4D97-AF65-F5344CB8AC3E}">
        <p14:creationId xmlns:p14="http://schemas.microsoft.com/office/powerpoint/2010/main" val="949440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ster_Two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3" name="Content Placeholder 2"/>
          <p:cNvSpPr>
            <a:spLocks noGrp="1"/>
          </p:cNvSpPr>
          <p:nvPr>
            <p:ph sz="half" idx="1" hasCustomPrompt="1"/>
          </p:nvPr>
        </p:nvSpPr>
        <p:spPr>
          <a:xfrm>
            <a:off x="726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9" name="Footer Placeholder 10">
            <a:extLst>
              <a:ext uri="{FF2B5EF4-FFF2-40B4-BE49-F238E27FC236}">
                <a16:creationId xmlns:a16="http://schemas.microsoft.com/office/drawing/2014/main" id="{780EFCB7-513F-8445-B833-1531FD238BAB}"/>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3E4F6407-0B13-BA4A-9466-7F50E80E5943}"/>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1">
            <a:extLst>
              <a:ext uri="{FF2B5EF4-FFF2-40B4-BE49-F238E27FC236}">
                <a16:creationId xmlns:a16="http://schemas.microsoft.com/office/drawing/2014/main" id="{5FDA0E91-B805-3E37-C242-DCA9B5A39B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1891941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Left_Graphic Right">
    <p:bg>
      <p:bgPr>
        <a:solidFill>
          <a:schemeClr val="bg1"/>
        </a:solidFill>
        <a:effectLst/>
      </p:bgPr>
    </p:bg>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51361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513613" y="2130556"/>
            <a:ext cx="5651500"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3" name="Content Placeholder 2">
            <a:extLst>
              <a:ext uri="{FF2B5EF4-FFF2-40B4-BE49-F238E27FC236}">
                <a16:creationId xmlns:a16="http://schemas.microsoft.com/office/drawing/2014/main" id="{3DE2E845-856F-93EC-29FA-A936EE23EF1B}"/>
              </a:ext>
            </a:extLst>
          </p:cNvPr>
          <p:cNvSpPr>
            <a:spLocks noGrp="1"/>
          </p:cNvSpPr>
          <p:nvPr>
            <p:ph sz="half" idx="13"/>
          </p:nvPr>
        </p:nvSpPr>
        <p:spPr>
          <a:xfrm>
            <a:off x="6530340" y="-1"/>
            <a:ext cx="5651500" cy="6085841"/>
          </a:xfrm>
          <a:prstGeom prst="rect">
            <a:avLst/>
          </a:prstGeom>
        </p:spPr>
        <p:txBody>
          <a:bodyPr/>
          <a:lstStyle>
            <a:lvl1pPr marL="0" indent="0">
              <a:buNone/>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sp>
        <p:nvSpPr>
          <p:cNvPr id="4" name="Footer Placeholder 10">
            <a:extLst>
              <a:ext uri="{FF2B5EF4-FFF2-40B4-BE49-F238E27FC236}">
                <a16:creationId xmlns:a16="http://schemas.microsoft.com/office/drawing/2014/main" id="{7F4E2B1B-C9E0-AD46-48B5-B8C44897156C}"/>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5" name="Slide Number Placeholder 11">
            <a:extLst>
              <a:ext uri="{FF2B5EF4-FFF2-40B4-BE49-F238E27FC236}">
                <a16:creationId xmlns:a16="http://schemas.microsoft.com/office/drawing/2014/main" id="{5664B479-6329-E01B-9968-FC616FB7E238}"/>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6" name="Picture 5">
            <a:extLst>
              <a:ext uri="{FF2B5EF4-FFF2-40B4-BE49-F238E27FC236}">
                <a16:creationId xmlns:a16="http://schemas.microsoft.com/office/drawing/2014/main" id="{3F952A6A-640B-01A4-72E6-EC597A34295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904999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Master_Title and Content_graphic­_left">
    <p:bg>
      <p:bgPr>
        <a:solidFill>
          <a:schemeClr val="bg1"/>
        </a:solidFill>
        <a:effectLst/>
      </p:bgPr>
    </p:bg>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3" name="Content Placeholder 2">
            <a:extLst>
              <a:ext uri="{FF2B5EF4-FFF2-40B4-BE49-F238E27FC236}">
                <a16:creationId xmlns:a16="http://schemas.microsoft.com/office/drawing/2014/main" id="{3DE2E845-856F-93EC-29FA-A936EE23EF1B}"/>
              </a:ext>
            </a:extLst>
          </p:cNvPr>
          <p:cNvSpPr>
            <a:spLocks noGrp="1"/>
          </p:cNvSpPr>
          <p:nvPr>
            <p:ph sz="half" idx="13"/>
          </p:nvPr>
        </p:nvSpPr>
        <p:spPr>
          <a:xfrm>
            <a:off x="0" y="-1"/>
            <a:ext cx="6096000" cy="6858001"/>
          </a:xfrm>
          <a:prstGeom prst="rect">
            <a:avLst/>
          </a:prstGeom>
        </p:spPr>
        <p:txBody>
          <a:bodyPr/>
          <a:lstStyle>
            <a:lvl1pPr marL="0" indent="0">
              <a:buNone/>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sp>
        <p:nvSpPr>
          <p:cNvPr id="5" name="Footer Placeholder 10">
            <a:extLst>
              <a:ext uri="{FF2B5EF4-FFF2-40B4-BE49-F238E27FC236}">
                <a16:creationId xmlns:a16="http://schemas.microsoft.com/office/drawing/2014/main" id="{58AD8D1E-006E-8C2C-39F3-67F9D45B168C}"/>
              </a:ext>
              <a:ext uri="{C183D7F6-B498-43B3-948B-1728B52AA6E4}">
                <adec:decorative xmlns:adec="http://schemas.microsoft.com/office/drawing/2017/decorative" val="1"/>
              </a:ext>
            </a:extLst>
          </p:cNvPr>
          <p:cNvSpPr>
            <a:spLocks noGrp="1"/>
          </p:cNvSpPr>
          <p:nvPr>
            <p:ph type="ftr" sz="quarter" idx="11"/>
          </p:nvPr>
        </p:nvSpPr>
        <p:spPr>
          <a:xfrm>
            <a:off x="6096000" y="6173791"/>
            <a:ext cx="4410758" cy="365125"/>
          </a:xfrm>
        </p:spPr>
        <p:txBody>
          <a:bodyPr/>
          <a:lstStyle>
            <a:lvl1pPr>
              <a:defRPr>
                <a:ln>
                  <a:noFill/>
                </a:ln>
                <a:solidFill>
                  <a:srgbClr val="5A5B5D"/>
                </a:solidFill>
              </a:defRPr>
            </a:lvl1pPr>
          </a:lstStyle>
          <a:p>
            <a:r>
              <a:rPr lang="en-US"/>
              <a:t>Federal Emergency Management Agency</a:t>
            </a:r>
          </a:p>
        </p:txBody>
      </p:sp>
      <p:sp>
        <p:nvSpPr>
          <p:cNvPr id="6" name="Slide Number Placeholder 11">
            <a:extLst>
              <a:ext uri="{FF2B5EF4-FFF2-40B4-BE49-F238E27FC236}">
                <a16:creationId xmlns:a16="http://schemas.microsoft.com/office/drawing/2014/main" id="{53C48CAE-C4EC-12BF-C1DC-94C1ADB43081}"/>
              </a:ext>
              <a:ext uri="{C183D7F6-B498-43B3-948B-1728B52AA6E4}">
                <adec:decorative xmlns:adec="http://schemas.microsoft.com/office/drawing/2017/decorative" val="1"/>
              </a:ext>
            </a:extLst>
          </p:cNvPr>
          <p:cNvSpPr>
            <a:spLocks noGrp="1"/>
          </p:cNvSpPr>
          <p:nvPr>
            <p:ph type="sldNum" sz="quarter" idx="12"/>
          </p:nvPr>
        </p:nvSpPr>
        <p:spPr>
          <a:xfrm>
            <a:off x="10506758"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1772071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ster_Comparison">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9" name="Text Placeholder 4"/>
          <p:cNvSpPr>
            <a:spLocks noGrp="1"/>
          </p:cNvSpPr>
          <p:nvPr>
            <p:ph type="body" sz="quarter" idx="12" hasCustomPrompt="1"/>
          </p:nvPr>
        </p:nvSpPr>
        <p:spPr>
          <a:xfrm>
            <a:off x="711200"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4" name="Content Placeholder 3"/>
          <p:cNvSpPr>
            <a:spLocks noGrp="1"/>
          </p:cNvSpPr>
          <p:nvPr>
            <p:ph sz="half" idx="2" hasCustomPrompt="1"/>
          </p:nvPr>
        </p:nvSpPr>
        <p:spPr>
          <a:xfrm>
            <a:off x="738194" y="209885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6322005"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Content Placeholder 5"/>
          <p:cNvSpPr>
            <a:spLocks noGrp="1"/>
          </p:cNvSpPr>
          <p:nvPr>
            <p:ph sz="quarter" idx="4" hasCustomPrompt="1"/>
          </p:nvPr>
        </p:nvSpPr>
        <p:spPr>
          <a:xfrm>
            <a:off x="6322005" y="209885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Footer Placeholder 10">
            <a:extLst>
              <a:ext uri="{FF2B5EF4-FFF2-40B4-BE49-F238E27FC236}">
                <a16:creationId xmlns:a16="http://schemas.microsoft.com/office/drawing/2014/main" id="{4F15D596-468E-7240-AEF9-BE74880DA9D6}"/>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2" name="Slide Number Placeholder 11">
            <a:extLst>
              <a:ext uri="{FF2B5EF4-FFF2-40B4-BE49-F238E27FC236}">
                <a16:creationId xmlns:a16="http://schemas.microsoft.com/office/drawing/2014/main" id="{BA1FB061-3945-984E-B19F-EFD8A4ED4959}"/>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7" name="Picture 6">
            <a:extLst>
              <a:ext uri="{FF2B5EF4-FFF2-40B4-BE49-F238E27FC236}">
                <a16:creationId xmlns:a16="http://schemas.microsoft.com/office/drawing/2014/main" id="{EA0859A3-7CF4-E3C5-B7F5-C8BD65B6A855}"/>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1460617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BA285-B143-4443-A825-3738EAF52CB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5A5B5D">
              <a:alpha val="83000"/>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A81BF64-81BE-3944-A21C-CA7BB5AC4A9D}"/>
              </a:ext>
              <a:ext uri="{C183D7F6-B498-43B3-948B-1728B52AA6E4}">
                <adec:decorative xmlns:adec="http://schemas.microsoft.com/office/drawing/2017/decorative" val="1"/>
              </a:ext>
            </a:extLst>
          </p:cNvPr>
          <p:cNvSpPr/>
          <p:nvPr userDrawn="1"/>
        </p:nvSpPr>
        <p:spPr>
          <a:xfrm>
            <a:off x="0" y="0"/>
            <a:ext cx="6096000" cy="6858000"/>
          </a:xfrm>
          <a:prstGeom prst="rect">
            <a:avLst/>
          </a:prstGeom>
          <a:solidFill>
            <a:srgbClr val="005188">
              <a:alpha val="83000"/>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2" name="Footer Placeholder 10">
            <a:extLst>
              <a:ext uri="{FF2B5EF4-FFF2-40B4-BE49-F238E27FC236}">
                <a16:creationId xmlns:a16="http://schemas.microsoft.com/office/drawing/2014/main" id="{2747C8FF-B46A-8B5F-E162-A4941A5F92C1}"/>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chemeClr val="bg1"/>
                </a:solidFill>
              </a:defRPr>
            </a:lvl1pPr>
          </a:lstStyle>
          <a:p>
            <a:r>
              <a:rPr lang="en-US"/>
              <a:t>Federal Emergency Management Agency</a:t>
            </a:r>
          </a:p>
        </p:txBody>
      </p:sp>
      <p:sp>
        <p:nvSpPr>
          <p:cNvPr id="4" name="Slide Number Placeholder 11">
            <a:extLst>
              <a:ext uri="{FF2B5EF4-FFF2-40B4-BE49-F238E27FC236}">
                <a16:creationId xmlns:a16="http://schemas.microsoft.com/office/drawing/2014/main" id="{073E04DD-6D3D-BBAE-C361-E91CF5C0C560}"/>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chemeClr val="bg1"/>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3032822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tivity_Master">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7E97B94E-42E6-4544-9EC8-17245821AA52}"/>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254866EA-8482-8548-8A4F-3E9E3B6AB291}"/>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id="{9498F607-4FAF-6F9C-D5E3-CBFE4EF81E68}"/>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38189" y="1353237"/>
            <a:ext cx="7158035" cy="3953953"/>
          </a:xfrm>
          <a:prstGeom prst="rect">
            <a:avLst/>
          </a:prstGeom>
        </p:spPr>
      </p:pic>
      <p:sp>
        <p:nvSpPr>
          <p:cNvPr id="12" name="Rectangle 11">
            <a:extLst>
              <a:ext uri="{FF2B5EF4-FFF2-40B4-BE49-F238E27FC236}">
                <a16:creationId xmlns:a16="http://schemas.microsoft.com/office/drawing/2014/main" id="{9A6307D7-22AD-16EF-7508-46B65F0C93F5}"/>
              </a:ext>
              <a:ext uri="{C183D7F6-B498-43B3-948B-1728B52AA6E4}">
                <adec:decorative xmlns:adec="http://schemas.microsoft.com/office/drawing/2017/decorative" val="1"/>
              </a:ext>
            </a:extLst>
          </p:cNvPr>
          <p:cNvSpPr/>
          <p:nvPr userDrawn="1"/>
        </p:nvSpPr>
        <p:spPr bwMode="auto">
          <a:xfrm>
            <a:off x="7258050" y="1353237"/>
            <a:ext cx="4195766" cy="3953953"/>
          </a:xfrm>
          <a:prstGeom prst="rect">
            <a:avLst/>
          </a:prstGeom>
          <a:solidFill>
            <a:srgbClr val="00528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cs typeface="Arial" charset="0"/>
            </a:endParaRPr>
          </a:p>
        </p:txBody>
      </p:sp>
      <p:sp>
        <p:nvSpPr>
          <p:cNvPr id="13" name="Content Placeholder 3">
            <a:extLst>
              <a:ext uri="{FF2B5EF4-FFF2-40B4-BE49-F238E27FC236}">
                <a16:creationId xmlns:a16="http://schemas.microsoft.com/office/drawing/2014/main" id="{4CC0ACF8-A65A-97ED-D378-8E5B2ED9293E}"/>
              </a:ext>
            </a:extLst>
          </p:cNvPr>
          <p:cNvSpPr>
            <a:spLocks noGrp="1"/>
          </p:cNvSpPr>
          <p:nvPr>
            <p:ph sz="half" idx="15" hasCustomPrompt="1"/>
          </p:nvPr>
        </p:nvSpPr>
        <p:spPr>
          <a:xfrm>
            <a:off x="7258050" y="1353236"/>
            <a:ext cx="4195761" cy="3953953"/>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pic>
        <p:nvPicPr>
          <p:cNvPr id="2" name="Picture 1">
            <a:extLst>
              <a:ext uri="{FF2B5EF4-FFF2-40B4-BE49-F238E27FC236}">
                <a16:creationId xmlns:a16="http://schemas.microsoft.com/office/drawing/2014/main" id="{89EDDCC9-7601-F5CC-39EE-EB97AC88A1D0}"/>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3199421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ctivity_Master_Option_2">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8" name="Footer Placeholder 10">
            <a:extLst>
              <a:ext uri="{FF2B5EF4-FFF2-40B4-BE49-F238E27FC236}">
                <a16:creationId xmlns:a16="http://schemas.microsoft.com/office/drawing/2014/main" id="{7C9FD575-3B71-D545-976A-C7A029B05238}"/>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838FB658-3138-B140-B7C4-A803FE883350}"/>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cxnSp>
        <p:nvCxnSpPr>
          <p:cNvPr id="2" name="Straight Connector 1">
            <a:extLst>
              <a:ext uri="{FF2B5EF4-FFF2-40B4-BE49-F238E27FC236}">
                <a16:creationId xmlns:a16="http://schemas.microsoft.com/office/drawing/2014/main" id="{CDB097CF-027F-9650-91BB-03BCA09F250C}"/>
              </a:ext>
              <a:ext uri="{C183D7F6-B498-43B3-948B-1728B52AA6E4}">
                <adec:decorative xmlns:adec="http://schemas.microsoft.com/office/drawing/2017/decorative" val="1"/>
              </a:ext>
            </a:extLst>
          </p:cNvPr>
          <p:cNvCxnSpPr>
            <a:cxnSpLocks/>
          </p:cNvCxnSpPr>
          <p:nvPr userDrawn="1"/>
        </p:nvCxnSpPr>
        <p:spPr>
          <a:xfrm>
            <a:off x="1882791" y="1857566"/>
            <a:ext cx="0" cy="3372786"/>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15AB6FC2-4935-3199-4479-529A4C48FA6E}"/>
              </a:ext>
              <a:ext uri="{C183D7F6-B498-43B3-948B-1728B52AA6E4}">
                <adec:decorative xmlns:adec="http://schemas.microsoft.com/office/drawing/2017/decorative" val="1"/>
              </a:ext>
            </a:extLst>
          </p:cNvPr>
          <p:cNvSpPr/>
          <p:nvPr userDrawn="1"/>
        </p:nvSpPr>
        <p:spPr>
          <a:xfrm>
            <a:off x="1159940" y="2852614"/>
            <a:ext cx="1429226" cy="143291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3">
            <a:extLst>
              <a:ext uri="{FF2B5EF4-FFF2-40B4-BE49-F238E27FC236}">
                <a16:creationId xmlns:a16="http://schemas.microsoft.com/office/drawing/2014/main" id="{CA8B09D7-24C0-F924-70E4-68BDA33D8CA4}"/>
              </a:ext>
              <a:ext uri="{C183D7F6-B498-43B3-948B-1728B52AA6E4}">
                <adec:decorative xmlns:adec="http://schemas.microsoft.com/office/drawing/2017/decorative" val="1"/>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340315" y="3133129"/>
            <a:ext cx="1084952" cy="896795"/>
          </a:xfrm>
          <a:prstGeom prst="rect">
            <a:avLst/>
          </a:prstGeom>
        </p:spPr>
      </p:pic>
      <p:cxnSp>
        <p:nvCxnSpPr>
          <p:cNvPr id="6" name="Straight Connector 5">
            <a:extLst>
              <a:ext uri="{FF2B5EF4-FFF2-40B4-BE49-F238E27FC236}">
                <a16:creationId xmlns:a16="http://schemas.microsoft.com/office/drawing/2014/main" id="{DBA9E1DE-4A9A-0F64-384B-7E71F58FFBB9}"/>
              </a:ext>
              <a:ext uri="{C183D7F6-B498-43B3-948B-1728B52AA6E4}">
                <adec:decorative xmlns:adec="http://schemas.microsoft.com/office/drawing/2017/decorative" val="1"/>
              </a:ext>
            </a:extLst>
          </p:cNvPr>
          <p:cNvCxnSpPr>
            <a:cxnSpLocks/>
          </p:cNvCxnSpPr>
          <p:nvPr/>
        </p:nvCxnSpPr>
        <p:spPr>
          <a:xfrm>
            <a:off x="1882791" y="1857566"/>
            <a:ext cx="0" cy="3372786"/>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21BD0D24-6675-F147-05BC-C1D7D25EECBB}"/>
              </a:ext>
              <a:ext uri="{C183D7F6-B498-43B3-948B-1728B52AA6E4}">
                <adec:decorative xmlns:adec="http://schemas.microsoft.com/office/drawing/2017/decorative" val="1"/>
              </a:ext>
            </a:extLst>
          </p:cNvPr>
          <p:cNvSpPr/>
          <p:nvPr/>
        </p:nvSpPr>
        <p:spPr>
          <a:xfrm>
            <a:off x="908319" y="2592085"/>
            <a:ext cx="1948944" cy="1953970"/>
          </a:xfrm>
          <a:prstGeom prst="ellipse">
            <a:avLst/>
          </a:prstGeom>
          <a:solidFill>
            <a:srgbClr val="006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4" name="Graphic 13">
            <a:extLst>
              <a:ext uri="{FF2B5EF4-FFF2-40B4-BE49-F238E27FC236}">
                <a16:creationId xmlns:a16="http://schemas.microsoft.com/office/drawing/2014/main" id="{76604133-3F9C-8898-5396-CC5351104D6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9397" y="2989385"/>
            <a:ext cx="1146788" cy="1146788"/>
          </a:xfrm>
          <a:prstGeom prst="rect">
            <a:avLst/>
          </a:prstGeom>
        </p:spPr>
      </p:pic>
      <p:sp>
        <p:nvSpPr>
          <p:cNvPr id="16" name="Rectangle 15">
            <a:extLst>
              <a:ext uri="{FF2B5EF4-FFF2-40B4-BE49-F238E27FC236}">
                <a16:creationId xmlns:a16="http://schemas.microsoft.com/office/drawing/2014/main" id="{749893D9-D4F5-FD8C-92F0-AD2D2BECAD30}"/>
              </a:ext>
              <a:ext uri="{C183D7F6-B498-43B3-948B-1728B52AA6E4}">
                <adec:decorative xmlns:adec="http://schemas.microsoft.com/office/drawing/2017/decorative" val="1"/>
              </a:ext>
            </a:extLst>
          </p:cNvPr>
          <p:cNvSpPr/>
          <p:nvPr/>
        </p:nvSpPr>
        <p:spPr>
          <a:xfrm>
            <a:off x="1948721" y="1857566"/>
            <a:ext cx="8360482" cy="3372786"/>
          </a:xfrm>
          <a:prstGeom prst="rect">
            <a:avLst/>
          </a:prstGeom>
          <a:solidFill>
            <a:srgbClr val="D6E3E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84AB523F-06FF-D220-AEDC-25F1636AC345}"/>
              </a:ext>
              <a:ext uri="{C183D7F6-B498-43B3-948B-1728B52AA6E4}">
                <adec:decorative xmlns:adec="http://schemas.microsoft.com/office/drawing/2017/decorative" val="1"/>
              </a:ext>
            </a:extLst>
          </p:cNvPr>
          <p:cNvCxnSpPr>
            <a:cxnSpLocks/>
          </p:cNvCxnSpPr>
          <p:nvPr/>
        </p:nvCxnSpPr>
        <p:spPr>
          <a:xfrm>
            <a:off x="1882791" y="1857566"/>
            <a:ext cx="0" cy="3372786"/>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B8D63EC8-13B3-FCA4-2BF2-0A1A5A48830F}"/>
              </a:ext>
              <a:ext uri="{C183D7F6-B498-43B3-948B-1728B52AA6E4}">
                <adec:decorative xmlns:adec="http://schemas.microsoft.com/office/drawing/2017/decorative" val="1"/>
              </a:ext>
            </a:extLst>
          </p:cNvPr>
          <p:cNvSpPr/>
          <p:nvPr/>
        </p:nvSpPr>
        <p:spPr>
          <a:xfrm>
            <a:off x="908319" y="2592085"/>
            <a:ext cx="1948944" cy="1953970"/>
          </a:xfrm>
          <a:prstGeom prst="ellipse">
            <a:avLst/>
          </a:prstGeom>
          <a:solidFill>
            <a:srgbClr val="006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Oval 18">
            <a:extLst>
              <a:ext uri="{FF2B5EF4-FFF2-40B4-BE49-F238E27FC236}">
                <a16:creationId xmlns:a16="http://schemas.microsoft.com/office/drawing/2014/main" id="{C7E102D0-B804-D1B2-2F89-C03FDD54877C}"/>
              </a:ext>
              <a:ext uri="{C183D7F6-B498-43B3-948B-1728B52AA6E4}">
                <adec:decorative xmlns:adec="http://schemas.microsoft.com/office/drawing/2017/decorative" val="1"/>
              </a:ext>
            </a:extLst>
          </p:cNvPr>
          <p:cNvSpPr/>
          <p:nvPr/>
        </p:nvSpPr>
        <p:spPr>
          <a:xfrm>
            <a:off x="1159940" y="2852614"/>
            <a:ext cx="1429226" cy="143291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Picture 11">
            <a:extLst>
              <a:ext uri="{FF2B5EF4-FFF2-40B4-BE49-F238E27FC236}">
                <a16:creationId xmlns:a16="http://schemas.microsoft.com/office/drawing/2014/main" id="{322F0A8C-0015-048D-68C7-134FC5768141}"/>
              </a:ext>
              <a:ext uri="{C183D7F6-B498-43B3-948B-1728B52AA6E4}">
                <adec:decorative xmlns:adec="http://schemas.microsoft.com/office/drawing/2017/decorative" val="1"/>
              </a:ext>
            </a:extLst>
          </p:cNvPr>
          <p:cNvPicPr/>
          <p:nvPr/>
        </p:nvPicPr>
        <p:blipFill>
          <a:blip r:embed="rId3">
            <a:extLst>
              <a:ext uri="{28A0092B-C50C-407E-A947-70E740481C1C}">
                <a14:useLocalDpi xmlns:a14="http://schemas.microsoft.com/office/drawing/2010/main" val="0"/>
              </a:ext>
            </a:extLst>
          </a:blip>
          <a:stretch>
            <a:fillRect/>
          </a:stretch>
        </p:blipFill>
        <p:spPr>
          <a:xfrm>
            <a:off x="1340315" y="3133129"/>
            <a:ext cx="1084952" cy="896795"/>
          </a:xfrm>
          <a:prstGeom prst="rect">
            <a:avLst/>
          </a:prstGeom>
        </p:spPr>
      </p:pic>
      <p:pic>
        <p:nvPicPr>
          <p:cNvPr id="5" name="Picture 4">
            <a:extLst>
              <a:ext uri="{FF2B5EF4-FFF2-40B4-BE49-F238E27FC236}">
                <a16:creationId xmlns:a16="http://schemas.microsoft.com/office/drawing/2014/main" id="{0261CB09-2A1B-ABDB-6320-0F542FC714D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999121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aster_Numbered lis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24" name="Content Placeholder 2"/>
          <p:cNvSpPr>
            <a:spLocks noGrp="1"/>
          </p:cNvSpPr>
          <p:nvPr>
            <p:ph sz="half" idx="1" hasCustomPrompt="1"/>
          </p:nvPr>
        </p:nvSpPr>
        <p:spPr>
          <a:xfrm>
            <a:off x="738193" y="1549400"/>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8" name="Footer Placeholder 10">
            <a:extLst>
              <a:ext uri="{FF2B5EF4-FFF2-40B4-BE49-F238E27FC236}">
                <a16:creationId xmlns:a16="http://schemas.microsoft.com/office/drawing/2014/main" id="{7C9FD575-3B71-D545-976A-C7A029B05238}"/>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838FB658-3138-B140-B7C4-A803FE883350}"/>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1">
            <a:extLst>
              <a:ext uri="{FF2B5EF4-FFF2-40B4-BE49-F238E27FC236}">
                <a16:creationId xmlns:a16="http://schemas.microsoft.com/office/drawing/2014/main" id="{DF33D599-FE00-8D3D-6AC6-8A704FD1892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3177896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Master_Group_Activit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8" name="Footer Placeholder 10">
            <a:extLst>
              <a:ext uri="{FF2B5EF4-FFF2-40B4-BE49-F238E27FC236}">
                <a16:creationId xmlns:a16="http://schemas.microsoft.com/office/drawing/2014/main" id="{7C9FD575-3B71-D545-976A-C7A029B05238}"/>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838FB658-3138-B140-B7C4-A803FE883350}"/>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1">
            <a:extLst>
              <a:ext uri="{FF2B5EF4-FFF2-40B4-BE49-F238E27FC236}">
                <a16:creationId xmlns:a16="http://schemas.microsoft.com/office/drawing/2014/main" id="{9E565901-07D7-8BD6-BB06-5911AC86613A}"/>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5" y="5861120"/>
            <a:ext cx="2155825" cy="768223"/>
          </a:xfrm>
          <a:prstGeom prst="rect">
            <a:avLst/>
          </a:prstGeom>
        </p:spPr>
      </p:pic>
    </p:spTree>
    <p:custDataLst>
      <p:tags r:id="rId1"/>
    </p:custDataLst>
    <p:extLst>
      <p:ext uri="{BB962C8B-B14F-4D97-AF65-F5344CB8AC3E}">
        <p14:creationId xmlns:p14="http://schemas.microsoft.com/office/powerpoint/2010/main" val="4237111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ster_Chart with caption ">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a:t>Insert chart here</a:t>
            </a:r>
          </a:p>
        </p:txBody>
      </p:sp>
      <p:sp>
        <p:nvSpPr>
          <p:cNvPr id="16" name="Text Placeholder 3"/>
          <p:cNvSpPr>
            <a:spLocks noGrp="1"/>
          </p:cNvSpPr>
          <p:nvPr>
            <p:ph type="body" sz="half" idx="10" hasCustomPrompt="1"/>
          </p:nvPr>
        </p:nvSpPr>
        <p:spPr>
          <a:xfrm>
            <a:off x="7219366"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9" name="Footer Placeholder 10">
            <a:extLst>
              <a:ext uri="{FF2B5EF4-FFF2-40B4-BE49-F238E27FC236}">
                <a16:creationId xmlns:a16="http://schemas.microsoft.com/office/drawing/2014/main" id="{B997A94B-DC6C-EB4F-A0EF-FAB78028964D}"/>
              </a:ext>
              <a:ext uri="{C183D7F6-B498-43B3-948B-1728B52AA6E4}">
                <adec:decorative xmlns:adec="http://schemas.microsoft.com/office/drawing/2017/decorative" val="1"/>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1">
            <a:extLst>
              <a:ext uri="{FF2B5EF4-FFF2-40B4-BE49-F238E27FC236}">
                <a16:creationId xmlns:a16="http://schemas.microsoft.com/office/drawing/2014/main" id="{40EE2AD7-5846-D110-9DB4-C63C31106D5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3441524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Master_Title Slide (low ink)">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3833" y="0"/>
            <a:ext cx="12184334" cy="6858000"/>
          </a:xfrm>
          <a:prstGeom prst="rect">
            <a:avLst/>
          </a:prstGeom>
        </p:spPr>
      </p:pic>
      <p:sp>
        <p:nvSpPr>
          <p:cNvPr id="2" name="Rectangle 1">
            <a:extLst>
              <a:ext uri="{FF2B5EF4-FFF2-40B4-BE49-F238E27FC236}">
                <a16:creationId xmlns:a16="http://schemas.microsoft.com/office/drawing/2014/main" id="{7719D287-29F9-DE44-9F1C-D54D423E2DB4}"/>
              </a:ext>
              <a:ext uri="{C183D7F6-B498-43B3-948B-1728B52AA6E4}">
                <adec:decorative xmlns:adec="http://schemas.microsoft.com/office/drawing/2017/decorative" val="1"/>
              </a:ext>
            </a:extLst>
          </p:cNvPr>
          <p:cNvSpPr/>
          <p:nvPr userDrawn="1"/>
        </p:nvSpPr>
        <p:spPr>
          <a:xfrm>
            <a:off x="-3833" y="-2"/>
            <a:ext cx="12192000" cy="6858002"/>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7873FB9E-771F-2450-01D5-E302986A2444}"/>
              </a:ext>
              <a:ext uri="{C183D7F6-B498-43B3-948B-1728B52AA6E4}">
                <adec:decorative xmlns:adec="http://schemas.microsoft.com/office/drawing/2017/decorative" val="1"/>
              </a:ext>
            </a:extLst>
          </p:cNvPr>
          <p:cNvSpPr/>
          <p:nvPr userDrawn="1"/>
        </p:nvSpPr>
        <p:spPr>
          <a:xfrm>
            <a:off x="738189" y="3715151"/>
            <a:ext cx="3796489" cy="1464907"/>
          </a:xfrm>
          <a:prstGeom prst="rect">
            <a:avLst/>
          </a:prstGeom>
          <a:solidFill>
            <a:srgbClr val="00528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700"/>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a:t>Click to edit Master text styles</a:t>
            </a:r>
          </a:p>
        </p:txBody>
      </p:sp>
      <p:pic>
        <p:nvPicPr>
          <p:cNvPr id="7" name="Picture 6" descr="Seal and Logo of FEMA">
            <a:extLst>
              <a:ext uri="{FF2B5EF4-FFF2-40B4-BE49-F238E27FC236}">
                <a16:creationId xmlns:a16="http://schemas.microsoft.com/office/drawing/2014/main" id="{4877AD55-8AE7-B04C-A183-19CD2864A015}"/>
              </a:ext>
            </a:extLst>
          </p:cNvPr>
          <p:cNvPicPr>
            <a:picLocks noChangeAspect="1"/>
          </p:cNvPicPr>
          <p:nvPr userDrawn="1"/>
        </p:nvPicPr>
        <p:blipFill>
          <a:blip r:embed="rId4"/>
          <a:stretch>
            <a:fillRect/>
          </a:stretch>
        </p:blipFill>
        <p:spPr>
          <a:xfrm>
            <a:off x="738189" y="3829059"/>
            <a:ext cx="3698875" cy="1318085"/>
          </a:xfrm>
          <a:prstGeom prst="rect">
            <a:avLst/>
          </a:prstGeom>
        </p:spPr>
      </p:pic>
    </p:spTree>
    <p:custDataLst>
      <p:tags r:id="rId1"/>
    </p:custDataLst>
    <p:extLst>
      <p:ext uri="{BB962C8B-B14F-4D97-AF65-F5344CB8AC3E}">
        <p14:creationId xmlns:p14="http://schemas.microsoft.com/office/powerpoint/2010/main" val="310964026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Master_Knowledge_Check">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a:t>Insert chart here</a:t>
            </a:r>
          </a:p>
        </p:txBody>
      </p:sp>
      <p:sp>
        <p:nvSpPr>
          <p:cNvPr id="9" name="Footer Placeholder 10">
            <a:extLst>
              <a:ext uri="{FF2B5EF4-FFF2-40B4-BE49-F238E27FC236}">
                <a16:creationId xmlns:a16="http://schemas.microsoft.com/office/drawing/2014/main" id="{B997A94B-DC6C-EB4F-A0EF-FAB78028964D}"/>
              </a:ext>
              <a:ext uri="{C183D7F6-B498-43B3-948B-1728B52AA6E4}">
                <adec:decorative xmlns:adec="http://schemas.microsoft.com/office/drawing/2017/decorative" val="1"/>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2">
            <a:extLst>
              <a:ext uri="{FF2B5EF4-FFF2-40B4-BE49-F238E27FC236}">
                <a16:creationId xmlns:a16="http://schemas.microsoft.com/office/drawing/2014/main" id="{46BF0C62-E604-56B9-23EB-516851C23389}"/>
              </a:ext>
              <a:ext uri="{C183D7F6-B498-43B3-948B-1728B52AA6E4}">
                <adec:decorative xmlns:adec="http://schemas.microsoft.com/office/drawing/2017/decorative" val="1"/>
              </a:ext>
            </a:extLst>
          </p:cNvPr>
          <p:cNvPicPr>
            <a:picLocks noChangeAspect="1" noChangeArrowheads="1"/>
          </p:cNvPicPr>
          <p:nvPr userDrawn="1"/>
        </p:nvPicPr>
        <p:blipFill rotWithShape="1">
          <a:blip r:embed="rId3"/>
          <a:srcRect l="4303" r="12990"/>
          <a:stretch/>
        </p:blipFill>
        <p:spPr bwMode="auto">
          <a:xfrm>
            <a:off x="7044612" y="1549402"/>
            <a:ext cx="4384238" cy="38807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D14BB19-66C0-3407-0E18-DBA332E23B20}"/>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581152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Master_Self_Reflection">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6" name="Text Placeholder 3"/>
          <p:cNvSpPr>
            <a:spLocks noGrp="1"/>
          </p:cNvSpPr>
          <p:nvPr>
            <p:ph type="body" sz="half" idx="10" hasCustomPrompt="1"/>
          </p:nvPr>
        </p:nvSpPr>
        <p:spPr>
          <a:xfrm>
            <a:off x="763008"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9" name="Footer Placeholder 10">
            <a:extLst>
              <a:ext uri="{FF2B5EF4-FFF2-40B4-BE49-F238E27FC236}">
                <a16:creationId xmlns:a16="http://schemas.microsoft.com/office/drawing/2014/main" id="{B997A94B-DC6C-EB4F-A0EF-FAB78028964D}"/>
              </a:ext>
              <a:ext uri="{C183D7F6-B498-43B3-948B-1728B52AA6E4}">
                <adec:decorative xmlns:adec="http://schemas.microsoft.com/office/drawing/2017/decorative" val="1"/>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5" name="Picture 4">
            <a:extLst>
              <a:ext uri="{FF2B5EF4-FFF2-40B4-BE49-F238E27FC236}">
                <a16:creationId xmlns:a16="http://schemas.microsoft.com/office/drawing/2014/main" id="{EBF5A715-22EB-2496-3AA2-FB36E9866C4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305782" y="1525826"/>
            <a:ext cx="5889655" cy="3925749"/>
          </a:xfrm>
          <a:prstGeom prst="rect">
            <a:avLst/>
          </a:prstGeom>
        </p:spPr>
      </p:pic>
      <p:pic>
        <p:nvPicPr>
          <p:cNvPr id="2" name="Picture 1">
            <a:extLst>
              <a:ext uri="{FF2B5EF4-FFF2-40B4-BE49-F238E27FC236}">
                <a16:creationId xmlns:a16="http://schemas.microsoft.com/office/drawing/2014/main" id="{FA855D31-B838-68A9-A84D-402D3F1FE6F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245945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Master_Summary">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B997A94B-DC6C-EB4F-A0EF-FAB78028964D}"/>
              </a:ext>
              <a:ext uri="{C183D7F6-B498-43B3-948B-1728B52AA6E4}">
                <adec:decorative xmlns:adec="http://schemas.microsoft.com/office/drawing/2017/decorative" val="1"/>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1">
            <a:extLst>
              <a:ext uri="{FF2B5EF4-FFF2-40B4-BE49-F238E27FC236}">
                <a16:creationId xmlns:a16="http://schemas.microsoft.com/office/drawing/2014/main" id="{125FA92D-0496-56CB-81D6-2B609D4487BE}"/>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4401313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Master_Summary">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5" name="Rectangle 14">
            <a:extLst>
              <a:ext uri="{FF2B5EF4-FFF2-40B4-BE49-F238E27FC236}">
                <a16:creationId xmlns:a16="http://schemas.microsoft.com/office/drawing/2014/main" id="{A1E42D00-E910-817B-A938-9AF9CD6F932F}"/>
              </a:ext>
              <a:ext uri="{C183D7F6-B498-43B3-948B-1728B52AA6E4}">
                <adec:decorative xmlns:adec="http://schemas.microsoft.com/office/drawing/2017/decorative" val="1"/>
              </a:ext>
            </a:extLst>
          </p:cNvPr>
          <p:cNvSpPr/>
          <p:nvPr/>
        </p:nvSpPr>
        <p:spPr>
          <a:xfrm>
            <a:off x="889901" y="1566419"/>
            <a:ext cx="9795207" cy="3934009"/>
          </a:xfrm>
          <a:prstGeom prst="rect">
            <a:avLst/>
          </a:prstGeom>
          <a:solidFill>
            <a:srgbClr val="D6E3E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8D87C86A-0A46-4041-7834-772F684CDC80}"/>
              </a:ext>
              <a:ext uri="{C183D7F6-B498-43B3-948B-1728B52AA6E4}">
                <adec:decorative xmlns:adec="http://schemas.microsoft.com/office/drawing/2017/decorative" val="1"/>
              </a:ext>
            </a:extLst>
          </p:cNvPr>
          <p:cNvCxnSpPr>
            <a:cxnSpLocks/>
          </p:cNvCxnSpPr>
          <p:nvPr/>
        </p:nvCxnSpPr>
        <p:spPr>
          <a:xfrm>
            <a:off x="823972" y="1566419"/>
            <a:ext cx="0" cy="3934009"/>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902024A1-18F8-F2B5-05E4-BE3FD8617821}"/>
              </a:ext>
              <a:ext uri="{C183D7F6-B498-43B3-948B-1728B52AA6E4}">
                <adec:decorative xmlns:adec="http://schemas.microsoft.com/office/drawing/2017/decorative" val="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61103" y="1566419"/>
            <a:ext cx="2124020" cy="3934008"/>
          </a:xfrm>
          <a:prstGeom prst="rect">
            <a:avLst/>
          </a:prstGeom>
          <a:noFill/>
          <a:extLst>
            <a:ext uri="{909E8E84-426E-40DD-AFC4-6F175D3DCCD1}">
              <a14:hiddenFill xmlns:a14="http://schemas.microsoft.com/office/drawing/2010/main">
                <a:solidFill>
                  <a:srgbClr val="FFFFFF"/>
                </a:solidFill>
              </a14:hiddenFill>
            </a:ext>
          </a:extLst>
        </p:spPr>
      </p:pic>
      <p:sp>
        <p:nvSpPr>
          <p:cNvPr id="2" name="Parallelogram 1">
            <a:extLst>
              <a:ext uri="{FF2B5EF4-FFF2-40B4-BE49-F238E27FC236}">
                <a16:creationId xmlns:a16="http://schemas.microsoft.com/office/drawing/2014/main" id="{22B15233-7382-BC10-B72A-0A90B27EA11F}"/>
              </a:ext>
              <a:ext uri="{C183D7F6-B498-43B3-948B-1728B52AA6E4}">
                <adec:decorative xmlns:adec="http://schemas.microsoft.com/office/drawing/2017/decorative" val="1"/>
              </a:ext>
            </a:extLst>
          </p:cNvPr>
          <p:cNvSpPr/>
          <p:nvPr userDrawn="1"/>
        </p:nvSpPr>
        <p:spPr bwMode="auto">
          <a:xfrm rot="120000">
            <a:off x="8352313" y="1566546"/>
            <a:ext cx="658298" cy="3933559"/>
          </a:xfrm>
          <a:prstGeom prst="parallelogram">
            <a:avLst>
              <a:gd name="adj" fmla="val 73641"/>
            </a:avLst>
          </a:prstGeom>
          <a:solidFill>
            <a:srgbClr val="3D7FA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cs typeface="Arial" charset="0"/>
            </a:endParaRPr>
          </a:p>
        </p:txBody>
      </p:sp>
      <p:sp>
        <p:nvSpPr>
          <p:cNvPr id="9" name="Footer Placeholder 10">
            <a:extLst>
              <a:ext uri="{FF2B5EF4-FFF2-40B4-BE49-F238E27FC236}">
                <a16:creationId xmlns:a16="http://schemas.microsoft.com/office/drawing/2014/main" id="{B997A94B-DC6C-EB4F-A0EF-FAB78028964D}"/>
              </a:ext>
              <a:ext uri="{C183D7F6-B498-43B3-948B-1728B52AA6E4}">
                <adec:decorative xmlns:adec="http://schemas.microsoft.com/office/drawing/2017/decorative" val="1"/>
              </a:ext>
            </a:extLst>
          </p:cNvPr>
          <p:cNvSpPr>
            <a:spLocks noGrp="1"/>
          </p:cNvSpPr>
          <p:nvPr userDrawn="1">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userDrawn="1">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20" name="Content Placeholder 18"/>
          <p:cNvSpPr>
            <a:spLocks noGrp="1"/>
          </p:cNvSpPr>
          <p:nvPr userDrawn="1">
            <p:ph sz="quarter" idx="11" hasCustomPrompt="1"/>
          </p:nvPr>
        </p:nvSpPr>
        <p:spPr>
          <a:xfrm>
            <a:off x="1109837" y="1774740"/>
            <a:ext cx="7251844" cy="3642832"/>
          </a:xfrm>
        </p:spPr>
        <p:txBody>
          <a:bodyPr/>
          <a:lstStyle>
            <a:lvl1pPr marL="0" indent="0">
              <a:buNone/>
              <a:defRPr/>
            </a:lvl1pPr>
          </a:lstStyle>
          <a:p>
            <a:pPr lvl="0"/>
            <a:r>
              <a:rPr lang="en-US"/>
              <a:t>Insert chart here</a:t>
            </a:r>
          </a:p>
        </p:txBody>
      </p:sp>
      <p:pic>
        <p:nvPicPr>
          <p:cNvPr id="3" name="Picture 2">
            <a:extLst>
              <a:ext uri="{FF2B5EF4-FFF2-40B4-BE49-F238E27FC236}">
                <a16:creationId xmlns:a16="http://schemas.microsoft.com/office/drawing/2014/main" id="{BFD1F35F-D374-FC0D-7CF8-843E8BF6F55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16260983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Master_Summary_Blue Bckgrd">
    <p:spTree>
      <p:nvGrpSpPr>
        <p:cNvPr id="1" name=""/>
        <p:cNvGrpSpPr/>
        <p:nvPr/>
      </p:nvGrpSpPr>
      <p:grpSpPr>
        <a:xfrm>
          <a:off x="0" y="0"/>
          <a:ext cx="0" cy="0"/>
          <a:chOff x="0" y="0"/>
          <a:chExt cx="0" cy="0"/>
        </a:xfrm>
      </p:grpSpPr>
      <p:sp>
        <p:nvSpPr>
          <p:cNvPr id="8" name="Title Placeholder 1"/>
          <p:cNvSpPr>
            <a:spLocks noGrp="1"/>
          </p:cNvSpPr>
          <p:nvPr userDrawn="1">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5" name="Rectangle 14">
            <a:extLst>
              <a:ext uri="{FF2B5EF4-FFF2-40B4-BE49-F238E27FC236}">
                <a16:creationId xmlns:a16="http://schemas.microsoft.com/office/drawing/2014/main" id="{A1E42D00-E910-817B-A938-9AF9CD6F932F}"/>
              </a:ext>
              <a:ext uri="{C183D7F6-B498-43B3-948B-1728B52AA6E4}">
                <adec:decorative xmlns:adec="http://schemas.microsoft.com/office/drawing/2017/decorative" val="1"/>
              </a:ext>
            </a:extLst>
          </p:cNvPr>
          <p:cNvSpPr/>
          <p:nvPr/>
        </p:nvSpPr>
        <p:spPr>
          <a:xfrm>
            <a:off x="889901" y="1566419"/>
            <a:ext cx="9795207" cy="3934009"/>
          </a:xfrm>
          <a:prstGeom prst="rect">
            <a:avLst/>
          </a:prstGeom>
          <a:solidFill>
            <a:srgbClr val="D6E3E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8D87C86A-0A46-4041-7834-772F684CDC80}"/>
              </a:ext>
              <a:ext uri="{C183D7F6-B498-43B3-948B-1728B52AA6E4}">
                <adec:decorative xmlns:adec="http://schemas.microsoft.com/office/drawing/2017/decorative" val="1"/>
              </a:ext>
            </a:extLst>
          </p:cNvPr>
          <p:cNvCxnSpPr>
            <a:cxnSpLocks/>
          </p:cNvCxnSpPr>
          <p:nvPr/>
        </p:nvCxnSpPr>
        <p:spPr>
          <a:xfrm>
            <a:off x="823972" y="1566419"/>
            <a:ext cx="0" cy="3934009"/>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sp>
        <p:nvSpPr>
          <p:cNvPr id="9" name="Footer Placeholder 10">
            <a:extLst>
              <a:ext uri="{FF2B5EF4-FFF2-40B4-BE49-F238E27FC236}">
                <a16:creationId xmlns:a16="http://schemas.microsoft.com/office/drawing/2014/main" id="{B997A94B-DC6C-EB4F-A0EF-FAB78028964D}"/>
              </a:ext>
              <a:ext uri="{C183D7F6-B498-43B3-948B-1728B52AA6E4}">
                <adec:decorative xmlns:adec="http://schemas.microsoft.com/office/drawing/2017/decorative" val="1"/>
              </a:ext>
            </a:extLst>
          </p:cNvPr>
          <p:cNvSpPr>
            <a:spLocks noGrp="1"/>
          </p:cNvSpPr>
          <p:nvPr userDrawn="1">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userDrawn="1">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20" name="Content Placeholder 18"/>
          <p:cNvSpPr>
            <a:spLocks noGrp="1"/>
          </p:cNvSpPr>
          <p:nvPr userDrawn="1">
            <p:ph sz="quarter" idx="11" hasCustomPrompt="1"/>
          </p:nvPr>
        </p:nvSpPr>
        <p:spPr>
          <a:xfrm>
            <a:off x="1109837" y="1774740"/>
            <a:ext cx="7251844" cy="3642832"/>
          </a:xfrm>
        </p:spPr>
        <p:txBody>
          <a:bodyPr/>
          <a:lstStyle>
            <a:lvl1pPr marL="0" indent="0">
              <a:buNone/>
              <a:defRPr/>
            </a:lvl1pPr>
          </a:lstStyle>
          <a:p>
            <a:pPr lvl="0"/>
            <a:r>
              <a:rPr lang="en-US"/>
              <a:t>Insert chart here</a:t>
            </a:r>
          </a:p>
        </p:txBody>
      </p:sp>
      <p:pic>
        <p:nvPicPr>
          <p:cNvPr id="2" name="Picture 1">
            <a:extLst>
              <a:ext uri="{FF2B5EF4-FFF2-40B4-BE49-F238E27FC236}">
                <a16:creationId xmlns:a16="http://schemas.microsoft.com/office/drawing/2014/main" id="{E77EC9B2-54F8-9465-2ECD-52AB57EE429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1005710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aster_Chart with title (1)">
    <p:spTree>
      <p:nvGrpSpPr>
        <p:cNvPr id="1" name=""/>
        <p:cNvGrpSpPr/>
        <p:nvPr/>
      </p:nvGrpSpPr>
      <p:grpSpPr>
        <a:xfrm>
          <a:off x="0" y="0"/>
          <a:ext cx="0" cy="0"/>
          <a:chOff x="0" y="0"/>
          <a:chExt cx="0" cy="0"/>
        </a:xfrm>
      </p:grpSpPr>
      <p:sp>
        <p:nvSpPr>
          <p:cNvPr id="11" name="Rectangle 10">
            <a:extLst>
              <a:ext uri="{C183D7F6-B498-43B3-948B-1728B52AA6E4}">
                <adec:decorative xmlns:adec="http://schemas.microsoft.com/office/drawing/2017/decorative" val="1"/>
              </a:ext>
            </a:extLst>
          </p:cNvPr>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N W3" charset="-128"/>
              <a:cs typeface="ヒラギノ角ゴ ProN W3" charset="-128"/>
              <a:sym typeface="Arial" charset="0"/>
            </a:endParaRP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10" name="Footer Placeholder 10">
            <a:extLst>
              <a:ext uri="{FF2B5EF4-FFF2-40B4-BE49-F238E27FC236}">
                <a16:creationId xmlns:a16="http://schemas.microsoft.com/office/drawing/2014/main" id="{614777EF-720C-A944-907E-CE1C292CBCD5}"/>
              </a:ext>
              <a:ext uri="{C183D7F6-B498-43B3-948B-1728B52AA6E4}">
                <adec:decorative xmlns:adec="http://schemas.microsoft.com/office/drawing/2017/decorative" val="1"/>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2" name="Slide Number Placeholder 11">
            <a:extLst>
              <a:ext uri="{FF2B5EF4-FFF2-40B4-BE49-F238E27FC236}">
                <a16:creationId xmlns:a16="http://schemas.microsoft.com/office/drawing/2014/main" id="{CB0C4446-A1BE-2F41-A56C-FB26F13381B5}"/>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1">
            <a:extLst>
              <a:ext uri="{FF2B5EF4-FFF2-40B4-BE49-F238E27FC236}">
                <a16:creationId xmlns:a16="http://schemas.microsoft.com/office/drawing/2014/main" id="{C3F34534-0EB1-CF63-9123-8E47C6BC0EB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602" y="5861119"/>
            <a:ext cx="2155825" cy="768223"/>
          </a:xfrm>
          <a:prstGeom prst="rect">
            <a:avLst/>
          </a:prstGeom>
        </p:spPr>
      </p:pic>
    </p:spTree>
    <p:custDataLst>
      <p:tags r:id="rId1"/>
    </p:custDataLst>
    <p:extLst>
      <p:ext uri="{BB962C8B-B14F-4D97-AF65-F5344CB8AC3E}">
        <p14:creationId xmlns:p14="http://schemas.microsoft.com/office/powerpoint/2010/main" val="3367621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Master_Chart with title (3)">
    <p:spTree>
      <p:nvGrpSpPr>
        <p:cNvPr id="1" name=""/>
        <p:cNvGrpSpPr/>
        <p:nvPr/>
      </p:nvGrpSpPr>
      <p:grpSpPr>
        <a:xfrm>
          <a:off x="0" y="0"/>
          <a:ext cx="0" cy="0"/>
          <a:chOff x="0" y="0"/>
          <a:chExt cx="0" cy="0"/>
        </a:xfrm>
      </p:grpSpPr>
      <p:sp>
        <p:nvSpPr>
          <p:cNvPr id="7" name="Text Placeholder 3"/>
          <p:cNvSpPr>
            <a:spLocks noGrp="1"/>
          </p:cNvSpPr>
          <p:nvPr>
            <p:ph type="body" sz="half" idx="11" hasCustomPrompt="1"/>
          </p:nvPr>
        </p:nvSpPr>
        <p:spPr>
          <a:xfrm>
            <a:off x="646695" y="517967"/>
            <a:ext cx="10867972" cy="528224"/>
          </a:xfrm>
          <a:prstGeom prst="rect">
            <a:avLst/>
          </a:prstGeom>
        </p:spPr>
        <p:txBody>
          <a:bodyPr>
            <a:normAutofit/>
          </a:bodyPr>
          <a:lstStyle>
            <a:lvl1pPr marL="0" indent="0">
              <a:lnSpc>
                <a:spcPts val="2200"/>
              </a:lnSpc>
              <a:spcBef>
                <a:spcPts val="1500"/>
              </a:spcBef>
              <a:buNone/>
              <a:defRPr sz="18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17" name="Text Placeholder 5"/>
          <p:cNvSpPr>
            <a:spLocks noGrp="1"/>
          </p:cNvSpPr>
          <p:nvPr>
            <p:ph type="body" sz="quarter" idx="10" hasCustomPrompt="1"/>
          </p:nvPr>
        </p:nvSpPr>
        <p:spPr>
          <a:xfrm>
            <a:off x="646695" y="5229211"/>
            <a:ext cx="6766343"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8" name="Footer Placeholder 10">
            <a:extLst>
              <a:ext uri="{FF2B5EF4-FFF2-40B4-BE49-F238E27FC236}">
                <a16:creationId xmlns:a16="http://schemas.microsoft.com/office/drawing/2014/main" id="{95B45AF5-26D0-3042-B0AB-CA5EF015C532}"/>
              </a:ext>
              <a:ext uri="{C183D7F6-B498-43B3-948B-1728B52AA6E4}">
                <adec:decorative xmlns:adec="http://schemas.microsoft.com/office/drawing/2017/decorative" val="1"/>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774B317E-21C5-1745-BE88-290F56726B70}"/>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1">
            <a:extLst>
              <a:ext uri="{FF2B5EF4-FFF2-40B4-BE49-F238E27FC236}">
                <a16:creationId xmlns:a16="http://schemas.microsoft.com/office/drawing/2014/main" id="{4B98B5E3-5380-8992-CD9E-02B77D2EE6E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41015292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Master_Closing Slide">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a:p>
        </p:txBody>
      </p:sp>
      <p:sp>
        <p:nvSpPr>
          <p:cNvPr id="7" name="Footer Placeholder 10">
            <a:extLst>
              <a:ext uri="{FF2B5EF4-FFF2-40B4-BE49-F238E27FC236}">
                <a16:creationId xmlns:a16="http://schemas.microsoft.com/office/drawing/2014/main" id="{E1E1D0CB-6F0F-9847-9A71-AE64C40341EF}"/>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8" name="Slide Number Placeholder 11">
            <a:extLst>
              <a:ext uri="{FF2B5EF4-FFF2-40B4-BE49-F238E27FC236}">
                <a16:creationId xmlns:a16="http://schemas.microsoft.com/office/drawing/2014/main" id="{2A921306-A16B-8445-A6DC-4327BF9E5058}"/>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1">
            <a:extLst>
              <a:ext uri="{FF2B5EF4-FFF2-40B4-BE49-F238E27FC236}">
                <a16:creationId xmlns:a16="http://schemas.microsoft.com/office/drawing/2014/main" id="{E54D6F7D-206F-3171-8370-48742977CB2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27891562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Unit Title Slide (low ink) new">
    <p:bg>
      <p:bgPr>
        <a:solidFill>
          <a:srgbClr val="00528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3"/>
          <a:srcRect/>
          <a:stretch/>
        </p:blipFill>
        <p:spPr>
          <a:xfrm>
            <a:off x="752725" y="4375198"/>
            <a:ext cx="3254404" cy="1159425"/>
          </a:xfrm>
          <a:prstGeom prst="rect">
            <a:avLst/>
          </a:prstGeom>
        </p:spPr>
      </p:pic>
      <p:sp>
        <p:nvSpPr>
          <p:cNvPr id="3" name="Title 2"/>
          <p:cNvSpPr>
            <a:spLocks noGrp="1"/>
          </p:cNvSpPr>
          <p:nvPr>
            <p:ph type="title" hasCustomPrompt="1"/>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Unit #: Unit Title</a:t>
            </a:r>
          </a:p>
        </p:txBody>
      </p:sp>
    </p:spTree>
    <p:custDataLst>
      <p:tags r:id="rId1"/>
    </p:custDataLst>
    <p:extLst>
      <p:ext uri="{BB962C8B-B14F-4D97-AF65-F5344CB8AC3E}">
        <p14:creationId xmlns:p14="http://schemas.microsoft.com/office/powerpoint/2010/main" val="3615571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853084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Master_Custom_Layout">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919607-8AD0-4466-BC03-467A0DAC819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67295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_Title and Content">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4" name="Slide Number Placeholder 7">
            <a:extLst>
              <a:ext uri="{FF2B5EF4-FFF2-40B4-BE49-F238E27FC236}">
                <a16:creationId xmlns:a16="http://schemas.microsoft.com/office/drawing/2014/main" id="{A4106D1A-06B2-FC45-A02C-546D1A72DA3A}"/>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 uri="{C183D7F6-B498-43B3-948B-1728B52AA6E4}">
                <adec:decorative xmlns:adec="http://schemas.microsoft.com/office/drawing/2017/decorative" val="1"/>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31139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Master_Title and Content_Video">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8" name="Text Placeholder 2"/>
          <p:cNvSpPr>
            <a:spLocks noGrp="1"/>
          </p:cNvSpPr>
          <p:nvPr>
            <p:ph idx="1"/>
          </p:nvPr>
        </p:nvSpPr>
        <p:spPr>
          <a:xfrm>
            <a:off x="2010084" y="1667965"/>
            <a:ext cx="8102103" cy="40121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4" name="Slide Number Placeholder 7">
            <a:extLst>
              <a:ext uri="{FF2B5EF4-FFF2-40B4-BE49-F238E27FC236}">
                <a16:creationId xmlns:a16="http://schemas.microsoft.com/office/drawing/2014/main" id="{A4106D1A-06B2-FC45-A02C-546D1A72DA3A}"/>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 uri="{C183D7F6-B498-43B3-948B-1728B52AA6E4}">
                <adec:decorative xmlns:adec="http://schemas.microsoft.com/office/drawing/2017/decorative" val="1"/>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
        <p:nvSpPr>
          <p:cNvPr id="2" name="Rounded Rectangle 1">
            <a:extLst>
              <a:ext uri="{FF2B5EF4-FFF2-40B4-BE49-F238E27FC236}">
                <a16:creationId xmlns:a16="http://schemas.microsoft.com/office/drawing/2014/main" id="{9B6692D7-FF73-D093-9AB8-6609A8E22C60}"/>
              </a:ext>
              <a:ext uri="{C183D7F6-B498-43B3-948B-1728B52AA6E4}">
                <adec:decorative xmlns:adec="http://schemas.microsoft.com/office/drawing/2017/decorative" val="1"/>
              </a:ext>
            </a:extLst>
          </p:cNvPr>
          <p:cNvSpPr/>
          <p:nvPr userDrawn="1"/>
        </p:nvSpPr>
        <p:spPr>
          <a:xfrm>
            <a:off x="1821619" y="1506882"/>
            <a:ext cx="8510756" cy="4354237"/>
          </a:xfrm>
          <a:prstGeom prst="roundRect">
            <a:avLst>
              <a:gd name="adj" fmla="val 5979"/>
            </a:avLst>
          </a:prstGeom>
          <a:noFill/>
          <a:ln w="57150">
            <a:solidFill>
              <a:schemeClr val="accent3">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8308BC30-220C-37AB-57A8-BF145C51BE60}"/>
              </a:ext>
              <a:ext uri="{C183D7F6-B498-43B3-948B-1728B52AA6E4}">
                <adec:decorative xmlns:adec="http://schemas.microsoft.com/office/drawing/2017/decorative" val="1"/>
              </a:ext>
            </a:extLst>
          </p:cNvPr>
          <p:cNvCxnSpPr>
            <a:cxnSpLocks/>
          </p:cNvCxnSpPr>
          <p:nvPr userDrawn="1"/>
        </p:nvCxnSpPr>
        <p:spPr>
          <a:xfrm>
            <a:off x="10572698" y="2338692"/>
            <a:ext cx="0" cy="2797734"/>
          </a:xfrm>
          <a:prstGeom prst="line">
            <a:avLst/>
          </a:prstGeom>
          <a:ln w="76200">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49C95366-8591-9D57-470A-E6854502E444}"/>
              </a:ext>
              <a:ext uri="{C183D7F6-B498-43B3-948B-1728B52AA6E4}">
                <adec:decorative xmlns:adec="http://schemas.microsoft.com/office/drawing/2017/decorative" val="1"/>
              </a:ext>
            </a:extLst>
          </p:cNvPr>
          <p:cNvCxnSpPr>
            <a:cxnSpLocks/>
          </p:cNvCxnSpPr>
          <p:nvPr userDrawn="1"/>
        </p:nvCxnSpPr>
        <p:spPr>
          <a:xfrm>
            <a:off x="10793533" y="2637150"/>
            <a:ext cx="0" cy="2200816"/>
          </a:xfrm>
          <a:prstGeom prst="line">
            <a:avLst/>
          </a:prstGeom>
          <a:ln w="76200">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6C3DE167-7330-5F0B-6561-E3D1F2B15F99}"/>
              </a:ext>
              <a:ext uri="{C183D7F6-B498-43B3-948B-1728B52AA6E4}">
                <adec:decorative xmlns:adec="http://schemas.microsoft.com/office/drawing/2017/decorative" val="1"/>
              </a:ext>
            </a:extLst>
          </p:cNvPr>
          <p:cNvCxnSpPr>
            <a:cxnSpLocks/>
          </p:cNvCxnSpPr>
          <p:nvPr userDrawn="1"/>
        </p:nvCxnSpPr>
        <p:spPr>
          <a:xfrm rot="10800000">
            <a:off x="1582858" y="2338691"/>
            <a:ext cx="0" cy="2797734"/>
          </a:xfrm>
          <a:prstGeom prst="line">
            <a:avLst/>
          </a:prstGeom>
          <a:ln w="76200">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8FEF21F5-121A-DE89-F881-1540794BC77C}"/>
              </a:ext>
              <a:ext uri="{C183D7F6-B498-43B3-948B-1728B52AA6E4}">
                <adec:decorative xmlns:adec="http://schemas.microsoft.com/office/drawing/2017/decorative" val="1"/>
              </a:ext>
            </a:extLst>
          </p:cNvPr>
          <p:cNvCxnSpPr>
            <a:cxnSpLocks/>
          </p:cNvCxnSpPr>
          <p:nvPr userDrawn="1"/>
        </p:nvCxnSpPr>
        <p:spPr>
          <a:xfrm rot="10800000">
            <a:off x="1362025" y="2637151"/>
            <a:ext cx="0" cy="2200816"/>
          </a:xfrm>
          <a:prstGeom prst="line">
            <a:avLst/>
          </a:prstGeom>
          <a:ln w="76200">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id="{8A52802F-3194-339E-4444-D97A7DC0A98F}"/>
              </a:ext>
              <a:ext uri="{C183D7F6-B498-43B3-948B-1728B52AA6E4}">
                <adec:decorative xmlns:adec="http://schemas.microsoft.com/office/drawing/2017/decorative" val="1"/>
              </a:ext>
            </a:extLst>
          </p:cNvPr>
          <p:cNvSpPr/>
          <p:nvPr userDrawn="1"/>
        </p:nvSpPr>
        <p:spPr>
          <a:xfrm>
            <a:off x="5726475" y="5814340"/>
            <a:ext cx="739050" cy="715748"/>
          </a:xfrm>
          <a:prstGeom prst="ellipse">
            <a:avLst/>
          </a:prstGeom>
          <a:solidFill>
            <a:schemeClr val="bg1"/>
          </a:solidFill>
          <a:ln w="76200">
            <a:solidFill>
              <a:schemeClr val="accent3">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7" name="Triangle 36">
            <a:extLst>
              <a:ext uri="{FF2B5EF4-FFF2-40B4-BE49-F238E27FC236}">
                <a16:creationId xmlns:a16="http://schemas.microsoft.com/office/drawing/2014/main" id="{23861C40-94C2-BF2A-F07C-13924B2CF847}"/>
              </a:ext>
              <a:ext uri="{C183D7F6-B498-43B3-948B-1728B52AA6E4}">
                <adec:decorative xmlns:adec="http://schemas.microsoft.com/office/drawing/2017/decorative" val="1"/>
              </a:ext>
            </a:extLst>
          </p:cNvPr>
          <p:cNvSpPr/>
          <p:nvPr userDrawn="1"/>
        </p:nvSpPr>
        <p:spPr>
          <a:xfrm rot="5400000">
            <a:off x="5993992" y="6066348"/>
            <a:ext cx="273355" cy="224986"/>
          </a:xfrm>
          <a:prstGeom prst="triangle">
            <a:avLst/>
          </a:prstGeom>
          <a:solidFill>
            <a:schemeClr val="accent3">
              <a:lumMod val="60000"/>
              <a:lumOff val="40000"/>
            </a:schemeClr>
          </a:solidFill>
          <a:ln w="76200">
            <a:solidFill>
              <a:schemeClr val="accent3">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88523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Master_Middle_Screen_Content">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2" name="Text Placeholder 2">
            <a:extLst>
              <a:ext uri="{FF2B5EF4-FFF2-40B4-BE49-F238E27FC236}">
                <a16:creationId xmlns:a16="http://schemas.microsoft.com/office/drawing/2014/main" id="{7AC4C4DB-74F6-7602-3942-FBA26D4B8B4C}"/>
              </a:ext>
            </a:extLst>
          </p:cNvPr>
          <p:cNvSpPr>
            <a:spLocks noGrp="1"/>
          </p:cNvSpPr>
          <p:nvPr>
            <p:ph idx="1"/>
          </p:nvPr>
        </p:nvSpPr>
        <p:spPr>
          <a:xfrm>
            <a:off x="2028826" y="1619786"/>
            <a:ext cx="8134350" cy="46767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4" name="Slide Number Placeholder 7">
            <a:extLst>
              <a:ext uri="{FF2B5EF4-FFF2-40B4-BE49-F238E27FC236}">
                <a16:creationId xmlns:a16="http://schemas.microsoft.com/office/drawing/2014/main" id="{A4106D1A-06B2-FC45-A02C-546D1A72DA3A}"/>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 uri="{C183D7F6-B498-43B3-948B-1728B52AA6E4}">
                <adec:decorative xmlns:adec="http://schemas.microsoft.com/office/drawing/2017/decorative" val="1"/>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2408019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a:t>Click to add text</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a:t>Click to add text</a:t>
            </a:r>
          </a:p>
        </p:txBody>
      </p:sp>
      <p:sp>
        <p:nvSpPr>
          <p:cNvPr id="4" name="Footer Placeholder 3">
            <a:extLst>
              <a:ext uri="{FF2B5EF4-FFF2-40B4-BE49-F238E27FC236}">
                <a16:creationId xmlns:a16="http://schemas.microsoft.com/office/drawing/2014/main" id="{8CDF2BF6-D194-1343-93BA-82E52542D36B}"/>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8" name="Slide Number Placeholder 7">
            <a:extLst>
              <a:ext uri="{FF2B5EF4-FFF2-40B4-BE49-F238E27FC236}">
                <a16:creationId xmlns:a16="http://schemas.microsoft.com/office/drawing/2014/main" id="{2506CF50-EC7F-7045-8A7E-444D3AE99702}"/>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a:p>
        </p:txBody>
      </p:sp>
      <p:sp>
        <p:nvSpPr>
          <p:cNvPr id="7" name="Footer Placeholder 10">
            <a:extLst>
              <a:ext uri="{FF2B5EF4-FFF2-40B4-BE49-F238E27FC236}">
                <a16:creationId xmlns:a16="http://schemas.microsoft.com/office/drawing/2014/main" id="{CC62EF53-F675-B345-BC80-8CCA23A8FCD2}"/>
              </a:ext>
              <a:ext uri="{C183D7F6-B498-43B3-948B-1728B52AA6E4}">
                <adec:decorative xmlns:adec="http://schemas.microsoft.com/office/drawing/2017/decorative" val="1"/>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sp>
        <p:nvSpPr>
          <p:cNvPr id="9" name="Slide Number Placeholder 11">
            <a:extLst>
              <a:ext uri="{FF2B5EF4-FFF2-40B4-BE49-F238E27FC236}">
                <a16:creationId xmlns:a16="http://schemas.microsoft.com/office/drawing/2014/main" id="{F55905DA-9C4D-EE4A-8870-6FB2EB81F1D1}"/>
              </a:ext>
              <a:ext uri="{C183D7F6-B498-43B3-948B-1728B52AA6E4}">
                <adec:decorative xmlns:adec="http://schemas.microsoft.com/office/drawing/2017/decorative" val="1"/>
              </a:ext>
            </a:extLst>
          </p:cNvPr>
          <p:cNvSpPr txBox="1">
            <a:spLocks/>
          </p:cNvSpPr>
          <p:nvPr userDrawn="1"/>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solidFill>
                  <a:srgbClr val="5A5B5D"/>
                </a:solidFill>
              </a:rPr>
              <a:pPr/>
              <a:t>‹#›</a:t>
            </a:fld>
            <a:endParaRPr lang="en-US">
              <a:solidFill>
                <a:srgbClr val="5A5B5D"/>
              </a:solidFill>
            </a:endParaRPr>
          </a:p>
        </p:txBody>
      </p:sp>
      <p:pic>
        <p:nvPicPr>
          <p:cNvPr id="10" name="Picture 9">
            <a:extLst>
              <a:ext uri="{FF2B5EF4-FFF2-40B4-BE49-F238E27FC236}">
                <a16:creationId xmlns:a16="http://schemas.microsoft.com/office/drawing/2014/main" id="{EB4236FD-D275-D549-B0E5-35B58EAE678A}"/>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151882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Master_Rename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pic>
        <p:nvPicPr>
          <p:cNvPr id="2" name="Picture 1">
            <a:extLst>
              <a:ext uri="{FF2B5EF4-FFF2-40B4-BE49-F238E27FC236}">
                <a16:creationId xmlns:a16="http://schemas.microsoft.com/office/drawing/2014/main" id="{B271DDAF-EEE2-F627-34BF-709518D9847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
        <p:nvSpPr>
          <p:cNvPr id="4" name="Footer Placeholder 10">
            <a:extLst>
              <a:ext uri="{FF2B5EF4-FFF2-40B4-BE49-F238E27FC236}">
                <a16:creationId xmlns:a16="http://schemas.microsoft.com/office/drawing/2014/main" id="{32E63B00-10FA-D6B2-CBE0-F51E25F8AF34}"/>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chemeClr val="bg1"/>
                </a:solidFill>
              </a:defRPr>
            </a:lvl1pPr>
          </a:lstStyle>
          <a:p>
            <a:r>
              <a:rPr lang="en-US"/>
              <a:t>Federal Emergency Management Agency</a:t>
            </a:r>
          </a:p>
        </p:txBody>
      </p:sp>
      <p:sp>
        <p:nvSpPr>
          <p:cNvPr id="5" name="Slide Number Placeholder 11">
            <a:extLst>
              <a:ext uri="{FF2B5EF4-FFF2-40B4-BE49-F238E27FC236}">
                <a16:creationId xmlns:a16="http://schemas.microsoft.com/office/drawing/2014/main" id="{406755DF-0A92-A37B-94CF-2A66165D75B0}"/>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chemeClr val="bg1"/>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4033641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C183D7F6-B498-43B3-948B-1728B52AA6E4}">
                <adec:decorative xmlns:adec="http://schemas.microsoft.com/office/drawing/2017/decorative" val="1"/>
              </a:ext>
            </a:extLst>
          </p:cNvPr>
          <p:cNvSpPr>
            <a:spLocks noGrp="1"/>
          </p:cNvSpPr>
          <p:nvPr>
            <p:ph type="dt" sz="half" idx="2"/>
          </p:nvPr>
        </p:nvSpPr>
        <p:spPr>
          <a:xfrm>
            <a:off x="3251200" y="6173791"/>
            <a:ext cx="28448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fld id="{08CCC229-AB65-5F40-B719-1933DA0A7CB3}" type="datetime1">
              <a:rPr lang="en-US" smtClean="0"/>
              <a:t>7/9/2024</a:t>
            </a:fld>
            <a:endParaRPr lang="en-US"/>
          </a:p>
        </p:txBody>
      </p:sp>
      <p:cxnSp>
        <p:nvCxnSpPr>
          <p:cNvPr id="8" name="Straight Connector 13">
            <a:extLst>
              <a:ext uri="{C183D7F6-B498-43B3-948B-1728B52AA6E4}">
                <adec:decorative xmlns:adec="http://schemas.microsoft.com/office/drawing/2017/decorative" val="1"/>
              </a:ext>
            </a:extLst>
          </p:cNvPr>
          <p:cNvCxnSpPr>
            <a:cxnSpLocks noChangeShapeType="1"/>
          </p:cNvCxnSpPr>
          <p:nvPr userDrawn="1"/>
        </p:nvCxnSpPr>
        <p:spPr bwMode="auto">
          <a:xfrm>
            <a:off x="738194" y="1297384"/>
            <a:ext cx="10715625" cy="0"/>
          </a:xfrm>
          <a:prstGeom prst="line">
            <a:avLst/>
          </a:prstGeom>
          <a:noFill/>
          <a:ln w="25400">
            <a:solidFill>
              <a:schemeClr val="accent3">
                <a:lumMod val="75000"/>
              </a:schemeClr>
            </a:solidFill>
            <a:round/>
            <a:headEnd/>
            <a:tailEnd/>
          </a:ln>
          <a:extLst>
            <a:ext uri="{909E8E84-426E-40dd-AFC4-6F175D3DCCD1}">
              <a14:hiddenFill xmlns="" xmlns:a14="http://schemas.microsoft.com/office/drawing/2010/main">
                <a:noFill/>
              </a14:hiddenFill>
            </a:ext>
          </a:extLst>
        </p:spPr>
      </p:cxnSp>
      <p:sp>
        <p:nvSpPr>
          <p:cNvPr id="9" name="Text Placeholder 2"/>
          <p:cNvSpPr>
            <a:spLocks noGrp="1"/>
          </p:cNvSpPr>
          <p:nvPr>
            <p:ph type="body"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1" name="Footer Placeholder 4">
            <a:extLst>
              <a:ext uri="{C183D7F6-B498-43B3-948B-1728B52AA6E4}">
                <adec:decorative xmlns:adec="http://schemas.microsoft.com/office/drawing/2017/decorative" val="1"/>
              </a:ext>
            </a:extLst>
          </p:cNvPr>
          <p:cNvSpPr>
            <a:spLocks noGrp="1"/>
          </p:cNvSpPr>
          <p:nvPr>
            <p:ph type="ftr" sz="quarter" idx="3"/>
          </p:nvPr>
        </p:nvSpPr>
        <p:spPr>
          <a:xfrm>
            <a:off x="6096000" y="6173791"/>
            <a:ext cx="4443413"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r>
              <a:rPr lang="en-US"/>
              <a:t>Federal Emergency Management Agency</a:t>
            </a:r>
          </a:p>
        </p:txBody>
      </p:sp>
      <p:sp>
        <p:nvSpPr>
          <p:cNvPr id="2" name="Slide Number Placeholder 1">
            <a:extLst>
              <a:ext uri="{FF2B5EF4-FFF2-40B4-BE49-F238E27FC236}">
                <a16:creationId xmlns:a16="http://schemas.microsoft.com/office/drawing/2014/main" id="{6BB46968-E1B9-AE4F-9DEE-EDC8D5B1D4DF}"/>
              </a:ext>
              <a:ext uri="{C183D7F6-B498-43B3-948B-1728B52AA6E4}">
                <adec:decorative xmlns:adec="http://schemas.microsoft.com/office/drawing/2017/decorative" val="1"/>
              </a:ext>
            </a:extLst>
          </p:cNvPr>
          <p:cNvSpPr>
            <a:spLocks noGrp="1"/>
          </p:cNvSpPr>
          <p:nvPr>
            <p:ph type="sldNum" sz="quarter" idx="4"/>
          </p:nvPr>
        </p:nvSpPr>
        <p:spPr>
          <a:xfrm>
            <a:off x="10539413" y="6173791"/>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C257D-A786-9244-9E17-CE618C8B9275}" type="slidenum">
              <a:rPr lang="en-US" smtClean="0"/>
              <a:t>‹#›</a:t>
            </a:fld>
            <a:endParaRPr lang="en-US"/>
          </a:p>
        </p:txBody>
      </p:sp>
    </p:spTree>
    <p:custDataLst>
      <p:tags r:id="rId30"/>
    </p:custDataLst>
    <p:extLst>
      <p:ext uri="{BB962C8B-B14F-4D97-AF65-F5344CB8AC3E}">
        <p14:creationId xmlns:p14="http://schemas.microsoft.com/office/powerpoint/2010/main" val="653636983"/>
      </p:ext>
    </p:extLst>
  </p:cSld>
  <p:clrMap bg1="lt1" tx1="dk1" bg2="lt2" tx2="dk2" accent1="accent1" accent2="accent2" accent3="accent3" accent4="accent4" accent5="accent5" accent6="accent6" hlink="hlink" folHlink="folHlink"/>
  <p:sldLayoutIdLst>
    <p:sldLayoutId id="2147483665" r:id="rId1"/>
    <p:sldLayoutId id="2147483671" r:id="rId2"/>
    <p:sldLayoutId id="2147483666" r:id="rId3"/>
    <p:sldLayoutId id="2147483667" r:id="rId4"/>
    <p:sldLayoutId id="2147483650" r:id="rId5"/>
    <p:sldLayoutId id="2147483679" r:id="rId6"/>
    <p:sldLayoutId id="2147483672" r:id="rId7"/>
    <p:sldLayoutId id="2147483651" r:id="rId8"/>
    <p:sldLayoutId id="2147483670" r:id="rId9"/>
    <p:sldLayoutId id="2147483652" r:id="rId10"/>
    <p:sldLayoutId id="2147483678" r:id="rId11"/>
    <p:sldLayoutId id="2147483668" r:id="rId12"/>
    <p:sldLayoutId id="2147483653" r:id="rId13"/>
    <p:sldLayoutId id="2147483669" r:id="rId14"/>
    <p:sldLayoutId id="2147483654" r:id="rId15"/>
    <p:sldLayoutId id="2147483681" r:id="rId16"/>
    <p:sldLayoutId id="2147483659" r:id="rId17"/>
    <p:sldLayoutId id="2147483674" r:id="rId18"/>
    <p:sldLayoutId id="2147483658" r:id="rId19"/>
    <p:sldLayoutId id="2147483677" r:id="rId20"/>
    <p:sldLayoutId id="2147483676" r:id="rId21"/>
    <p:sldLayoutId id="2147483675" r:id="rId22"/>
    <p:sldLayoutId id="2147483680" r:id="rId23"/>
    <p:sldLayoutId id="2147483682" r:id="rId24"/>
    <p:sldLayoutId id="2147483657" r:id="rId25"/>
    <p:sldLayoutId id="2147483662" r:id="rId26"/>
    <p:sldLayoutId id="2147483660" r:id="rId27"/>
    <p:sldLayoutId id="2147483683" r:id="rId28"/>
  </p:sldLayoutIdLst>
  <p:hf hd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tags" Target="../tags/tag3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tags" Target="../tags/tag40.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tags" Target="../tags/tag4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tags" Target="../tags/tag4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xml"/><Relationship Id="rId1" Type="http://schemas.openxmlformats.org/officeDocument/2006/relationships/tags" Target="../tags/tag4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4.xml"/><Relationship Id="rId1" Type="http://schemas.openxmlformats.org/officeDocument/2006/relationships/tags" Target="../tags/tag44.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32.xml"/><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33.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34.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tags" Target="../tags/tag35.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ags" Target="../tags/tag36.xml"/><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37.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tags" Target="../tags/tag38.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39.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BFDE4-248B-C143-50A9-34890E3F2A28}"/>
              </a:ext>
            </a:extLst>
          </p:cNvPr>
          <p:cNvSpPr>
            <a:spLocks noGrp="1"/>
          </p:cNvSpPr>
          <p:nvPr>
            <p:ph type="title"/>
          </p:nvPr>
        </p:nvSpPr>
        <p:spPr/>
        <p:txBody>
          <a:bodyPr/>
          <a:lstStyle/>
          <a:p>
            <a:r>
              <a:rPr lang="en-US" dirty="0">
                <a:solidFill>
                  <a:schemeClr val="bg1"/>
                </a:solidFill>
              </a:rPr>
              <a:t>Topic 2: NFIP Overview</a:t>
            </a:r>
          </a:p>
        </p:txBody>
      </p:sp>
    </p:spTree>
    <p:custDataLst>
      <p:tags r:id="rId1"/>
    </p:custDataLst>
    <p:extLst>
      <p:ext uri="{BB962C8B-B14F-4D97-AF65-F5344CB8AC3E}">
        <p14:creationId xmlns:p14="http://schemas.microsoft.com/office/powerpoint/2010/main" val="3238678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58E0B1-1CE9-EB98-0D79-0D22C472A7BE}"/>
              </a:ext>
            </a:extLst>
          </p:cNvPr>
          <p:cNvSpPr>
            <a:spLocks noGrp="1"/>
          </p:cNvSpPr>
          <p:nvPr>
            <p:ph type="title"/>
          </p:nvPr>
        </p:nvSpPr>
        <p:spPr/>
        <p:txBody>
          <a:bodyPr/>
          <a:lstStyle/>
          <a:p>
            <a:r>
              <a:rPr lang="en-US" dirty="0"/>
              <a:t>State Responsibilities in the NFIP</a:t>
            </a:r>
          </a:p>
        </p:txBody>
      </p:sp>
      <p:sp>
        <p:nvSpPr>
          <p:cNvPr id="2" name="Content Placeholder 1">
            <a:extLst>
              <a:ext uri="{FF2B5EF4-FFF2-40B4-BE49-F238E27FC236}">
                <a16:creationId xmlns:a16="http://schemas.microsoft.com/office/drawing/2014/main" id="{BC57539D-AF77-7683-753D-C2E2EFA77810}"/>
              </a:ext>
            </a:extLst>
          </p:cNvPr>
          <p:cNvSpPr>
            <a:spLocks noGrp="1"/>
          </p:cNvSpPr>
          <p:nvPr>
            <p:ph sz="half" idx="1"/>
          </p:nvPr>
        </p:nvSpPr>
        <p:spPr>
          <a:xfrm>
            <a:off x="726018" y="1549400"/>
            <a:ext cx="7244275" cy="3994150"/>
          </a:xfrm>
        </p:spPr>
        <p:txBody>
          <a:bodyPr>
            <a:normAutofit/>
          </a:bodyPr>
          <a:lstStyle/>
          <a:p>
            <a:r>
              <a:rPr lang="en-US" dirty="0"/>
              <a:t>Support NFIP communities</a:t>
            </a:r>
          </a:p>
          <a:p>
            <a:r>
              <a:rPr lang="en-US" dirty="0"/>
              <a:t>Provide enabling land use authority </a:t>
            </a:r>
          </a:p>
          <a:p>
            <a:r>
              <a:rPr lang="en-US" dirty="0"/>
              <a:t>Establish higher standards</a:t>
            </a:r>
          </a:p>
          <a:p>
            <a:r>
              <a:rPr lang="en-US" dirty="0"/>
              <a:t>Provide technical assistance</a:t>
            </a:r>
          </a:p>
          <a:p>
            <a:r>
              <a:rPr lang="en-US" dirty="0"/>
              <a:t>Manage their own mapping program through a cooperative agreement with FEMA (optional)</a:t>
            </a:r>
          </a:p>
          <a:p>
            <a:r>
              <a:rPr lang="en-US" dirty="0"/>
              <a:t>Support FEMA in monitoring community NFIP compliance</a:t>
            </a:r>
          </a:p>
        </p:txBody>
      </p:sp>
      <p:pic>
        <p:nvPicPr>
          <p:cNvPr id="8" name="Content Placeholder 7" descr="Floodplain Management Quick Guides from Kansas and Georgia">
            <a:extLst>
              <a:ext uri="{FF2B5EF4-FFF2-40B4-BE49-F238E27FC236}">
                <a16:creationId xmlns:a16="http://schemas.microsoft.com/office/drawing/2014/main" id="{2DA2851F-E6F9-E0A2-E756-E395CD5A5CB5}"/>
              </a:ext>
            </a:extLst>
          </p:cNvPr>
          <p:cNvPicPr>
            <a:picLocks noGrp="1" noChangeAspect="1"/>
          </p:cNvPicPr>
          <p:nvPr>
            <p:ph sz="half" idx="2"/>
          </p:nvPr>
        </p:nvPicPr>
        <p:blipFill>
          <a:blip r:embed="rId4"/>
          <a:stretch>
            <a:fillRect/>
          </a:stretch>
        </p:blipFill>
        <p:spPr>
          <a:xfrm>
            <a:off x="8447714" y="1549400"/>
            <a:ext cx="2930860" cy="3994150"/>
          </a:xfrm>
        </p:spPr>
      </p:pic>
      <p:sp>
        <p:nvSpPr>
          <p:cNvPr id="5" name="Footer Placeholder 4">
            <a:extLst>
              <a:ext uri="{FF2B5EF4-FFF2-40B4-BE49-F238E27FC236}">
                <a16:creationId xmlns:a16="http://schemas.microsoft.com/office/drawing/2014/main" id="{FDF04491-208F-6644-361E-75639D00A3CA}"/>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BCFEF966-8E25-2592-BCA4-F4CB6B3E2008}"/>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10</a:t>
            </a:fld>
            <a:endParaRPr lang="en-US"/>
          </a:p>
        </p:txBody>
      </p:sp>
    </p:spTree>
    <p:custDataLst>
      <p:tags r:id="rId1"/>
    </p:custDataLst>
    <p:extLst>
      <p:ext uri="{BB962C8B-B14F-4D97-AF65-F5344CB8AC3E}">
        <p14:creationId xmlns:p14="http://schemas.microsoft.com/office/powerpoint/2010/main" val="1256545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14003-D2B9-4D8A-B4F5-E54807289C6F}"/>
              </a:ext>
            </a:extLst>
          </p:cNvPr>
          <p:cNvSpPr>
            <a:spLocks noGrp="1"/>
          </p:cNvSpPr>
          <p:nvPr>
            <p:ph type="title"/>
          </p:nvPr>
        </p:nvSpPr>
        <p:spPr/>
        <p:txBody>
          <a:bodyPr/>
          <a:lstStyle/>
          <a:p>
            <a:r>
              <a:rPr lang="en-US" dirty="0"/>
              <a:t>Local Community Responsibilities in the NFIP</a:t>
            </a:r>
          </a:p>
        </p:txBody>
      </p:sp>
      <p:sp>
        <p:nvSpPr>
          <p:cNvPr id="2" name="Content Placeholder 1">
            <a:extLst>
              <a:ext uri="{FF2B5EF4-FFF2-40B4-BE49-F238E27FC236}">
                <a16:creationId xmlns:a16="http://schemas.microsoft.com/office/drawing/2014/main" id="{8106BA98-F669-46FA-B4AF-839585BF4EF0}"/>
              </a:ext>
            </a:extLst>
          </p:cNvPr>
          <p:cNvSpPr>
            <a:spLocks noGrp="1"/>
          </p:cNvSpPr>
          <p:nvPr>
            <p:ph sz="half" idx="1"/>
          </p:nvPr>
        </p:nvSpPr>
        <p:spPr>
          <a:xfrm>
            <a:off x="738186" y="1381009"/>
            <a:ext cx="10715627" cy="4414881"/>
          </a:xfrm>
        </p:spPr>
        <p:txBody>
          <a:bodyPr vert="horz" lIns="91440" tIns="45720" rIns="91440" bIns="45720" rtlCol="0" anchor="t">
            <a:noAutofit/>
          </a:bodyPr>
          <a:lstStyle/>
          <a:p>
            <a:pPr marL="342900" marR="0" lvl="0" indent="-342900">
              <a:lnSpc>
                <a:spcPct val="120000"/>
              </a:lnSpc>
              <a:spcBef>
                <a:spcPts val="0"/>
              </a:spcBef>
              <a:spcAft>
                <a:spcPts val="1200"/>
              </a:spcAft>
              <a:buClr>
                <a:srgbClr val="2F2F30"/>
              </a:buClr>
              <a:buFont typeface="Wingdings" panose="05000000000000000000" pitchFamily="2" charset="2"/>
              <a:buChar char=""/>
              <a:tabLst>
                <a:tab pos="457200" algn="l"/>
              </a:tabLst>
            </a:pPr>
            <a:r>
              <a:rPr lang="en-US" dirty="0">
                <a:effectLst/>
                <a:latin typeface="Franklin Gothic Book" panose="020B0503020102020204" pitchFamily="34" charset="0"/>
                <a:ea typeface="Calibri" panose="020F0502020204030204" pitchFamily="34" charset="0"/>
                <a:cs typeface="Times New Roman" panose="02020603050405020304" pitchFamily="18" charset="0"/>
              </a:rPr>
              <a:t>Adopt local floodplain management ordinances that meet or exceed State laws and NFIP minimum development standards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457200" algn="l"/>
              </a:tabLst>
            </a:pPr>
            <a:r>
              <a:rPr lang="en-US" dirty="0">
                <a:effectLst/>
                <a:latin typeface="Franklin Gothic Book" panose="020B0503020102020204" pitchFamily="34" charset="0"/>
                <a:ea typeface="Calibri" panose="020F0502020204030204" pitchFamily="34" charset="0"/>
                <a:cs typeface="Times New Roman" panose="02020603050405020304" pitchFamily="18" charset="0"/>
              </a:rPr>
              <a:t>Appoint a Floodplain Administrator and ensure they receive all necessary training/resources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457200" algn="l"/>
              </a:tabLst>
            </a:pPr>
            <a:r>
              <a:rPr lang="en-US" dirty="0">
                <a:effectLst/>
                <a:latin typeface="Franklin Gothic Book" panose="020B0503020102020204" pitchFamily="34" charset="0"/>
                <a:ea typeface="Calibri" panose="020F0502020204030204" pitchFamily="34" charset="0"/>
                <a:cs typeface="Times New Roman" panose="02020603050405020304" pitchFamily="18" charset="0"/>
              </a:rPr>
              <a:t>Enforce local floodplain management ordinances consistently</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457200" algn="l"/>
              </a:tabLst>
            </a:pPr>
            <a:r>
              <a:rPr lang="en-US" dirty="0">
                <a:effectLst/>
                <a:latin typeface="Franklin Gothic Book" panose="020B0503020102020204" pitchFamily="34" charset="0"/>
                <a:ea typeface="Calibri" panose="020F0502020204030204" pitchFamily="34" charset="0"/>
                <a:cs typeface="Times New Roman" panose="02020603050405020304" pitchFamily="18" charset="0"/>
              </a:rPr>
              <a:t>Complete Substantial Damage assessments and determinations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457200" algn="l"/>
              </a:tabLst>
            </a:pPr>
            <a:r>
              <a:rPr lang="en-US" dirty="0">
                <a:effectLst/>
                <a:latin typeface="Franklin Gothic Book" panose="020B0503020102020204" pitchFamily="34" charset="0"/>
                <a:ea typeface="Calibri" panose="020F0502020204030204" pitchFamily="34" charset="0"/>
                <a:cs typeface="Times New Roman" panose="02020603050405020304" pitchFamily="18" charset="0"/>
              </a:rPr>
              <a:t>Promote proactive floodplain management</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457200" algn="l"/>
              </a:tabLst>
            </a:pPr>
            <a:r>
              <a:rPr lang="en-US" dirty="0">
                <a:effectLst/>
                <a:latin typeface="Franklin Gothic Book" panose="020B0503020102020204" pitchFamily="34" charset="0"/>
                <a:ea typeface="Calibri" panose="020F0502020204030204" pitchFamily="34" charset="0"/>
                <a:cs typeface="Times New Roman" panose="02020603050405020304" pitchFamily="18" charset="0"/>
              </a:rPr>
              <a:t>Evaluate and mitigate flood risk:</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457200" algn="l"/>
              </a:tabLs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Adopt higher standards</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457200" algn="l"/>
              </a:tabLs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Work with FEMA to ensure accurate, updated flood hazard information</a:t>
            </a:r>
          </a:p>
        </p:txBody>
      </p:sp>
      <p:sp>
        <p:nvSpPr>
          <p:cNvPr id="5" name="Footer Placeholder 4">
            <a:extLst>
              <a:ext uri="{FF2B5EF4-FFF2-40B4-BE49-F238E27FC236}">
                <a16:creationId xmlns:a16="http://schemas.microsoft.com/office/drawing/2014/main" id="{720A7D19-4E3E-48D6-BE2D-003142C031D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3EDBF4A0-08E0-4BA8-8536-6F66CCB1FAD5}"/>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11</a:t>
            </a:fld>
            <a:endParaRPr lang="en-US"/>
          </a:p>
        </p:txBody>
      </p:sp>
    </p:spTree>
    <p:custDataLst>
      <p:tags r:id="rId1"/>
    </p:custDataLst>
    <p:extLst>
      <p:ext uri="{BB962C8B-B14F-4D97-AF65-F5344CB8AC3E}">
        <p14:creationId xmlns:p14="http://schemas.microsoft.com/office/powerpoint/2010/main" val="1142152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6DA1E5-77FF-4EBD-9F0E-E7FFFDE69F38}"/>
              </a:ext>
            </a:extLst>
          </p:cNvPr>
          <p:cNvSpPr>
            <a:spLocks noGrp="1"/>
          </p:cNvSpPr>
          <p:nvPr>
            <p:ph type="title"/>
          </p:nvPr>
        </p:nvSpPr>
        <p:spPr/>
        <p:txBody>
          <a:bodyPr/>
          <a:lstStyle/>
          <a:p>
            <a:r>
              <a:rPr lang="en-US"/>
              <a:t>Consequences of NFIP Non-compliance</a:t>
            </a:r>
          </a:p>
        </p:txBody>
      </p:sp>
      <p:sp>
        <p:nvSpPr>
          <p:cNvPr id="2" name="Content Placeholder 1">
            <a:extLst>
              <a:ext uri="{FF2B5EF4-FFF2-40B4-BE49-F238E27FC236}">
                <a16:creationId xmlns:a16="http://schemas.microsoft.com/office/drawing/2014/main" id="{8BDC4499-2975-4C3A-A5FA-B58A8F1DEE80}"/>
              </a:ext>
            </a:extLst>
          </p:cNvPr>
          <p:cNvSpPr>
            <a:spLocks noGrp="1"/>
          </p:cNvSpPr>
          <p:nvPr>
            <p:ph sz="half" idx="1"/>
          </p:nvPr>
        </p:nvSpPr>
        <p:spPr>
          <a:xfrm>
            <a:off x="759066" y="1578398"/>
            <a:ext cx="5268383" cy="3994150"/>
          </a:xfrm>
        </p:spPr>
        <p:txBody>
          <a:bodyPr vert="horz" lIns="91440" tIns="45720" rIns="91440" bIns="45720" rtlCol="0" anchor="t">
            <a:normAutofit/>
          </a:bodyPr>
          <a:lstStyle/>
          <a:p>
            <a:pPr marL="0" marR="0" indent="0">
              <a:lnSpc>
                <a:spcPct val="120000"/>
              </a:lnSpc>
              <a:spcBef>
                <a:spcPts val="0"/>
              </a:spcBef>
              <a:spcAft>
                <a:spcPts val="1200"/>
              </a:spcAft>
              <a:buNone/>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Sanctions if on probation:</a:t>
            </a:r>
          </a:p>
          <a:p>
            <a:pPr marL="342900" marR="0" lvl="0" indent="-342900">
              <a:lnSpc>
                <a:spcPct val="120000"/>
              </a:lnSpc>
              <a:spcBef>
                <a:spcPts val="0"/>
              </a:spcBef>
              <a:spcAft>
                <a:spcPts val="2400"/>
              </a:spcAft>
              <a:buClr>
                <a:srgbClr val="2F2F30"/>
              </a:buClr>
              <a:buFont typeface="Wingdings" panose="05000000000000000000" pitchFamily="2" charset="2"/>
              <a:buChar char=""/>
              <a:tabLst>
                <a:tab pos="228600" algn="l"/>
                <a:tab pos="457200" algn="l"/>
              </a:tabLst>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Higher flood insurance costs</a:t>
            </a:r>
          </a:p>
          <a:p>
            <a:pPr marL="0" marR="0" indent="0">
              <a:lnSpc>
                <a:spcPct val="120000"/>
              </a:lnSpc>
              <a:spcBef>
                <a:spcPts val="0"/>
              </a:spcBef>
              <a:spcAft>
                <a:spcPts val="1200"/>
              </a:spcAft>
              <a:buNone/>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Sanctions if suspended (not participating):</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No Federal flood insurance</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Lack of certain types of Federal funding</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Lack of certain types of disaster aid</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2000">
                <a:effectLst/>
                <a:latin typeface="Franklin Gothic Book" panose="020B0503020102020204" pitchFamily="34" charset="0"/>
                <a:ea typeface="Calibri" panose="020F0502020204030204" pitchFamily="34" charset="0"/>
                <a:cs typeface="Times New Roman" panose="02020603050405020304" pitchFamily="18" charset="0"/>
              </a:rPr>
              <a:t>Increased risk of flood damage</a:t>
            </a:r>
          </a:p>
        </p:txBody>
      </p:sp>
      <p:pic>
        <p:nvPicPr>
          <p:cNvPr id="7" name="Picture 2" descr="No strikethrough symbol over the National Flood Insurance Program logo.">
            <a:extLst>
              <a:ext uri="{FF2B5EF4-FFF2-40B4-BE49-F238E27FC236}">
                <a16:creationId xmlns:a16="http://schemas.microsoft.com/office/drawing/2014/main" id="{594831B0-D424-4731-8AF2-E8D7D5C1E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6973" y="2247193"/>
            <a:ext cx="2415746" cy="2076952"/>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01EA18E9-448B-4447-8DED-351D12CBB791}"/>
              </a:ext>
              <a:ext uri="{C183D7F6-B498-43B3-948B-1728B52AA6E4}">
                <adec:decorative xmlns:adec="http://schemas.microsoft.com/office/drawing/2017/decorative" val="1"/>
              </a:ext>
            </a:extLst>
          </p:cNvPr>
          <p:cNvSpPr/>
          <p:nvPr/>
        </p:nvSpPr>
        <p:spPr>
          <a:xfrm>
            <a:off x="7312691" y="1730562"/>
            <a:ext cx="3337380" cy="3396876"/>
          </a:xfrm>
          <a:prstGeom prst="ellipse">
            <a:avLst/>
          </a:prstGeom>
          <a:noFill/>
          <a:ln w="190500">
            <a:solidFill>
              <a:srgbClr val="C412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44015B1-C7CC-4796-A5A4-90A73E15DF1E}"/>
              </a:ext>
              <a:ext uri="{C183D7F6-B498-43B3-948B-1728B52AA6E4}">
                <adec:decorative xmlns:adec="http://schemas.microsoft.com/office/drawing/2017/decorative" val="1"/>
              </a:ext>
            </a:extLst>
          </p:cNvPr>
          <p:cNvCxnSpPr>
            <a:cxnSpLocks/>
            <a:stCxn id="8" idx="1"/>
            <a:endCxn id="8" idx="5"/>
          </p:cNvCxnSpPr>
          <p:nvPr/>
        </p:nvCxnSpPr>
        <p:spPr>
          <a:xfrm>
            <a:off x="7801438" y="2228023"/>
            <a:ext cx="2359884" cy="2401954"/>
          </a:xfrm>
          <a:prstGeom prst="line">
            <a:avLst/>
          </a:prstGeom>
          <a:ln w="190500">
            <a:solidFill>
              <a:srgbClr val="C41230"/>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9430DE19-EF8C-46D5-AAF7-EF3144C728B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B90630BB-07DF-4223-BF40-C2AD0FD46EAD}"/>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12</a:t>
            </a:fld>
            <a:endParaRPr lang="en-US"/>
          </a:p>
        </p:txBody>
      </p:sp>
    </p:spTree>
    <p:custDataLst>
      <p:tags r:id="rId1"/>
    </p:custDataLst>
    <p:extLst>
      <p:ext uri="{BB962C8B-B14F-4D97-AF65-F5344CB8AC3E}">
        <p14:creationId xmlns:p14="http://schemas.microsoft.com/office/powerpoint/2010/main" val="3094051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59A3-EA43-4BC2-B06F-982B76D4B1AC}"/>
              </a:ext>
            </a:extLst>
          </p:cNvPr>
          <p:cNvSpPr>
            <a:spLocks noGrp="1"/>
          </p:cNvSpPr>
          <p:nvPr>
            <p:ph type="title"/>
          </p:nvPr>
        </p:nvSpPr>
        <p:spPr/>
        <p:txBody>
          <a:bodyPr/>
          <a:lstStyle/>
          <a:p>
            <a:r>
              <a:rPr lang="en-US"/>
              <a:t>Activity: What Is the Purpose of the NFIP?</a:t>
            </a:r>
          </a:p>
        </p:txBody>
      </p:sp>
      <p:sp>
        <p:nvSpPr>
          <p:cNvPr id="5" name="Content Placeholder 1">
            <a:extLst>
              <a:ext uri="{FF2B5EF4-FFF2-40B4-BE49-F238E27FC236}">
                <a16:creationId xmlns:a16="http://schemas.microsoft.com/office/drawing/2014/main" id="{957E3AB2-7F11-8C88-D5E1-9ECF4973C46E}"/>
              </a:ext>
            </a:extLst>
          </p:cNvPr>
          <p:cNvSpPr txBox="1">
            <a:spLocks/>
          </p:cNvSpPr>
          <p:nvPr/>
        </p:nvSpPr>
        <p:spPr>
          <a:xfrm>
            <a:off x="3049323" y="2060998"/>
            <a:ext cx="7148777" cy="3019002"/>
          </a:xfrm>
          <a:prstGeom prst="rect">
            <a:avLst/>
          </a:prstGeom>
        </p:spPr>
        <p:txBody>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Tx/>
            </a:pPr>
            <a:r>
              <a:rPr lang="en-US" sz="2000" dirty="0"/>
              <a:t>What are your priorities as a local official?</a:t>
            </a:r>
          </a:p>
          <a:p>
            <a:pPr>
              <a:buClrTx/>
            </a:pPr>
            <a:r>
              <a:rPr lang="en-US" sz="2000" dirty="0"/>
              <a:t>How does the NFIP benefit your community?</a:t>
            </a:r>
          </a:p>
          <a:p>
            <a:pPr>
              <a:buClrTx/>
            </a:pPr>
            <a:r>
              <a:rPr lang="en-US" sz="2000" dirty="0"/>
              <a:t>How do your priorities overlap with the purpose of the NFIP?</a:t>
            </a:r>
          </a:p>
        </p:txBody>
      </p:sp>
      <p:sp>
        <p:nvSpPr>
          <p:cNvPr id="3" name="Footer Placeholder 2">
            <a:extLst>
              <a:ext uri="{FF2B5EF4-FFF2-40B4-BE49-F238E27FC236}">
                <a16:creationId xmlns:a16="http://schemas.microsoft.com/office/drawing/2014/main" id="{49CF53D1-1D19-4FAA-95FD-963DB7344D6C}"/>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4" name="Slide Number Placeholder 3">
            <a:extLst>
              <a:ext uri="{FF2B5EF4-FFF2-40B4-BE49-F238E27FC236}">
                <a16:creationId xmlns:a16="http://schemas.microsoft.com/office/drawing/2014/main" id="{9AE8D6A1-72CE-40D8-A6D8-A120E7E2594E}"/>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13</a:t>
            </a:fld>
            <a:endParaRPr lang="en-US"/>
          </a:p>
        </p:txBody>
      </p:sp>
    </p:spTree>
    <p:custDataLst>
      <p:tags r:id="rId1"/>
    </p:custDataLst>
    <p:extLst>
      <p:ext uri="{BB962C8B-B14F-4D97-AF65-F5344CB8AC3E}">
        <p14:creationId xmlns:p14="http://schemas.microsoft.com/office/powerpoint/2010/main" val="3764232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EA0BD-D3B6-C68A-4C5F-1FE06B318CFF}"/>
              </a:ext>
            </a:extLst>
          </p:cNvPr>
          <p:cNvSpPr>
            <a:spLocks noGrp="1"/>
          </p:cNvSpPr>
          <p:nvPr>
            <p:ph type="title"/>
          </p:nvPr>
        </p:nvSpPr>
        <p:spPr/>
        <p:txBody>
          <a:bodyPr/>
          <a:lstStyle/>
          <a:p>
            <a:r>
              <a:rPr lang="en-US"/>
              <a:t>Unit Summary</a:t>
            </a:r>
          </a:p>
        </p:txBody>
      </p:sp>
      <p:sp>
        <p:nvSpPr>
          <p:cNvPr id="7" name="Content Placeholder 2">
            <a:extLst>
              <a:ext uri="{FF2B5EF4-FFF2-40B4-BE49-F238E27FC236}">
                <a16:creationId xmlns:a16="http://schemas.microsoft.com/office/drawing/2014/main" id="{14E5E571-6482-07D3-2C79-18F2B81966FE}"/>
              </a:ext>
            </a:extLst>
          </p:cNvPr>
          <p:cNvSpPr txBox="1">
            <a:spLocks/>
          </p:cNvSpPr>
          <p:nvPr/>
        </p:nvSpPr>
        <p:spPr>
          <a:xfrm>
            <a:off x="1024387" y="1655180"/>
            <a:ext cx="9705345" cy="3761771"/>
          </a:xfrm>
          <a:prstGeom prst="rect">
            <a:avLst/>
          </a:prstGeom>
        </p:spPr>
        <p:txBody>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nSpc>
                <a:spcPct val="120000"/>
              </a:lnSpc>
              <a:spcBef>
                <a:spcPts val="0"/>
              </a:spcBef>
              <a:spcAft>
                <a:spcPts val="800"/>
              </a:spcAft>
              <a:buClr>
                <a:srgbClr val="2F2F30"/>
              </a:buClr>
              <a:buFont typeface="Wingdings" panose="05000000000000000000" pitchFamily="2" charset="2"/>
              <a:buChar char=""/>
              <a:tabLst>
                <a:tab pos="457200" algn="l"/>
              </a:tabLs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NFIP helps protect communities and individuals from the impacts of flooding.</a:t>
            </a:r>
          </a:p>
          <a:p>
            <a:pPr marL="342900" marR="0" lvl="0" indent="-342900">
              <a:lnSpc>
                <a:spcPct val="120000"/>
              </a:lnSpc>
              <a:spcBef>
                <a:spcPts val="0"/>
              </a:spcBef>
              <a:spcAft>
                <a:spcPts val="800"/>
              </a:spcAft>
              <a:buClr>
                <a:srgbClr val="2F2F30"/>
              </a:buClr>
              <a:buFont typeface="Wingdings" panose="05000000000000000000" pitchFamily="2" charset="2"/>
              <a:buChar char=""/>
              <a:tabLst>
                <a:tab pos="457200" algn="l"/>
              </a:tabLs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Local, State, and Federal governments must share roles and responsibilities to support the NFIP.</a:t>
            </a:r>
          </a:p>
          <a:p>
            <a:pPr marL="342900" marR="0" lvl="0" indent="-342900">
              <a:lnSpc>
                <a:spcPct val="120000"/>
              </a:lnSpc>
              <a:spcBef>
                <a:spcPts val="0"/>
              </a:spcBef>
              <a:spcAft>
                <a:spcPts val="800"/>
              </a:spcAft>
              <a:buClr>
                <a:srgbClr val="2F2F30"/>
              </a:buClr>
              <a:buFont typeface="Wingdings" panose="05000000000000000000" pitchFamily="2" charset="2"/>
              <a:buChar char=""/>
              <a:tabLst>
                <a:tab pos="457200" algn="l"/>
              </a:tabLs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Benefits of the NFIP:</a:t>
            </a:r>
          </a:p>
          <a:p>
            <a:pPr marL="742950" marR="0" lvl="1" indent="-285750">
              <a:lnSpc>
                <a:spcPct val="120000"/>
              </a:lnSpc>
              <a:spcBef>
                <a:spcPts val="0"/>
              </a:spcBef>
              <a:spcAft>
                <a:spcPts val="800"/>
              </a:spcAft>
              <a:buClr>
                <a:srgbClr val="2F2F30"/>
              </a:buClr>
              <a:buFont typeface="Courier New" panose="02070309020205020404" pitchFamily="49" charset="0"/>
              <a:buChar char="o"/>
              <a:tabLst>
                <a:tab pos="457200" algn="l"/>
              </a:tabLst>
            </a:pPr>
            <a:r>
              <a:rPr lang="en-US" dirty="0">
                <a:effectLst/>
                <a:latin typeface="Franklin Gothic Book" panose="020B0503020102020204" pitchFamily="34" charset="0"/>
                <a:ea typeface="Calibri" panose="020F0502020204030204" pitchFamily="34" charset="0"/>
                <a:cs typeface="Times New Roman" panose="02020603050405020304" pitchFamily="18" charset="0"/>
              </a:rPr>
              <a:t>NFIP Flood Insurance</a:t>
            </a:r>
          </a:p>
          <a:p>
            <a:pPr marL="742950" marR="0" lvl="1" indent="-285750">
              <a:lnSpc>
                <a:spcPct val="120000"/>
              </a:lnSpc>
              <a:spcBef>
                <a:spcPts val="0"/>
              </a:spcBef>
              <a:spcAft>
                <a:spcPts val="800"/>
              </a:spcAft>
              <a:buClr>
                <a:srgbClr val="2F2F30"/>
              </a:buClr>
              <a:buFont typeface="Courier New" panose="02070309020205020404" pitchFamily="49" charset="0"/>
              <a:buChar char="o"/>
              <a:tabLst>
                <a:tab pos="457200" algn="l"/>
              </a:tabLst>
            </a:pPr>
            <a:r>
              <a:rPr lang="en-US" dirty="0">
                <a:effectLst/>
                <a:latin typeface="Franklin Gothic Book" panose="020B0503020102020204" pitchFamily="34" charset="0"/>
                <a:ea typeface="Calibri" panose="020F0502020204030204" pitchFamily="34" charset="0"/>
                <a:cs typeface="Times New Roman" panose="02020603050405020304" pitchFamily="18" charset="0"/>
              </a:rPr>
              <a:t>Safer, damage-resistant development</a:t>
            </a:r>
          </a:p>
          <a:p>
            <a:pPr marL="742950" marR="0" lvl="1" indent="-285750">
              <a:lnSpc>
                <a:spcPct val="120000"/>
              </a:lnSpc>
              <a:spcBef>
                <a:spcPts val="0"/>
              </a:spcBef>
              <a:spcAft>
                <a:spcPts val="800"/>
              </a:spcAft>
              <a:buClr>
                <a:srgbClr val="2F2F30"/>
              </a:buClr>
              <a:buFont typeface="Courier New" panose="02070309020205020404" pitchFamily="49" charset="0"/>
              <a:buChar char="o"/>
              <a:tabLst>
                <a:tab pos="457200" algn="l"/>
              </a:tabLst>
            </a:pPr>
            <a:r>
              <a:rPr lang="en-US" dirty="0">
                <a:effectLst/>
                <a:latin typeface="Franklin Gothic Book" panose="020B0503020102020204" pitchFamily="34" charset="0"/>
                <a:ea typeface="Calibri" panose="020F0502020204030204" pitchFamily="34" charset="0"/>
                <a:cs typeface="Times New Roman" panose="02020603050405020304" pitchFamily="18" charset="0"/>
              </a:rPr>
              <a:t>Increased community resilience</a:t>
            </a:r>
          </a:p>
          <a:p>
            <a:pPr marL="742950" marR="0" lvl="1" indent="-285750">
              <a:lnSpc>
                <a:spcPct val="120000"/>
              </a:lnSpc>
              <a:spcBef>
                <a:spcPts val="0"/>
              </a:spcBef>
              <a:spcAft>
                <a:spcPts val="800"/>
              </a:spcAft>
              <a:buClr>
                <a:srgbClr val="2F2F30"/>
              </a:buClr>
              <a:buFont typeface="Courier New" panose="02070309020205020404" pitchFamily="49" charset="0"/>
              <a:buChar char="o"/>
              <a:tabLst>
                <a:tab pos="457200" algn="l"/>
              </a:tabLst>
            </a:pPr>
            <a:r>
              <a:rPr lang="en-US" dirty="0">
                <a:effectLst/>
                <a:latin typeface="Franklin Gothic Book" panose="020B0503020102020204" pitchFamily="34" charset="0"/>
                <a:ea typeface="Calibri" panose="020F0502020204030204" pitchFamily="34" charset="0"/>
                <a:cs typeface="Times New Roman" panose="02020603050405020304" pitchFamily="18" charset="0"/>
              </a:rPr>
              <a:t>Access to grants and loans</a:t>
            </a:r>
            <a:endParaRPr lang="en-US" dirty="0"/>
          </a:p>
        </p:txBody>
      </p:sp>
      <p:pic>
        <p:nvPicPr>
          <p:cNvPr id="8" name="Picture 7" descr="Three-legged NFIP stool labeled &quot;Hazard Identification Know the Risk,&quot; &quot;Mitigation, Manage the risk,&quot; and &quot;Flood Insurance, Insure the Risk.&quot;">
            <a:extLst>
              <a:ext uri="{FF2B5EF4-FFF2-40B4-BE49-F238E27FC236}">
                <a16:creationId xmlns:a16="http://schemas.microsoft.com/office/drawing/2014/main" id="{F8A7718F-E93F-E9C5-214B-781D147441FE}"/>
              </a:ext>
            </a:extLst>
          </p:cNvPr>
          <p:cNvPicPr>
            <a:picLocks noChangeAspect="1"/>
          </p:cNvPicPr>
          <p:nvPr/>
        </p:nvPicPr>
        <p:blipFill>
          <a:blip r:embed="rId4"/>
          <a:stretch>
            <a:fillRect/>
          </a:stretch>
        </p:blipFill>
        <p:spPr>
          <a:xfrm>
            <a:off x="6950490" y="2939968"/>
            <a:ext cx="3137629" cy="2476983"/>
          </a:xfrm>
          <a:prstGeom prst="rect">
            <a:avLst/>
          </a:prstGeom>
        </p:spPr>
      </p:pic>
      <p:sp>
        <p:nvSpPr>
          <p:cNvPr id="3" name="Footer Placeholder 2">
            <a:extLst>
              <a:ext uri="{FF2B5EF4-FFF2-40B4-BE49-F238E27FC236}">
                <a16:creationId xmlns:a16="http://schemas.microsoft.com/office/drawing/2014/main" id="{FFB184B8-320F-EE42-4E50-0B375ADB4D4F}"/>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a:t>Federal Emergency Management Agency</a:t>
            </a:r>
          </a:p>
        </p:txBody>
      </p:sp>
      <p:sp>
        <p:nvSpPr>
          <p:cNvPr id="4" name="Slide Number Placeholder 3">
            <a:extLst>
              <a:ext uri="{FF2B5EF4-FFF2-40B4-BE49-F238E27FC236}">
                <a16:creationId xmlns:a16="http://schemas.microsoft.com/office/drawing/2014/main" id="{C80320E4-0624-7474-0625-0DC447064741}"/>
              </a:ext>
              <a:ext uri="{C183D7F6-B498-43B3-948B-1728B52AA6E4}">
                <adec:decorative xmlns:adec="http://schemas.microsoft.com/office/drawing/2017/decorative" val="1"/>
              </a:ext>
            </a:extLst>
          </p:cNvPr>
          <p:cNvSpPr>
            <a:spLocks noGrp="1"/>
          </p:cNvSpPr>
          <p:nvPr>
            <p:ph type="sldNum" sz="quarter" idx="13"/>
          </p:nvPr>
        </p:nvSpPr>
        <p:spPr/>
        <p:txBody>
          <a:bodyPr/>
          <a:lstStyle/>
          <a:p>
            <a:fld id="{8FCC257D-A786-9244-9E17-CE618C8B9275}" type="slidenum">
              <a:rPr lang="en-US" smtClean="0"/>
              <a:pPr/>
              <a:t>14</a:t>
            </a:fld>
            <a:endParaRPr lang="en-US"/>
          </a:p>
        </p:txBody>
      </p:sp>
    </p:spTree>
    <p:custDataLst>
      <p:tags r:id="rId1"/>
    </p:custDataLst>
    <p:extLst>
      <p:ext uri="{BB962C8B-B14F-4D97-AF65-F5344CB8AC3E}">
        <p14:creationId xmlns:p14="http://schemas.microsoft.com/office/powerpoint/2010/main" val="2083189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7F604E-C44C-53F6-AFBC-3B1D131412F7}"/>
              </a:ext>
            </a:extLst>
          </p:cNvPr>
          <p:cNvSpPr>
            <a:spLocks noGrp="1"/>
          </p:cNvSpPr>
          <p:nvPr>
            <p:ph type="title"/>
          </p:nvPr>
        </p:nvSpPr>
        <p:spPr/>
        <p:txBody>
          <a:bodyPr/>
          <a:lstStyle/>
          <a:p>
            <a:r>
              <a:rPr lang="en-US"/>
              <a:t>Topic 2 Objective</a:t>
            </a:r>
          </a:p>
        </p:txBody>
      </p:sp>
      <p:sp>
        <p:nvSpPr>
          <p:cNvPr id="2" name="Content Placeholder 1">
            <a:extLst>
              <a:ext uri="{FF2B5EF4-FFF2-40B4-BE49-F238E27FC236}">
                <a16:creationId xmlns:a16="http://schemas.microsoft.com/office/drawing/2014/main" id="{E3080F9C-3DDD-10E8-0218-210BCDD9CA12}"/>
              </a:ext>
            </a:extLst>
          </p:cNvPr>
          <p:cNvSpPr>
            <a:spLocks noGrp="1"/>
          </p:cNvSpPr>
          <p:nvPr>
            <p:ph sz="half" idx="1"/>
          </p:nvPr>
        </p:nvSpPr>
        <p:spPr/>
        <p:txBody>
          <a:bodyPr vert="horz" lIns="91440" tIns="45720" rIns="91440" bIns="45720" rtlCol="0" anchor="t">
            <a:normAutofit/>
          </a:bodyPr>
          <a:lstStyle/>
          <a:p>
            <a:pPr indent="-342900"/>
            <a:r>
              <a:rPr lang="en-US">
                <a:latin typeface="Franklin Gothic Book"/>
                <a:ea typeface="Calibri" panose="020F0502020204030204" pitchFamily="34" charset="0"/>
                <a:cs typeface="Times New Roman"/>
              </a:rPr>
              <a:t>Describe how elected</a:t>
            </a:r>
            <a:r>
              <a:rPr lang="en-US" sz="2000">
                <a:effectLst/>
                <a:latin typeface="Franklin Gothic Book"/>
                <a:ea typeface="Calibri" panose="020F0502020204030204" pitchFamily="34" charset="0"/>
                <a:cs typeface="Times New Roman"/>
              </a:rPr>
              <a:t> local officials and </a:t>
            </a:r>
            <a:r>
              <a:rPr lang="en-US" sz="2000" dirty="0">
                <a:effectLst/>
                <a:latin typeface="Franklin Gothic Book"/>
                <a:ea typeface="Calibri" panose="020F0502020204030204" pitchFamily="34" charset="0"/>
                <a:cs typeface="Times New Roman"/>
              </a:rPr>
              <a:t>Floodplain Administrators can support local communities through the NFIP</a:t>
            </a:r>
            <a:endParaRPr lang="en-US" dirty="0">
              <a:latin typeface="Franklin Gothic Book"/>
              <a:cs typeface="Times New Roman"/>
            </a:endParaRPr>
          </a:p>
        </p:txBody>
      </p:sp>
      <p:pic>
        <p:nvPicPr>
          <p:cNvPr id="8" name="Content Placeholder 7" descr="A blue and white circular target with blue and white arrows hitting the center of the target.&#10;&#10;">
            <a:extLst>
              <a:ext uri="{FF2B5EF4-FFF2-40B4-BE49-F238E27FC236}">
                <a16:creationId xmlns:a16="http://schemas.microsoft.com/office/drawing/2014/main" id="{EDD6FD8A-4FD5-57A1-C8D8-109BE5DA5CB8}"/>
              </a:ext>
            </a:extLst>
          </p:cNvPr>
          <p:cNvPicPr>
            <a:picLocks noGrp="1" noChangeAspect="1"/>
          </p:cNvPicPr>
          <p:nvPr>
            <p:ph sz="half" idx="2"/>
          </p:nvPr>
        </p:nvPicPr>
        <p:blipFill>
          <a:blip r:embed="rId4"/>
          <a:stretch>
            <a:fillRect/>
          </a:stretch>
        </p:blipFill>
        <p:spPr>
          <a:xfrm>
            <a:off x="6313488" y="1560724"/>
            <a:ext cx="5268912" cy="3971501"/>
          </a:xfrm>
        </p:spPr>
      </p:pic>
      <p:sp>
        <p:nvSpPr>
          <p:cNvPr id="5" name="Footer Placeholder 4">
            <a:extLst>
              <a:ext uri="{FF2B5EF4-FFF2-40B4-BE49-F238E27FC236}">
                <a16:creationId xmlns:a16="http://schemas.microsoft.com/office/drawing/2014/main" id="{F6291EDD-E85B-FE68-545A-BAA68D7AA014}"/>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B3CD681E-AE96-C252-74C9-C65129F92280}"/>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2</a:t>
            </a:fld>
            <a:endParaRPr lang="en-US"/>
          </a:p>
        </p:txBody>
      </p:sp>
    </p:spTree>
    <p:custDataLst>
      <p:tags r:id="rId1"/>
    </p:custDataLst>
    <p:extLst>
      <p:ext uri="{BB962C8B-B14F-4D97-AF65-F5344CB8AC3E}">
        <p14:creationId xmlns:p14="http://schemas.microsoft.com/office/powerpoint/2010/main" val="2480642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8932B0-6F89-092D-4061-DFF42830628D}"/>
              </a:ext>
            </a:extLst>
          </p:cNvPr>
          <p:cNvSpPr>
            <a:spLocks noGrp="1"/>
          </p:cNvSpPr>
          <p:nvPr>
            <p:ph type="title"/>
          </p:nvPr>
        </p:nvSpPr>
        <p:spPr/>
        <p:txBody>
          <a:bodyPr>
            <a:normAutofit fontScale="90000"/>
          </a:bodyPr>
          <a:lstStyle/>
          <a:p>
            <a:r>
              <a:rPr lang="en-US"/>
              <a:t>What’s My Community’s Flood Risk?</a:t>
            </a:r>
          </a:p>
        </p:txBody>
      </p:sp>
      <p:sp>
        <p:nvSpPr>
          <p:cNvPr id="7" name="Content Placeholder 6">
            <a:extLst>
              <a:ext uri="{FF2B5EF4-FFF2-40B4-BE49-F238E27FC236}">
                <a16:creationId xmlns:a16="http://schemas.microsoft.com/office/drawing/2014/main" id="{601B5E6A-CEFE-4EA1-954B-0895E3D44D46}"/>
              </a:ext>
            </a:extLst>
          </p:cNvPr>
          <p:cNvSpPr>
            <a:spLocks noGrp="1"/>
          </p:cNvSpPr>
          <p:nvPr>
            <p:ph sz="half" idx="2"/>
          </p:nvPr>
        </p:nvSpPr>
        <p:spPr/>
        <p:txBody>
          <a:bodyPr vert="horz" lIns="91440" tIns="45720" rIns="91440" bIns="45720" rtlCol="0" anchor="t">
            <a:normAutofit fontScale="92500" lnSpcReduction="20000"/>
          </a:bodyPr>
          <a:lstStyle/>
          <a:p>
            <a:pPr indent="-347345">
              <a:lnSpc>
                <a:spcPct val="188679"/>
              </a:lnSpc>
            </a:pPr>
            <a:r>
              <a:rPr lang="en-US" dirty="0">
                <a:cs typeface="Times New Roman"/>
              </a:rPr>
              <a:t>Risks vary by community. </a:t>
            </a:r>
            <a:endParaRPr lang="en-US" dirty="0"/>
          </a:p>
          <a:p>
            <a:pPr indent="-347345">
              <a:lnSpc>
                <a:spcPct val="188679"/>
              </a:lnSpc>
            </a:pPr>
            <a:r>
              <a:rPr lang="en-US" dirty="0">
                <a:cs typeface="Times New Roman"/>
              </a:rPr>
              <a:t>Anywhere it can rain, it can flood.</a:t>
            </a:r>
          </a:p>
          <a:p>
            <a:pPr indent="-347345">
              <a:lnSpc>
                <a:spcPct val="188679"/>
              </a:lnSpc>
            </a:pPr>
            <a:r>
              <a:rPr lang="en-US" dirty="0">
                <a:effectLst/>
                <a:ea typeface="Calibri" panose="020F0502020204030204" pitchFamily="34" charset="0"/>
                <a:cs typeface="Times New Roman"/>
              </a:rPr>
              <a:t>Floods are the leading cause of natural disaster losses in the US.</a:t>
            </a:r>
          </a:p>
          <a:p>
            <a:pPr indent="-347345">
              <a:lnSpc>
                <a:spcPct val="188679"/>
              </a:lnSpc>
            </a:pPr>
            <a:r>
              <a:rPr lang="en-US" dirty="0">
                <a:effectLst/>
                <a:ea typeface="Calibri" panose="020F0502020204030204" pitchFamily="34" charset="0"/>
                <a:cs typeface="Times New Roman"/>
              </a:rPr>
              <a:t>99% of US counties </a:t>
            </a:r>
            <a:r>
              <a:rPr lang="en-US" dirty="0">
                <a:ea typeface="Calibri" panose="020F0502020204030204" pitchFamily="34" charset="0"/>
                <a:cs typeface="Times New Roman"/>
              </a:rPr>
              <a:t>were impacted</a:t>
            </a:r>
            <a:r>
              <a:rPr lang="en-US" dirty="0">
                <a:effectLst/>
                <a:ea typeface="Calibri" panose="020F0502020204030204" pitchFamily="34" charset="0"/>
                <a:cs typeface="Times New Roman"/>
              </a:rPr>
              <a:t> by a flooding event</a:t>
            </a:r>
            <a:r>
              <a:rPr lang="en-US" dirty="0">
                <a:ea typeface="Calibri" panose="020F0502020204030204" pitchFamily="34" charset="0"/>
                <a:cs typeface="Times New Roman"/>
              </a:rPr>
              <a:t> between</a:t>
            </a:r>
            <a:r>
              <a:rPr lang="en-US" dirty="0">
                <a:effectLst/>
                <a:ea typeface="Calibri" panose="020F0502020204030204" pitchFamily="34" charset="0"/>
                <a:cs typeface="Times New Roman"/>
              </a:rPr>
              <a:t> 1996-2019.</a:t>
            </a:r>
          </a:p>
        </p:txBody>
      </p:sp>
      <p:pic>
        <p:nvPicPr>
          <p:cNvPr id="14" name="Content Placeholder 13" descr="House on a grassy hill next to the water with FEMA and NFIP logos with banner Floods can happen anywhere. To anyone. At any time.">
            <a:extLst>
              <a:ext uri="{FF2B5EF4-FFF2-40B4-BE49-F238E27FC236}">
                <a16:creationId xmlns:a16="http://schemas.microsoft.com/office/drawing/2014/main" id="{DFADCE2A-7141-8127-F1F5-FD875200C1B8}"/>
              </a:ext>
            </a:extLst>
          </p:cNvPr>
          <p:cNvPicPr>
            <a:picLocks noGrp="1" noChangeAspect="1"/>
          </p:cNvPicPr>
          <p:nvPr>
            <p:ph sz="half" idx="13"/>
          </p:nvPr>
        </p:nvPicPr>
        <p:blipFill>
          <a:blip r:embed="rId4"/>
          <a:stretch>
            <a:fillRect/>
          </a:stretch>
        </p:blipFill>
        <p:spPr>
          <a:xfrm>
            <a:off x="6721475" y="1894384"/>
            <a:ext cx="4860925" cy="2734270"/>
          </a:xfrm>
        </p:spPr>
      </p:pic>
      <p:sp>
        <p:nvSpPr>
          <p:cNvPr id="5" name="Footer Placeholder 4">
            <a:extLst>
              <a:ext uri="{FF2B5EF4-FFF2-40B4-BE49-F238E27FC236}">
                <a16:creationId xmlns:a16="http://schemas.microsoft.com/office/drawing/2014/main" id="{C73901E9-ED40-E2ED-473B-94DF7872DF0B}"/>
              </a:ext>
              <a:ext uri="{C183D7F6-B498-43B3-948B-1728B52AA6E4}">
                <adec:decorative xmlns:adec="http://schemas.microsoft.com/office/drawing/2017/decorative" val="1"/>
              </a:ext>
            </a:extLst>
          </p:cNvPr>
          <p:cNvSpPr>
            <a:spLocks noGrp="1"/>
          </p:cNvSpPr>
          <p:nvPr>
            <p:ph type="ftr" sz="quarter" idx="11"/>
          </p:nvPr>
        </p:nvSpPr>
        <p:spPr>
          <a:xfrm>
            <a:off x="6587490" y="6299521"/>
            <a:ext cx="4443413" cy="365125"/>
          </a:xfrm>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4585E277-04C8-8DEF-5EC5-841DED59E7EB}"/>
              </a:ext>
              <a:ext uri="{C183D7F6-B498-43B3-948B-1728B52AA6E4}">
                <adec:decorative xmlns:adec="http://schemas.microsoft.com/office/drawing/2017/decorative" val="1"/>
              </a:ext>
            </a:extLst>
          </p:cNvPr>
          <p:cNvSpPr>
            <a:spLocks noGrp="1"/>
          </p:cNvSpPr>
          <p:nvPr>
            <p:ph type="sldNum" sz="quarter" idx="12"/>
          </p:nvPr>
        </p:nvSpPr>
        <p:spPr>
          <a:xfrm>
            <a:off x="11030903" y="6299521"/>
            <a:ext cx="914403" cy="365125"/>
          </a:xfrm>
        </p:spPr>
        <p:txBody>
          <a:bodyPr/>
          <a:lstStyle/>
          <a:p>
            <a:fld id="{8FCC257D-A786-9244-9E17-CE618C8B9275}" type="slidenum">
              <a:rPr lang="en-US" smtClean="0"/>
              <a:pPr/>
              <a:t>3</a:t>
            </a:fld>
            <a:endParaRPr lang="en-US"/>
          </a:p>
        </p:txBody>
      </p:sp>
    </p:spTree>
    <p:custDataLst>
      <p:tags r:id="rId1"/>
    </p:custDataLst>
    <p:extLst>
      <p:ext uri="{BB962C8B-B14F-4D97-AF65-F5344CB8AC3E}">
        <p14:creationId xmlns:p14="http://schemas.microsoft.com/office/powerpoint/2010/main" val="3509393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F34C06-178F-9390-E818-22DEAAB57F46}"/>
              </a:ext>
            </a:extLst>
          </p:cNvPr>
          <p:cNvSpPr>
            <a:spLocks noGrp="1"/>
          </p:cNvSpPr>
          <p:nvPr>
            <p:ph type="title"/>
          </p:nvPr>
        </p:nvSpPr>
        <p:spPr/>
        <p:txBody>
          <a:bodyPr/>
          <a:lstStyle/>
          <a:p>
            <a:r>
              <a:rPr lang="en-US"/>
              <a:t>Impacts of Flooding and Floodplain Mismanagement</a:t>
            </a:r>
          </a:p>
        </p:txBody>
      </p:sp>
      <p:sp>
        <p:nvSpPr>
          <p:cNvPr id="8" name="Content Placeholder 7">
            <a:extLst>
              <a:ext uri="{FF2B5EF4-FFF2-40B4-BE49-F238E27FC236}">
                <a16:creationId xmlns:a16="http://schemas.microsoft.com/office/drawing/2014/main" id="{203740BD-FD61-8A25-7F08-7BB35B6FAD78}"/>
              </a:ext>
              <a:ext uri="{C183D7F6-B498-43B3-948B-1728B52AA6E4}">
                <adec:decorative xmlns:adec="http://schemas.microsoft.com/office/drawing/2017/decorative" val="0"/>
              </a:ext>
            </a:extLst>
          </p:cNvPr>
          <p:cNvSpPr>
            <a:spLocks noGrp="1"/>
          </p:cNvSpPr>
          <p:nvPr>
            <p:ph idx="1"/>
          </p:nvPr>
        </p:nvSpPr>
        <p:spPr>
          <a:xfrm>
            <a:off x="738189" y="1490383"/>
            <a:ext cx="6213071" cy="4476205"/>
          </a:xfrm>
        </p:spPr>
        <p:txBody>
          <a:bodyPr vert="horz" lIns="91440" tIns="45720" rIns="91440" bIns="45720" rtlCol="0" anchor="t">
            <a:normAutofit/>
          </a:bodyPr>
          <a:lstStyle/>
          <a:p>
            <a:pPr marL="342900" marR="0" lvl="0" indent="-342900">
              <a:lnSpc>
                <a:spcPct val="120000"/>
              </a:lnSpc>
              <a:spcBef>
                <a:spcPts val="0"/>
              </a:spcBef>
              <a:spcAft>
                <a:spcPts val="1200"/>
              </a:spcAft>
              <a:buClr>
                <a:srgbClr val="2F2F30"/>
              </a:buClr>
              <a:buFont typeface="Wingdings" panose="05000000000000000000" pitchFamily="2" charset="2"/>
              <a:buChar char=""/>
              <a:tabLst>
                <a:tab pos="457200" algn="l"/>
              </a:tabLs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Liability for not applying or enforcing floodplain regulations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457200" algn="l"/>
              </a:tabLs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Disruptions to public health, safety, and welfare</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457200" algn="l"/>
              </a:tabLs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Economic impacts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457200" algn="l"/>
              </a:tabLs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Damage to critical services and facilities (hospitals, police, fire, etc.)</a:t>
            </a:r>
          </a:p>
        </p:txBody>
      </p:sp>
      <p:pic>
        <p:nvPicPr>
          <p:cNvPr id="4" name="Picture 3" descr="Collage of Flood Protection Sandbags with flooded homes in the background and a man grieving over a house destroyed in flood.">
            <a:extLst>
              <a:ext uri="{FF2B5EF4-FFF2-40B4-BE49-F238E27FC236}">
                <a16:creationId xmlns:a16="http://schemas.microsoft.com/office/drawing/2014/main" id="{2F197944-E5ED-F6DE-187E-40E090AFCF3A}"/>
              </a:ext>
            </a:extLst>
          </p:cNvPr>
          <p:cNvPicPr>
            <a:picLocks noChangeAspect="1"/>
          </p:cNvPicPr>
          <p:nvPr/>
        </p:nvPicPr>
        <p:blipFill>
          <a:blip r:embed="rId4"/>
          <a:stretch>
            <a:fillRect/>
          </a:stretch>
        </p:blipFill>
        <p:spPr>
          <a:xfrm>
            <a:off x="7643103" y="1490383"/>
            <a:ext cx="3438144" cy="4297680"/>
          </a:xfrm>
          <a:prstGeom prst="rect">
            <a:avLst/>
          </a:prstGeom>
        </p:spPr>
      </p:pic>
      <p:sp>
        <p:nvSpPr>
          <p:cNvPr id="3" name="Slide Number Placeholder 2">
            <a:extLst>
              <a:ext uri="{FF2B5EF4-FFF2-40B4-BE49-F238E27FC236}">
                <a16:creationId xmlns:a16="http://schemas.microsoft.com/office/drawing/2014/main" id="{F718F1D8-B85F-F4C2-8718-788EC3E40BCE}"/>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4</a:t>
            </a:fld>
            <a:endParaRPr lang="en-US"/>
          </a:p>
        </p:txBody>
      </p:sp>
    </p:spTree>
    <p:custDataLst>
      <p:tags r:id="rId1"/>
    </p:custDataLst>
    <p:extLst>
      <p:ext uri="{BB962C8B-B14F-4D97-AF65-F5344CB8AC3E}">
        <p14:creationId xmlns:p14="http://schemas.microsoft.com/office/powerpoint/2010/main" val="707169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E9AD1B-EC05-46F1-8FC2-6B5BDF4C0E2F}"/>
              </a:ext>
            </a:extLst>
          </p:cNvPr>
          <p:cNvSpPr>
            <a:spLocks noGrp="1"/>
          </p:cNvSpPr>
          <p:nvPr>
            <p:ph type="title"/>
          </p:nvPr>
        </p:nvSpPr>
        <p:spPr/>
        <p:txBody>
          <a:bodyPr/>
          <a:lstStyle/>
          <a:p>
            <a:r>
              <a:rPr lang="en-US"/>
              <a:t>Purpose of the National Flood Insurance Program (NFIP)</a:t>
            </a:r>
          </a:p>
        </p:txBody>
      </p:sp>
      <p:sp>
        <p:nvSpPr>
          <p:cNvPr id="2" name="Content Placeholder 1">
            <a:extLst>
              <a:ext uri="{FF2B5EF4-FFF2-40B4-BE49-F238E27FC236}">
                <a16:creationId xmlns:a16="http://schemas.microsoft.com/office/drawing/2014/main" id="{18EC50AA-0E9F-48B6-AA20-014B697A6F50}"/>
              </a:ext>
            </a:extLst>
          </p:cNvPr>
          <p:cNvSpPr>
            <a:spLocks noGrp="1"/>
          </p:cNvSpPr>
          <p:nvPr>
            <p:ph sz="half" idx="1"/>
          </p:nvPr>
        </p:nvSpPr>
        <p:spPr/>
        <p:txBody>
          <a:bodyPr/>
          <a:lstStyle/>
          <a:p>
            <a:pPr marL="342900" marR="0" lvl="0" indent="-342900">
              <a:lnSpc>
                <a:spcPct val="120000"/>
              </a:lnSpc>
              <a:spcBef>
                <a:spcPts val="0"/>
              </a:spcBef>
              <a:spcAft>
                <a:spcPts val="1200"/>
              </a:spcAft>
              <a:buClr>
                <a:srgbClr val="2F2F30"/>
              </a:buClr>
              <a:buFont typeface="Wingdings" panose="05000000000000000000" pitchFamily="2" charset="2"/>
              <a:buChar char=""/>
              <a:tabLst>
                <a:tab pos="457200" algn="l"/>
              </a:tabLst>
            </a:pPr>
            <a:r>
              <a:rPr lang="en-US" dirty="0">
                <a:effectLst/>
                <a:latin typeface="Franklin Gothic Book" panose="020B0503020102020204" pitchFamily="34" charset="0"/>
                <a:ea typeface="Calibri" panose="020F0502020204030204" pitchFamily="34" charset="0"/>
                <a:cs typeface="Times New Roman" panose="02020603050405020304" pitchFamily="18" charset="0"/>
              </a:rPr>
              <a:t>August 1, 1968</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457200" algn="l"/>
              </a:tabLst>
            </a:pPr>
            <a:r>
              <a:rPr lang="en-US" dirty="0">
                <a:effectLst/>
                <a:latin typeface="Franklin Gothic Book" panose="020B0503020102020204" pitchFamily="34" charset="0"/>
                <a:ea typeface="Calibri" panose="020F0502020204030204" pitchFamily="34" charset="0"/>
                <a:cs typeface="Times New Roman" panose="02020603050405020304" pitchFamily="18" charset="0"/>
              </a:rPr>
              <a:t>Reduce flood risk and damages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3107690" algn="l"/>
              </a:tabLst>
            </a:pPr>
            <a:r>
              <a:rPr lang="en-US" dirty="0">
                <a:effectLst/>
                <a:latin typeface="Franklin Gothic Book" panose="020B0503020102020204" pitchFamily="34" charset="0"/>
                <a:ea typeface="Calibri" panose="020F0502020204030204" pitchFamily="34" charset="0"/>
                <a:cs typeface="Times New Roman" panose="02020603050405020304" pitchFamily="18" charset="0"/>
              </a:rPr>
              <a:t>Provide access to flood insurance</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3107690" algn="l"/>
              </a:tabLst>
            </a:pPr>
            <a:r>
              <a:rPr lang="en-US" dirty="0">
                <a:effectLst/>
                <a:latin typeface="Franklin Gothic Book" panose="020B0503020102020204" pitchFamily="34" charset="0"/>
                <a:ea typeface="Calibri" panose="020F0502020204030204" pitchFamily="34" charset="0"/>
                <a:cs typeface="Times New Roman" panose="02020603050405020304" pitchFamily="18" charset="0"/>
              </a:rPr>
              <a:t>Reduce spending on Federal Disaster Assistance</a:t>
            </a:r>
          </a:p>
        </p:txBody>
      </p:sp>
      <p:pic>
        <p:nvPicPr>
          <p:cNvPr id="7" name="Picture 2" descr="National Flood Insurance Program logo of a black and blue logo with houses and waves">
            <a:extLst>
              <a:ext uri="{FF2B5EF4-FFF2-40B4-BE49-F238E27FC236}">
                <a16:creationId xmlns:a16="http://schemas.microsoft.com/office/drawing/2014/main" id="{2E0F2F73-5BE5-4E3F-82B3-7DD78BAE5DA8}"/>
              </a:ext>
            </a:extLst>
          </p:cNvPr>
          <p:cNvPicPr>
            <a:picLocks noGrp="1" noChangeAspect="1" noChangeArrowheads="1"/>
          </p:cNvPicPr>
          <p:nvPr>
            <p:ph sz="half" idx="2"/>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1343" b="9050"/>
          <a:stretch/>
        </p:blipFill>
        <p:spPr bwMode="auto">
          <a:xfrm>
            <a:off x="6414293" y="1549400"/>
            <a:ext cx="4635185" cy="399415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268384D5-57EC-463E-9F3A-0862EAEFE88A}"/>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470AE5E7-8D64-41E2-BB7D-85C92DD38D72}"/>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5</a:t>
            </a:fld>
            <a:endParaRPr lang="en-US"/>
          </a:p>
        </p:txBody>
      </p:sp>
    </p:spTree>
    <p:custDataLst>
      <p:tags r:id="rId1"/>
    </p:custDataLst>
    <p:extLst>
      <p:ext uri="{BB962C8B-B14F-4D97-AF65-F5344CB8AC3E}">
        <p14:creationId xmlns:p14="http://schemas.microsoft.com/office/powerpoint/2010/main" val="669748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577B35-24B8-8C99-CAD7-D7437A72E08D}"/>
              </a:ext>
            </a:extLst>
          </p:cNvPr>
          <p:cNvSpPr>
            <a:spLocks noGrp="1"/>
          </p:cNvSpPr>
          <p:nvPr>
            <p:ph type="title"/>
          </p:nvPr>
        </p:nvSpPr>
        <p:spPr>
          <a:xfrm>
            <a:off x="738189" y="474355"/>
            <a:ext cx="10715627" cy="743347"/>
          </a:xfrm>
        </p:spPr>
        <p:txBody>
          <a:bodyPr/>
          <a:lstStyle/>
          <a:p>
            <a:r>
              <a:rPr lang="en-US" dirty="0"/>
              <a:t>Why Flood Insurance Is Important And Needed</a:t>
            </a:r>
          </a:p>
        </p:txBody>
      </p:sp>
      <p:pic>
        <p:nvPicPr>
          <p:cNvPr id="9" name="Graphic 8">
            <a:extLst>
              <a:ext uri="{FF2B5EF4-FFF2-40B4-BE49-F238E27FC236}">
                <a16:creationId xmlns:a16="http://schemas.microsoft.com/office/drawing/2014/main" id="{03F54A4F-5422-05F8-36CD-10CE570EF74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3036" y="1530174"/>
            <a:ext cx="524503" cy="524503"/>
          </a:xfrm>
          <a:prstGeom prst="rect">
            <a:avLst/>
          </a:prstGeom>
        </p:spPr>
      </p:pic>
      <p:sp>
        <p:nvSpPr>
          <p:cNvPr id="7" name="Content Placeholder 1">
            <a:extLst>
              <a:ext uri="{FF2B5EF4-FFF2-40B4-BE49-F238E27FC236}">
                <a16:creationId xmlns:a16="http://schemas.microsoft.com/office/drawing/2014/main" id="{7D3ABA61-9D5C-E48E-E363-414468B87611}"/>
              </a:ext>
            </a:extLst>
          </p:cNvPr>
          <p:cNvSpPr txBox="1">
            <a:spLocks/>
          </p:cNvSpPr>
          <p:nvPr/>
        </p:nvSpPr>
        <p:spPr>
          <a:xfrm>
            <a:off x="738183" y="1436459"/>
            <a:ext cx="10715633" cy="698009"/>
          </a:xfrm>
          <a:prstGeom prst="rect">
            <a:avLst/>
          </a:prstGeom>
          <a:ln>
            <a:noFill/>
          </a:ln>
        </p:spPr>
        <p:txBody>
          <a:bodyPr vert="horz" lIns="0" tIns="45720" rIns="91440" bIns="45720" rtlCol="0" anchor="ctr" anchorCtr="0">
            <a:noAutofit/>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0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457200" lvl="1" indent="0">
              <a:buNone/>
            </a:pPr>
            <a:r>
              <a:rPr lang="en-US" sz="2000" dirty="0">
                <a:solidFill>
                  <a:srgbClr val="005288"/>
                </a:solidFill>
              </a:rPr>
              <a:t>Disaster assistance rarely covers everything, creating debt.</a:t>
            </a:r>
            <a:endParaRPr lang="en-US" dirty="0">
              <a:solidFill>
                <a:srgbClr val="005288"/>
              </a:solidFill>
            </a:endParaRPr>
          </a:p>
        </p:txBody>
      </p:sp>
      <p:sp>
        <p:nvSpPr>
          <p:cNvPr id="2" name="Content Placeholder 1">
            <a:extLst>
              <a:ext uri="{FF2B5EF4-FFF2-40B4-BE49-F238E27FC236}">
                <a16:creationId xmlns:a16="http://schemas.microsoft.com/office/drawing/2014/main" id="{DE50093A-BB0B-4CC4-0048-243FB7936B97}"/>
              </a:ext>
            </a:extLst>
          </p:cNvPr>
          <p:cNvSpPr>
            <a:spLocks noGrp="1"/>
          </p:cNvSpPr>
          <p:nvPr>
            <p:ph sz="half" idx="1"/>
          </p:nvPr>
        </p:nvSpPr>
        <p:spPr>
          <a:xfrm>
            <a:off x="738183" y="2446940"/>
            <a:ext cx="5188055" cy="3231374"/>
          </a:xfrm>
        </p:spPr>
        <p:txBody>
          <a:bodyPr vert="horz" lIns="91440" tIns="45720" rIns="91440" bIns="45720" rtlCol="0" anchor="t">
            <a:noAutofit/>
          </a:bodyPr>
          <a:lstStyle/>
          <a:p>
            <a:pPr marL="0" indent="0">
              <a:buNone/>
            </a:pPr>
            <a:r>
              <a:rPr lang="en-US" sz="1800" b="1" dirty="0"/>
              <a:t>Flood Insurance:</a:t>
            </a:r>
          </a:p>
          <a:p>
            <a:pPr indent="-342900"/>
            <a:r>
              <a:rPr lang="en-US" sz="1800" dirty="0"/>
              <a:t>Average claim payment: $75,000</a:t>
            </a:r>
          </a:p>
          <a:p>
            <a:pPr indent="-342900"/>
            <a:r>
              <a:rPr lang="en-US" sz="1800" dirty="0"/>
              <a:t>Claims paid for all flooding in all flood zones.</a:t>
            </a:r>
          </a:p>
          <a:p>
            <a:pPr indent="-342900"/>
            <a:r>
              <a:rPr lang="en-US" sz="1800" dirty="0"/>
              <a:t>No payback is required.</a:t>
            </a:r>
          </a:p>
          <a:p>
            <a:pPr indent="-342900"/>
            <a:r>
              <a:rPr lang="en-US" sz="1800" dirty="0"/>
              <a:t>Policies not canceled for repeat losses.</a:t>
            </a:r>
          </a:p>
          <a:p>
            <a:pPr indent="-342900"/>
            <a:r>
              <a:rPr lang="en-US" sz="1800" dirty="0"/>
              <a:t>Coverage available for buildings and contents.</a:t>
            </a:r>
          </a:p>
        </p:txBody>
      </p:sp>
      <p:sp>
        <p:nvSpPr>
          <p:cNvPr id="3" name="Content Placeholder 2">
            <a:extLst>
              <a:ext uri="{FF2B5EF4-FFF2-40B4-BE49-F238E27FC236}">
                <a16:creationId xmlns:a16="http://schemas.microsoft.com/office/drawing/2014/main" id="{E1F4CBD1-FFDC-8EE4-3629-011E868655BD}"/>
              </a:ext>
            </a:extLst>
          </p:cNvPr>
          <p:cNvSpPr>
            <a:spLocks noGrp="1"/>
          </p:cNvSpPr>
          <p:nvPr>
            <p:ph sz="half" idx="2"/>
          </p:nvPr>
        </p:nvSpPr>
        <p:spPr>
          <a:xfrm>
            <a:off x="6096000" y="2446940"/>
            <a:ext cx="5184648" cy="3231374"/>
          </a:xfrm>
        </p:spPr>
        <p:txBody>
          <a:bodyPr vert="horz" lIns="91440" tIns="45720" rIns="91440" bIns="45720" rtlCol="0" anchor="t">
            <a:noAutofit/>
          </a:bodyPr>
          <a:lstStyle/>
          <a:p>
            <a:pPr marL="0" indent="0">
              <a:lnSpc>
                <a:spcPct val="120000"/>
              </a:lnSpc>
              <a:buNone/>
            </a:pPr>
            <a:r>
              <a:rPr lang="en-US" sz="1800" b="1" dirty="0"/>
              <a:t>Disaster Assistance:</a:t>
            </a:r>
          </a:p>
          <a:p>
            <a:pPr indent="-342900">
              <a:lnSpc>
                <a:spcPct val="120000"/>
              </a:lnSpc>
            </a:pPr>
            <a:r>
              <a:rPr lang="en-US" sz="1800" dirty="0"/>
              <a:t>Average payout: $4,000</a:t>
            </a:r>
          </a:p>
          <a:p>
            <a:pPr indent="-342900">
              <a:lnSpc>
                <a:spcPct val="120000"/>
              </a:lnSpc>
            </a:pPr>
            <a:r>
              <a:rPr lang="en-US" sz="1800" dirty="0"/>
              <a:t>Requires Presidential Disaster declaration</a:t>
            </a:r>
          </a:p>
          <a:p>
            <a:pPr indent="-342900">
              <a:lnSpc>
                <a:spcPct val="120000"/>
              </a:lnSpc>
            </a:pPr>
            <a:r>
              <a:rPr lang="en-US" sz="1800" dirty="0"/>
              <a:t>Disaster loans must be repaid with interest.</a:t>
            </a:r>
          </a:p>
          <a:p>
            <a:pPr indent="-342900">
              <a:lnSpc>
                <a:spcPct val="120000"/>
              </a:lnSpc>
            </a:pPr>
            <a:r>
              <a:rPr lang="en-US" sz="1800" dirty="0"/>
              <a:t>Individual disaster assistance may only be accessible if many structures are significantly damaged.</a:t>
            </a:r>
          </a:p>
        </p:txBody>
      </p:sp>
      <p:sp>
        <p:nvSpPr>
          <p:cNvPr id="5" name="Footer Placeholder 4">
            <a:extLst>
              <a:ext uri="{FF2B5EF4-FFF2-40B4-BE49-F238E27FC236}">
                <a16:creationId xmlns:a16="http://schemas.microsoft.com/office/drawing/2014/main" id="{B759E265-3500-074F-DB64-7FBB170E025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CF470C02-2575-50A9-3413-0DC8B7A11074}"/>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6</a:t>
            </a:fld>
            <a:endParaRPr lang="en-US"/>
          </a:p>
        </p:txBody>
      </p:sp>
    </p:spTree>
    <p:custDataLst>
      <p:tags r:id="rId1"/>
    </p:custDataLst>
    <p:extLst>
      <p:ext uri="{BB962C8B-B14F-4D97-AF65-F5344CB8AC3E}">
        <p14:creationId xmlns:p14="http://schemas.microsoft.com/office/powerpoint/2010/main" val="674016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834868-91B6-43FD-8CE9-BE243AB0A408}"/>
              </a:ext>
            </a:extLst>
          </p:cNvPr>
          <p:cNvSpPr>
            <a:spLocks noGrp="1"/>
          </p:cNvSpPr>
          <p:nvPr>
            <p:ph type="title"/>
          </p:nvPr>
        </p:nvSpPr>
        <p:spPr>
          <a:xfrm>
            <a:off x="459695" y="653368"/>
            <a:ext cx="5117441" cy="743347"/>
          </a:xfrm>
        </p:spPr>
        <p:txBody>
          <a:bodyPr/>
          <a:lstStyle/>
          <a:p>
            <a:r>
              <a:rPr lang="en-US"/>
              <a:t>Benefits of NFIP Participation</a:t>
            </a:r>
          </a:p>
        </p:txBody>
      </p:sp>
      <p:sp>
        <p:nvSpPr>
          <p:cNvPr id="2" name="Content Placeholder 1">
            <a:extLst>
              <a:ext uri="{FF2B5EF4-FFF2-40B4-BE49-F238E27FC236}">
                <a16:creationId xmlns:a16="http://schemas.microsoft.com/office/drawing/2014/main" id="{99DD34DA-24B7-445F-8308-BF5A49DBAD3C}"/>
              </a:ext>
            </a:extLst>
          </p:cNvPr>
          <p:cNvSpPr>
            <a:spLocks noGrp="1"/>
          </p:cNvSpPr>
          <p:nvPr>
            <p:ph sz="half" idx="2"/>
          </p:nvPr>
        </p:nvSpPr>
        <p:spPr>
          <a:xfrm>
            <a:off x="459695" y="1493392"/>
            <a:ext cx="5129793" cy="2901001"/>
          </a:xfrm>
        </p:spPr>
        <p:txBody>
          <a:bodyPr vert="horz" lIns="91440" tIns="45720" rIns="91440" bIns="45720" rtlCol="0" anchor="t">
            <a:normAutofit/>
          </a:bodyPr>
          <a:lstStyle/>
          <a:p>
            <a:pPr indent="-347345">
              <a:lnSpc>
                <a:spcPct val="150000"/>
              </a:lnSpc>
            </a:pPr>
            <a:r>
              <a:rPr lang="en-US" dirty="0"/>
              <a:t>NFIP Flood Insurance</a:t>
            </a:r>
          </a:p>
          <a:p>
            <a:pPr indent="-347345">
              <a:lnSpc>
                <a:spcPct val="150000"/>
              </a:lnSpc>
            </a:pPr>
            <a:r>
              <a:rPr lang="en-US" dirty="0"/>
              <a:t>Safer, damage-resistant development</a:t>
            </a:r>
          </a:p>
          <a:p>
            <a:pPr indent="-347345">
              <a:lnSpc>
                <a:spcPct val="150000"/>
              </a:lnSpc>
            </a:pPr>
            <a:r>
              <a:rPr lang="en-US" dirty="0"/>
              <a:t>Grants and loans</a:t>
            </a:r>
          </a:p>
          <a:p>
            <a:pPr indent="-347345">
              <a:lnSpc>
                <a:spcPct val="150000"/>
              </a:lnSpc>
            </a:pPr>
            <a:r>
              <a:rPr lang="en-US" dirty="0"/>
              <a:t>Faster recovery with more financial support</a:t>
            </a:r>
          </a:p>
          <a:p>
            <a:pPr indent="-347345">
              <a:lnSpc>
                <a:spcPct val="150000"/>
              </a:lnSpc>
            </a:pPr>
            <a:endParaRPr lang="en-US" dirty="0"/>
          </a:p>
        </p:txBody>
      </p:sp>
      <p:sp>
        <p:nvSpPr>
          <p:cNvPr id="9" name="TextBox 8">
            <a:extLst>
              <a:ext uri="{FF2B5EF4-FFF2-40B4-BE49-F238E27FC236}">
                <a16:creationId xmlns:a16="http://schemas.microsoft.com/office/drawing/2014/main" id="{5FF8E686-A21F-C203-182A-9632BDA087F8}"/>
              </a:ext>
            </a:extLst>
          </p:cNvPr>
          <p:cNvSpPr txBox="1"/>
          <p:nvPr/>
        </p:nvSpPr>
        <p:spPr>
          <a:xfrm>
            <a:off x="459695" y="4394393"/>
            <a:ext cx="5557057" cy="707886"/>
          </a:xfrm>
          <a:prstGeom prst="rect">
            <a:avLst/>
          </a:prstGeom>
          <a:noFill/>
        </p:spPr>
        <p:txBody>
          <a:bodyPr wrap="square" lIns="91440" tIns="45720" rIns="91440" bIns="45720" rtlCol="0" anchor="t">
            <a:spAutoFit/>
          </a:bodyPr>
          <a:lstStyle/>
          <a:p>
            <a:r>
              <a:rPr lang="en-US" sz="2000" i="1">
                <a:solidFill>
                  <a:schemeClr val="tx2"/>
                </a:solidFill>
              </a:rPr>
              <a:t>Structures built to community-adopted NFIP regulations sustain about 80% less damage.</a:t>
            </a:r>
          </a:p>
        </p:txBody>
      </p:sp>
      <p:pic>
        <p:nvPicPr>
          <p:cNvPr id="25" name="Content Placeholder 24" descr="A collage of a group of young children plays soccer and an aerial view of a neighborhood. ">
            <a:extLst>
              <a:ext uri="{FF2B5EF4-FFF2-40B4-BE49-F238E27FC236}">
                <a16:creationId xmlns:a16="http://schemas.microsoft.com/office/drawing/2014/main" id="{05128B1A-7006-E2FB-24DD-E4168298187C}"/>
              </a:ext>
            </a:extLst>
          </p:cNvPr>
          <p:cNvPicPr>
            <a:picLocks noGrp="1" noChangeAspect="1"/>
          </p:cNvPicPr>
          <p:nvPr>
            <p:ph sz="half" idx="13"/>
          </p:nvPr>
        </p:nvPicPr>
        <p:blipFill>
          <a:blip r:embed="rId4"/>
          <a:stretch>
            <a:fillRect/>
          </a:stretch>
        </p:blipFill>
        <p:spPr>
          <a:xfrm>
            <a:off x="6703105" y="914400"/>
            <a:ext cx="5029200" cy="5029200"/>
          </a:xfrm>
        </p:spPr>
      </p:pic>
      <p:sp>
        <p:nvSpPr>
          <p:cNvPr id="5" name="Footer Placeholder 4">
            <a:extLst>
              <a:ext uri="{FF2B5EF4-FFF2-40B4-BE49-F238E27FC236}">
                <a16:creationId xmlns:a16="http://schemas.microsoft.com/office/drawing/2014/main" id="{D5012F95-29D6-497C-ABC3-5E0CE3561E89}"/>
              </a:ext>
              <a:ext uri="{C183D7F6-B498-43B3-948B-1728B52AA6E4}">
                <adec:decorative xmlns:adec="http://schemas.microsoft.com/office/drawing/2017/decorative" val="1"/>
              </a:ext>
            </a:extLst>
          </p:cNvPr>
          <p:cNvSpPr>
            <a:spLocks noGrp="1"/>
          </p:cNvSpPr>
          <p:nvPr>
            <p:ph type="ftr" sz="quarter" idx="11"/>
          </p:nvPr>
        </p:nvSpPr>
        <p:spPr>
          <a:xfrm>
            <a:off x="6587490" y="6299521"/>
            <a:ext cx="4443413" cy="365125"/>
          </a:xfrm>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2B9B6DB7-3109-482B-8AC6-8D3DF7C13949}"/>
              </a:ext>
              <a:ext uri="{C183D7F6-B498-43B3-948B-1728B52AA6E4}">
                <adec:decorative xmlns:adec="http://schemas.microsoft.com/office/drawing/2017/decorative" val="1"/>
              </a:ext>
            </a:extLst>
          </p:cNvPr>
          <p:cNvSpPr>
            <a:spLocks noGrp="1"/>
          </p:cNvSpPr>
          <p:nvPr>
            <p:ph type="sldNum" sz="quarter" idx="12"/>
          </p:nvPr>
        </p:nvSpPr>
        <p:spPr>
          <a:xfrm>
            <a:off x="11030903" y="6299521"/>
            <a:ext cx="914403" cy="365125"/>
          </a:xfrm>
        </p:spPr>
        <p:txBody>
          <a:bodyPr/>
          <a:lstStyle/>
          <a:p>
            <a:fld id="{8FCC257D-A786-9244-9E17-CE618C8B9275}" type="slidenum">
              <a:rPr lang="en-US" smtClean="0"/>
              <a:pPr/>
              <a:t>7</a:t>
            </a:fld>
            <a:endParaRPr lang="en-US"/>
          </a:p>
        </p:txBody>
      </p:sp>
    </p:spTree>
    <p:custDataLst>
      <p:tags r:id="rId1"/>
    </p:custDataLst>
    <p:extLst>
      <p:ext uri="{BB962C8B-B14F-4D97-AF65-F5344CB8AC3E}">
        <p14:creationId xmlns:p14="http://schemas.microsoft.com/office/powerpoint/2010/main" val="2340166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1AD666-9FDC-4942-8CF5-1A639E8EB88A}"/>
              </a:ext>
            </a:extLst>
          </p:cNvPr>
          <p:cNvSpPr>
            <a:spLocks noGrp="1"/>
          </p:cNvSpPr>
          <p:nvPr>
            <p:ph type="title"/>
          </p:nvPr>
        </p:nvSpPr>
        <p:spPr/>
        <p:txBody>
          <a:bodyPr/>
          <a:lstStyle/>
          <a:p>
            <a:r>
              <a:rPr lang="en-US"/>
              <a:t>Three-Legged Stool</a:t>
            </a:r>
          </a:p>
        </p:txBody>
      </p:sp>
      <p:sp>
        <p:nvSpPr>
          <p:cNvPr id="3" name="Content Placeholder 2">
            <a:extLst>
              <a:ext uri="{FF2B5EF4-FFF2-40B4-BE49-F238E27FC236}">
                <a16:creationId xmlns:a16="http://schemas.microsoft.com/office/drawing/2014/main" id="{A6E727CF-BBC4-42EC-BE21-A6387F352E05}"/>
              </a:ext>
            </a:extLst>
          </p:cNvPr>
          <p:cNvSpPr>
            <a:spLocks noGrp="1"/>
          </p:cNvSpPr>
          <p:nvPr>
            <p:ph sz="half" idx="2"/>
          </p:nvPr>
        </p:nvSpPr>
        <p:spPr>
          <a:xfrm>
            <a:off x="827617" y="1687714"/>
            <a:ext cx="5801783" cy="2588864"/>
          </a:xfrm>
        </p:spPr>
        <p:txBody>
          <a:bodyPr>
            <a:normAutofit/>
          </a:bodyPr>
          <a:lstStyle/>
          <a:p>
            <a:pPr marL="0" indent="0">
              <a:buNone/>
            </a:pPr>
            <a:r>
              <a:rPr lang="en-US" dirty="0"/>
              <a:t>National Flood Insurance Program (NFIP):</a:t>
            </a:r>
          </a:p>
          <a:p>
            <a:r>
              <a:rPr lang="en-US" dirty="0"/>
              <a:t>Hazard Identification: Know the Risk</a:t>
            </a:r>
          </a:p>
          <a:p>
            <a:r>
              <a:rPr lang="en-US" dirty="0"/>
              <a:t>Mitigation: Manage the Risk</a:t>
            </a:r>
          </a:p>
          <a:p>
            <a:r>
              <a:rPr lang="en-US" dirty="0"/>
              <a:t>Flood Insurance: Insure the Risk</a:t>
            </a:r>
          </a:p>
          <a:p>
            <a:endParaRPr lang="en-US" dirty="0"/>
          </a:p>
        </p:txBody>
      </p:sp>
      <p:pic>
        <p:nvPicPr>
          <p:cNvPr id="9" name="Picture 8" descr="Three-legged NFIP stool labeled &quot;Hazard Identification Know the Risk,&quot; &quot;Mitigation, Manage the Risk,&quot; and &quot;Flood Insurance, Insure the Risk.&quot;">
            <a:extLst>
              <a:ext uri="{FF2B5EF4-FFF2-40B4-BE49-F238E27FC236}">
                <a16:creationId xmlns:a16="http://schemas.microsoft.com/office/drawing/2014/main" id="{E422E4BA-E50E-D996-6FB5-D7D31577C48C}"/>
              </a:ext>
            </a:extLst>
          </p:cNvPr>
          <p:cNvPicPr>
            <a:picLocks noChangeAspect="1"/>
          </p:cNvPicPr>
          <p:nvPr/>
        </p:nvPicPr>
        <p:blipFill>
          <a:blip r:embed="rId4"/>
          <a:stretch>
            <a:fillRect/>
          </a:stretch>
        </p:blipFill>
        <p:spPr>
          <a:xfrm>
            <a:off x="6731093" y="1552961"/>
            <a:ext cx="4555671" cy="3596449"/>
          </a:xfrm>
          <a:prstGeom prst="rect">
            <a:avLst/>
          </a:prstGeom>
        </p:spPr>
      </p:pic>
      <p:sp>
        <p:nvSpPr>
          <p:cNvPr id="5" name="Footer Placeholder 4">
            <a:extLst>
              <a:ext uri="{FF2B5EF4-FFF2-40B4-BE49-F238E27FC236}">
                <a16:creationId xmlns:a16="http://schemas.microsoft.com/office/drawing/2014/main" id="{030B8860-A611-4549-BDAE-656B57B69706}"/>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04BEF8B0-0E6D-4259-8C52-A0B0BB0F401A}"/>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8</a:t>
            </a:fld>
            <a:endParaRPr lang="en-US"/>
          </a:p>
        </p:txBody>
      </p:sp>
    </p:spTree>
    <p:custDataLst>
      <p:tags r:id="rId1"/>
    </p:custDataLst>
    <p:extLst>
      <p:ext uri="{BB962C8B-B14F-4D97-AF65-F5344CB8AC3E}">
        <p14:creationId xmlns:p14="http://schemas.microsoft.com/office/powerpoint/2010/main" val="297594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2AC2AF-713C-469E-9AEF-1AF67B6944D7}"/>
              </a:ext>
            </a:extLst>
          </p:cNvPr>
          <p:cNvSpPr>
            <a:spLocks noGrp="1"/>
          </p:cNvSpPr>
          <p:nvPr>
            <p:ph type="title"/>
          </p:nvPr>
        </p:nvSpPr>
        <p:spPr/>
        <p:txBody>
          <a:bodyPr/>
          <a:lstStyle/>
          <a:p>
            <a:r>
              <a:rPr lang="en-US"/>
              <a:t>Federal Responsibilities in the NFIP: FEMA</a:t>
            </a:r>
          </a:p>
        </p:txBody>
      </p:sp>
      <p:sp>
        <p:nvSpPr>
          <p:cNvPr id="2" name="Content Placeholder 1">
            <a:extLst>
              <a:ext uri="{FF2B5EF4-FFF2-40B4-BE49-F238E27FC236}">
                <a16:creationId xmlns:a16="http://schemas.microsoft.com/office/drawing/2014/main" id="{93815FC4-8361-4115-8888-978AD2F032AB}"/>
              </a:ext>
            </a:extLst>
          </p:cNvPr>
          <p:cNvSpPr>
            <a:spLocks noGrp="1"/>
          </p:cNvSpPr>
          <p:nvPr>
            <p:ph sz="half" idx="1"/>
          </p:nvPr>
        </p:nvSpPr>
        <p:spPr>
          <a:xfrm>
            <a:off x="726018" y="1549400"/>
            <a:ext cx="5712882" cy="3994150"/>
          </a:xfrm>
        </p:spPr>
        <p:txBody>
          <a:bodyPr vert="horz" lIns="91440" tIns="45720" rIns="91440" bIns="45720" rtlCol="0" anchor="t">
            <a:normAutofit/>
          </a:bodyPr>
          <a:lstStyle/>
          <a:p>
            <a:r>
              <a:rPr lang="en-US" dirty="0"/>
              <a:t>Flood hazard maps and products</a:t>
            </a:r>
          </a:p>
          <a:p>
            <a:r>
              <a:rPr lang="en-US" dirty="0"/>
              <a:t>Mitigation planning and technical assistance</a:t>
            </a:r>
          </a:p>
          <a:p>
            <a:pPr indent="-347345"/>
            <a:r>
              <a:rPr lang="en-US" dirty="0"/>
              <a:t>Minimum floodplain development standards</a:t>
            </a:r>
          </a:p>
          <a:p>
            <a:r>
              <a:rPr lang="en-US" dirty="0"/>
              <a:t>Federal flood insurance</a:t>
            </a:r>
          </a:p>
          <a:p>
            <a:r>
              <a:rPr lang="en-US" dirty="0"/>
              <a:t>Federal disaster and mitigation funding</a:t>
            </a:r>
          </a:p>
          <a:p>
            <a:r>
              <a:rPr lang="en-US" dirty="0"/>
              <a:t>Monitor community NFIP compliance</a:t>
            </a:r>
          </a:p>
        </p:txBody>
      </p:sp>
      <p:pic>
        <p:nvPicPr>
          <p:cNvPr id="8" name="Content Placeholder 7" descr="National Flood Insurance Program (NFIP) Floodplain Management Requirements A Study Guide and Desk Reference for Local Officials, FEMA 480&#10;">
            <a:extLst>
              <a:ext uri="{FF2B5EF4-FFF2-40B4-BE49-F238E27FC236}">
                <a16:creationId xmlns:a16="http://schemas.microsoft.com/office/drawing/2014/main" id="{C95A3DAF-D937-5399-6271-749765DF6BDB}"/>
              </a:ext>
            </a:extLst>
          </p:cNvPr>
          <p:cNvPicPr>
            <a:picLocks noGrp="1" noChangeAspect="1"/>
          </p:cNvPicPr>
          <p:nvPr>
            <p:ph sz="half" idx="2"/>
          </p:nvPr>
        </p:nvPicPr>
        <p:blipFill>
          <a:blip r:embed="rId4"/>
          <a:stretch>
            <a:fillRect/>
          </a:stretch>
        </p:blipFill>
        <p:spPr>
          <a:xfrm>
            <a:off x="7615436" y="1549400"/>
            <a:ext cx="3381178" cy="4366491"/>
          </a:xfrm>
        </p:spPr>
      </p:pic>
      <p:sp>
        <p:nvSpPr>
          <p:cNvPr id="5" name="Footer Placeholder 4">
            <a:extLst>
              <a:ext uri="{FF2B5EF4-FFF2-40B4-BE49-F238E27FC236}">
                <a16:creationId xmlns:a16="http://schemas.microsoft.com/office/drawing/2014/main" id="{DC5C9167-6324-42F9-AA9F-DB242628D664}"/>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89773444-DB0B-4833-978E-3E6487B196CB}"/>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9</a:t>
            </a:fld>
            <a:endParaRPr lang="en-US"/>
          </a:p>
        </p:txBody>
      </p:sp>
    </p:spTree>
    <p:custDataLst>
      <p:tags r:id="rId1"/>
    </p:custDataLst>
    <p:extLst>
      <p:ext uri="{BB962C8B-B14F-4D97-AF65-F5344CB8AC3E}">
        <p14:creationId xmlns:p14="http://schemas.microsoft.com/office/powerpoint/2010/main" val="9241614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4"/>
  <p:tag name="ARTICULATE_DESIGN_ID_OFFICE THEME" val="zM8Ylmx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e6aa412-500b-4dc9-8995-8a3b8c8e9bf6" xsi:nil="true"/>
    <MediaLengthInSeconds xmlns="ab957091-3de9-4bc4-a181-a62171fc0f72" xsi:nil="true"/>
    <Sensitive xmlns="cc0073e7-31cd-4c32-9712-79659562e3c7">false</Sensitive>
    <Fiscal_x0020_Year xmlns="cc0073e7-31cd-4c32-9712-79659562e3c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ABC0745309264CA00BD169A82BE32C" ma:contentTypeVersion="26" ma:contentTypeDescription="Create a new document." ma:contentTypeScope="" ma:versionID="ff4eed6803ee44b13badd9bbed7aa448">
  <xsd:schema xmlns:xsd="http://www.w3.org/2001/XMLSchema" xmlns:xs="http://www.w3.org/2001/XMLSchema" xmlns:p="http://schemas.microsoft.com/office/2006/metadata/properties" xmlns:ns2="cc0073e7-31cd-4c32-9712-79659562e3c7" xmlns:ns3="de6aa412-500b-4dc9-8995-8a3b8c8e9bf6" xmlns:ns5="ab957091-3de9-4bc4-a181-a62171fc0f72" targetNamespace="http://schemas.microsoft.com/office/2006/metadata/properties" ma:root="true" ma:fieldsID="e6fb981caaa920db13c7fc13517ecf55" ns2:_="" ns3:_="" ns5:_="">
    <xsd:import namespace="cc0073e7-31cd-4c32-9712-79659562e3c7"/>
    <xsd:import namespace="de6aa412-500b-4dc9-8995-8a3b8c8e9bf6"/>
    <xsd:import namespace="ab957091-3de9-4bc4-a181-a62171fc0f72"/>
    <xsd:element name="properties">
      <xsd:complexType>
        <xsd:sequence>
          <xsd:element name="documentManagement">
            <xsd:complexType>
              <xsd:all>
                <xsd:element ref="ns2:Fiscal_x0020_Year" minOccurs="0"/>
                <xsd:element ref="ns3:TaxCatchAll" minOccurs="0"/>
                <xsd:element ref="ns3:TaxCatchAllLabel" minOccurs="0"/>
                <xsd:element ref="ns2:Sensitive" minOccurs="0"/>
                <xsd:element ref="ns5:MediaServiceMetadata" minOccurs="0"/>
                <xsd:element ref="ns5:MediaServiceFastMetadata" minOccurs="0"/>
                <xsd:element ref="ns5:MediaServiceDateTaken" minOccurs="0"/>
                <xsd:element ref="ns5:MediaServiceAutoTags" minOccurs="0"/>
                <xsd:element ref="ns5:MediaServiceGenerationTime" minOccurs="0"/>
                <xsd:element ref="ns5:MediaServiceEventHashCode" minOccurs="0"/>
                <xsd:element ref="ns5:MediaLengthInSeconds" minOccurs="0"/>
                <xsd:element ref="ns5:MediaServiceOCR" minOccurs="0"/>
                <xsd:element ref="ns5:MediaServiceObjectDetectorVersion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0073e7-31cd-4c32-9712-79659562e3c7" elementFormDefault="qualified">
    <xsd:import namespace="http://schemas.microsoft.com/office/2006/documentManagement/types"/>
    <xsd:import namespace="http://schemas.microsoft.com/office/infopath/2007/PartnerControls"/>
    <xsd:element name="Fiscal_x0020_Year" ma:index="8" nillable="true" ma:displayName="Fiscal Year" ma:decimals="0" ma:description="The government fiscal year in which the content item originated." ma:internalName="Fiscal_x0020_Year" ma:readOnly="false">
      <xsd:simpleType>
        <xsd:restriction base="dms:Number"/>
      </xsd:simpleType>
    </xsd:element>
    <xsd:element name="Sensitive" ma:index="11" nillable="true" ma:displayName="Sensitive" ma:default="0" ma:internalName="Sensitiv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de6aa412-500b-4dc9-8995-8a3b8c8e9bf6"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73f30ca2-e612-476c-b7c4-400f4ef0f4b1}" ma:internalName="TaxCatchAll" ma:showField="CatchAllData" ma:web="de6aa412-500b-4dc9-8995-8a3b8c8e9bf6">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73f30ca2-e612-476c-b7c4-400f4ef0f4b1}" ma:internalName="TaxCatchAllLabel" ma:readOnly="true" ma:showField="CatchAllDataLabel" ma:web="de6aa412-500b-4dc9-8995-8a3b8c8e9bf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b957091-3de9-4bc4-a181-a62171fc0f72"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2"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568ddf3f-b77f-46a0-9295-2b9495b51427" ContentTypeId="0x0101" PreviousValue="false"/>
</file>

<file path=customXml/itemProps1.xml><?xml version="1.0" encoding="utf-8"?>
<ds:datastoreItem xmlns:ds="http://schemas.openxmlformats.org/officeDocument/2006/customXml" ds:itemID="{6DB5BB03-DD21-4258-90BA-4BA883F2CE48}">
  <ds:schemaRefs>
    <ds:schemaRef ds:uri="http://www.w3.org/XML/1998/namespace"/>
    <ds:schemaRef ds:uri="http://purl.org/dc/elements/1.1/"/>
    <ds:schemaRef ds:uri="http://schemas.microsoft.com/office/infopath/2007/PartnerControls"/>
    <ds:schemaRef ds:uri="9e0452ad-1e3b-40b3-8ee3-957a24d3cefb"/>
    <ds:schemaRef ds:uri="http://purl.org/dc/terms/"/>
    <ds:schemaRef ds:uri="e4ce7eb3-0572-457e-a2b9-110a620eb989"/>
    <ds:schemaRef ds:uri="http://purl.org/dc/dcmitype/"/>
    <ds:schemaRef ds:uri="http://schemas.microsoft.com/office/2006/documentManagement/types"/>
    <ds:schemaRef ds:uri="http://schemas.openxmlformats.org/package/2006/metadata/core-properties"/>
    <ds:schemaRef ds:uri="http://schemas.microsoft.com/office/2006/metadata/properties"/>
    <ds:schemaRef ds:uri="de6aa412-500b-4dc9-8995-8a3b8c8e9bf6"/>
    <ds:schemaRef ds:uri="ab957091-3de9-4bc4-a181-a62171fc0f72"/>
    <ds:schemaRef ds:uri="cc0073e7-31cd-4c32-9712-79659562e3c7"/>
  </ds:schemaRefs>
</ds:datastoreItem>
</file>

<file path=customXml/itemProps2.xml><?xml version="1.0" encoding="utf-8"?>
<ds:datastoreItem xmlns:ds="http://schemas.openxmlformats.org/officeDocument/2006/customXml" ds:itemID="{76976EDC-3E53-4B2A-8042-2CE68B9B81E7}">
  <ds:schemaRefs>
    <ds:schemaRef ds:uri="http://schemas.microsoft.com/sharepoint/v3/contenttype/forms"/>
  </ds:schemaRefs>
</ds:datastoreItem>
</file>

<file path=customXml/itemProps3.xml><?xml version="1.0" encoding="utf-8"?>
<ds:datastoreItem xmlns:ds="http://schemas.openxmlformats.org/officeDocument/2006/customXml" ds:itemID="{A1CF0392-C09A-479C-B035-7AD874E76E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0073e7-31cd-4c32-9712-79659562e3c7"/>
    <ds:schemaRef ds:uri="de6aa412-500b-4dc9-8995-8a3b8c8e9bf6"/>
    <ds:schemaRef ds:uri="ab957091-3de9-4bc4-a181-a62171fc0f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42BCF5ED-A77B-4F30-9671-1B43426063B6}">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3911</TotalTime>
  <Words>2485</Words>
  <Application>Microsoft Office PowerPoint</Application>
  <PresentationFormat>Widescreen</PresentationFormat>
  <Paragraphs>305</Paragraphs>
  <Slides>14</Slides>
  <Notes>13</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Topic 2: NFIP Overview</vt:lpstr>
      <vt:lpstr>Topic 2 Objective</vt:lpstr>
      <vt:lpstr>What’s My Community’s Flood Risk?</vt:lpstr>
      <vt:lpstr>Impacts of Flooding and Floodplain Mismanagement</vt:lpstr>
      <vt:lpstr>Purpose of the National Flood Insurance Program (NFIP)</vt:lpstr>
      <vt:lpstr>Why Flood Insurance Is Important And Needed</vt:lpstr>
      <vt:lpstr>Benefits of NFIP Participation</vt:lpstr>
      <vt:lpstr>Three-Legged Stool</vt:lpstr>
      <vt:lpstr>Federal Responsibilities in the NFIP: FEMA</vt:lpstr>
      <vt:lpstr>State Responsibilities in the NFIP</vt:lpstr>
      <vt:lpstr>Local Community Responsibilities in the NFIP</vt:lpstr>
      <vt:lpstr>Consequences of NFIP Non-compliance</vt:lpstr>
      <vt:lpstr>Activity: What Is the Purpose of the NFIP?</vt:lpstr>
      <vt:lpstr>Unit Summary</vt:lpstr>
    </vt:vector>
  </TitlesOfParts>
  <Manager/>
  <Company>FEMA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PPT_The Importance of FPM for Elected Officals_Unit 02B</dc:title>
  <dc:subject/>
  <dc:creator>FEMA</dc:creator>
  <cp:keywords/>
  <dc:description/>
  <cp:lastModifiedBy>Sean McIver</cp:lastModifiedBy>
  <cp:revision>12</cp:revision>
  <cp:lastPrinted>2020-03-02T16:45:50Z</cp:lastPrinted>
  <dcterms:created xsi:type="dcterms:W3CDTF">2012-11-19T20:41:22Z</dcterms:created>
  <dcterms:modified xsi:type="dcterms:W3CDTF">2024-07-09T18:19:46Z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0x01010079ABC0745309264CA00BD169A82BE32C</vt:lpwstr>
  </property>
  <property fmtid="{D5CDD505-2E9C-101B-9397-08002B2CF9AE}" pid="3" name="MediaServiceImageTags">
    <vt:lpwstr/>
  </property>
  <property fmtid="{D5CDD505-2E9C-101B-9397-08002B2CF9AE}" pid="4" name="ArticulateGUID">
    <vt:lpwstr>174B6E78-4C79-4641-A110-BD546872B033</vt:lpwstr>
  </property>
  <property fmtid="{D5CDD505-2E9C-101B-9397-08002B2CF9AE}" pid="5" name="ArticulatePath">
    <vt:lpwstr>PPT_The Importance of FPM for Elected Officals_Unit 02B_Visuals_Final_101123</vt:lpwstr>
  </property>
  <property fmtid="{D5CDD505-2E9C-101B-9397-08002B2CF9AE}" pid="6" name="Order">
    <vt:lpwstr>1995400.00000000</vt:lpwstr>
  </property>
  <property fmtid="{D5CDD505-2E9C-101B-9397-08002B2CF9AE}" pid="7" name="xd_ProgID">
    <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TriggerFlowInfo">
    <vt:lpwstr/>
  </property>
  <property fmtid="{D5CDD505-2E9C-101B-9397-08002B2CF9AE}" pid="14" name="xd_Signature">
    <vt:lpwstr/>
  </property>
</Properties>
</file>