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5" r:id="rId5"/>
    <p:sldId id="443" r:id="rId6"/>
    <p:sldId id="449" r:id="rId7"/>
    <p:sldId id="451" r:id="rId8"/>
    <p:sldId id="446" r:id="rId9"/>
    <p:sldId id="418" r:id="rId10"/>
    <p:sldId id="429" r:id="rId11"/>
    <p:sldId id="447" r:id="rId12"/>
  </p:sldIdLst>
  <p:sldSz cx="12192000" cy="6858000"/>
  <p:notesSz cx="7010400" cy="92964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D680C8-8B1D-1A3D-2F70-0EB8D09E7F18}" name="Michael Vasquez" initials="MV" userId="S::mvasquez@Bloomsburie.com::412516ec-bab9-4fee-9b19-6be7bf59d7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72CE"/>
    <a:srgbClr val="D1E7F4"/>
    <a:srgbClr val="5A5B5D"/>
    <a:srgbClr val="005188"/>
    <a:srgbClr val="C0C2C4"/>
    <a:srgbClr val="B0B1B3"/>
    <a:srgbClr val="8A8B8A"/>
    <a:srgbClr val="002F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894EE-305D-49EF-810B-A846D27FBBCD}" v="14" dt="2024-03-07T15:26:22.238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65198" autoAdjust="0"/>
  </p:normalViewPr>
  <p:slideViewPr>
    <p:cSldViewPr snapToGrid="0">
      <p:cViewPr varScale="1">
        <p:scale>
          <a:sx n="122" d="100"/>
          <a:sy n="122" d="100"/>
        </p:scale>
        <p:origin x="92" y="936"/>
      </p:cViewPr>
      <p:guideLst>
        <p:guide orient="horz" pos="944"/>
        <p:guide pos="4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23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Santiago" userId="4b362663-76cb-47d1-bd79-4bd99be769b1" providerId="ADAL" clId="{2AD55DD3-AA4C-4C2F-927C-55C3A3D3670A}"/>
    <pc:docChg chg="undo custSel modSld">
      <pc:chgData name="Kim Santiago" userId="4b362663-76cb-47d1-bd79-4bd99be769b1" providerId="ADAL" clId="{2AD55DD3-AA4C-4C2F-927C-55C3A3D3670A}" dt="2023-08-24T15:01:31.207" v="143" actId="962"/>
      <pc:docMkLst>
        <pc:docMk/>
      </pc:docMkLst>
      <pc:sldChg chg="modNotesTx">
        <pc:chgData name="Kim Santiago" userId="4b362663-76cb-47d1-bd79-4bd99be769b1" providerId="ADAL" clId="{2AD55DD3-AA4C-4C2F-927C-55C3A3D3670A}" dt="2023-08-23T17:15:14.711" v="105" actId="20577"/>
        <pc:sldMkLst>
          <pc:docMk/>
          <pc:sldMk cId="1773186851" sldId="418"/>
        </pc:sldMkLst>
      </pc:sldChg>
      <pc:sldChg chg="modSp mod modNotesTx">
        <pc:chgData name="Kim Santiago" userId="4b362663-76cb-47d1-bd79-4bd99be769b1" providerId="ADAL" clId="{2AD55DD3-AA4C-4C2F-927C-55C3A3D3670A}" dt="2023-08-23T17:15:52.500" v="113" actId="20577"/>
        <pc:sldMkLst>
          <pc:docMk/>
          <pc:sldMk cId="2171969067" sldId="429"/>
        </pc:sldMkLst>
        <pc:spChg chg="mod">
          <ac:chgData name="Kim Santiago" userId="4b362663-76cb-47d1-bd79-4bd99be769b1" providerId="ADAL" clId="{2AD55DD3-AA4C-4C2F-927C-55C3A3D3670A}" dt="2023-08-21T20:37:30.716" v="87" actId="14100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 modNotesTx">
        <pc:chgData name="Kim Santiago" userId="4b362663-76cb-47d1-bd79-4bd99be769b1" providerId="ADAL" clId="{2AD55DD3-AA4C-4C2F-927C-55C3A3D3670A}" dt="2023-08-24T15:01:24.183" v="139" actId="962"/>
        <pc:sldMkLst>
          <pc:docMk/>
          <pc:sldMk cId="2163934191" sldId="443"/>
        </pc:sldMkLst>
        <pc:picChg chg="mod">
          <ac:chgData name="Kim Santiago" userId="4b362663-76cb-47d1-bd79-4bd99be769b1" providerId="ADAL" clId="{2AD55DD3-AA4C-4C2F-927C-55C3A3D3670A}" dt="2023-08-24T15:01:24.183" v="139" actId="962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 mod modNotesTx">
        <pc:chgData name="Kim Santiago" userId="4b362663-76cb-47d1-bd79-4bd99be769b1" providerId="ADAL" clId="{2AD55DD3-AA4C-4C2F-927C-55C3A3D3670A}" dt="2023-08-23T17:14:11.253" v="100" actId="20577"/>
        <pc:sldMkLst>
          <pc:docMk/>
          <pc:sldMk cId="1218130570" sldId="446"/>
        </pc:sldMkLst>
        <pc:spChg chg="mod">
          <ac:chgData name="Kim Santiago" userId="4b362663-76cb-47d1-bd79-4bd99be769b1" providerId="ADAL" clId="{2AD55DD3-AA4C-4C2F-927C-55C3A3D3670A}" dt="2023-08-21T20:32:21.728" v="50" actId="20577"/>
          <ac:spMkLst>
            <pc:docMk/>
            <pc:sldMk cId="1218130570" sldId="446"/>
            <ac:spMk id="7" creationId="{5A32E89F-F751-311D-6D66-23414C8EC66B}"/>
          </ac:spMkLst>
        </pc:spChg>
      </pc:sldChg>
      <pc:sldChg chg="modSp mod modNotesTx">
        <pc:chgData name="Kim Santiago" userId="4b362663-76cb-47d1-bd79-4bd99be769b1" providerId="ADAL" clId="{2AD55DD3-AA4C-4C2F-927C-55C3A3D3670A}" dt="2023-08-24T14:59:40.479" v="119" actId="207"/>
        <pc:sldMkLst>
          <pc:docMk/>
          <pc:sldMk cId="700051381" sldId="447"/>
        </pc:sldMkLst>
        <pc:spChg chg="mod">
          <ac:chgData name="Kim Santiago" userId="4b362663-76cb-47d1-bd79-4bd99be769b1" providerId="ADAL" clId="{2AD55DD3-AA4C-4C2F-927C-55C3A3D3670A}" dt="2023-08-24T14:59:40.479" v="119" actId="207"/>
          <ac:spMkLst>
            <pc:docMk/>
            <pc:sldMk cId="700051381" sldId="447"/>
            <ac:spMk id="6" creationId="{AFE754E2-F4FB-8E4E-98EB-82D6BA5E5617}"/>
          </ac:spMkLst>
        </pc:spChg>
      </pc:sldChg>
      <pc:sldChg chg="modSp mod modNotesTx">
        <pc:chgData name="Kim Santiago" userId="4b362663-76cb-47d1-bd79-4bd99be769b1" providerId="ADAL" clId="{2AD55DD3-AA4C-4C2F-927C-55C3A3D3670A}" dt="2023-08-23T17:13:25.947" v="92" actId="20577"/>
        <pc:sldMkLst>
          <pc:docMk/>
          <pc:sldMk cId="440288099" sldId="449"/>
        </pc:sldMkLst>
        <pc:spChg chg="mod">
          <ac:chgData name="Kim Santiago" userId="4b362663-76cb-47d1-bd79-4bd99be769b1" providerId="ADAL" clId="{2AD55DD3-AA4C-4C2F-927C-55C3A3D3670A}" dt="2023-08-21T20:30:45.468" v="39" actId="20577"/>
          <ac:spMkLst>
            <pc:docMk/>
            <pc:sldMk cId="440288099" sldId="449"/>
            <ac:spMk id="2" creationId="{E58D8F05-3F52-C277-7E4A-8AFC79A127B6}"/>
          </ac:spMkLst>
        </pc:spChg>
        <pc:spChg chg="mod">
          <ac:chgData name="Kim Santiago" userId="4b362663-76cb-47d1-bd79-4bd99be769b1" providerId="ADAL" clId="{2AD55DD3-AA4C-4C2F-927C-55C3A3D3670A}" dt="2023-08-15T19:17:25.783" v="4" actId="6549"/>
          <ac:spMkLst>
            <pc:docMk/>
            <pc:sldMk cId="440288099" sldId="449"/>
            <ac:spMk id="4" creationId="{55209A37-FCC6-DD93-1CE4-EEBD39D3008D}"/>
          </ac:spMkLst>
        </pc:spChg>
      </pc:sldChg>
      <pc:sldChg chg="modSp mod modNotesTx">
        <pc:chgData name="Kim Santiago" userId="4b362663-76cb-47d1-bd79-4bd99be769b1" providerId="ADAL" clId="{2AD55DD3-AA4C-4C2F-927C-55C3A3D3670A}" dt="2023-08-24T15:01:31.207" v="143" actId="962"/>
        <pc:sldMkLst>
          <pc:docMk/>
          <pc:sldMk cId="3579637467" sldId="451"/>
        </pc:sldMkLst>
        <pc:spChg chg="ord">
          <ac:chgData name="Kim Santiago" userId="4b362663-76cb-47d1-bd79-4bd99be769b1" providerId="ADAL" clId="{2AD55DD3-AA4C-4C2F-927C-55C3A3D3670A}" dt="2023-08-24T15:00:45.344" v="122"/>
          <ac:spMkLst>
            <pc:docMk/>
            <pc:sldMk cId="3579637467" sldId="451"/>
            <ac:spMk id="4" creationId="{32E9C2FB-D600-462F-9A9E-49A20F6785E3}"/>
          </ac:spMkLst>
        </pc:spChg>
        <pc:spChg chg="ord">
          <ac:chgData name="Kim Santiago" userId="4b362663-76cb-47d1-bd79-4bd99be769b1" providerId="ADAL" clId="{2AD55DD3-AA4C-4C2F-927C-55C3A3D3670A}" dt="2023-08-24T15:00:52.300" v="128"/>
          <ac:spMkLst>
            <pc:docMk/>
            <pc:sldMk cId="3579637467" sldId="451"/>
            <ac:spMk id="5" creationId="{C6778897-3093-4A84-88B0-DF55B6E0BAF8}"/>
          </ac:spMkLst>
        </pc:spChg>
        <pc:spChg chg="ord">
          <ac:chgData name="Kim Santiago" userId="4b362663-76cb-47d1-bd79-4bd99be769b1" providerId="ADAL" clId="{2AD55DD3-AA4C-4C2F-927C-55C3A3D3670A}" dt="2023-08-24T15:01:00.361" v="132"/>
          <ac:spMkLst>
            <pc:docMk/>
            <pc:sldMk cId="3579637467" sldId="451"/>
            <ac:spMk id="6" creationId="{4192FE35-453E-4FA0-B930-D05294E37883}"/>
          </ac:spMkLst>
        </pc:spChg>
        <pc:picChg chg="mod ord">
          <ac:chgData name="Kim Santiago" userId="4b362663-76cb-47d1-bd79-4bd99be769b1" providerId="ADAL" clId="{2AD55DD3-AA4C-4C2F-927C-55C3A3D3670A}" dt="2023-08-24T15:01:31.207" v="143" actId="96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Kim Santiago" userId="4b362663-76cb-47d1-bd79-4bd99be769b1" providerId="ADAL" clId="{5BC58802-8E4D-44A9-B278-7C6B78B345D6}"/>
    <pc:docChg chg="custSel delSld modSld">
      <pc:chgData name="Kim Santiago" userId="4b362663-76cb-47d1-bd79-4bd99be769b1" providerId="ADAL" clId="{5BC58802-8E4D-44A9-B278-7C6B78B345D6}" dt="2023-07-17T17:29:44.519" v="19" actId="47"/>
      <pc:docMkLst>
        <pc:docMk/>
      </pc:docMkLst>
      <pc:sldChg chg="modSp mod">
        <pc:chgData name="Kim Santiago" userId="4b362663-76cb-47d1-bd79-4bd99be769b1" providerId="ADAL" clId="{5BC58802-8E4D-44A9-B278-7C6B78B345D6}" dt="2023-07-17T17:28:49.317" v="16" actId="20577"/>
        <pc:sldMkLst>
          <pc:docMk/>
          <pc:sldMk cId="3015624781" sldId="325"/>
        </pc:sldMkLst>
        <pc:spChg chg="mod">
          <ac:chgData name="Kim Santiago" userId="4b362663-76cb-47d1-bd79-4bd99be769b1" providerId="ADAL" clId="{5BC58802-8E4D-44A9-B278-7C6B78B345D6}" dt="2023-07-17T17:28:49.317" v="16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del mod">
        <pc:chgData name="Kim Santiago" userId="4b362663-76cb-47d1-bd79-4bd99be769b1" providerId="ADAL" clId="{5BC58802-8E4D-44A9-B278-7C6B78B345D6}" dt="2023-07-17T17:29:44.519" v="19" actId="47"/>
        <pc:sldMkLst>
          <pc:docMk/>
          <pc:sldMk cId="2480642953" sldId="328"/>
        </pc:sldMkLst>
        <pc:spChg chg="mod">
          <ac:chgData name="Kim Santiago" userId="4b362663-76cb-47d1-bd79-4bd99be769b1" providerId="ADAL" clId="{5BC58802-8E4D-44A9-B278-7C6B78B345D6}" dt="2023-07-17T17:29:23.321" v="18" actId="27636"/>
          <ac:spMkLst>
            <pc:docMk/>
            <pc:sldMk cId="2480642953" sldId="328"/>
            <ac:spMk id="2" creationId="{E3080F9C-3DDD-10E8-0218-210BCDD9CA12}"/>
          </ac:spMkLst>
        </pc:spChg>
      </pc:sldChg>
    </pc:docChg>
  </pc:docChgLst>
  <pc:docChgLst>
    <pc:chgData name="Kim Santiago" userId="4b362663-76cb-47d1-bd79-4bd99be769b1" providerId="ADAL" clId="{9D7B91AA-20E4-4D31-8B14-CA4F4CF7DCB4}"/>
    <pc:docChg chg="undo redo custSel addSld delSld modSld sldOrd">
      <pc:chgData name="Kim Santiago" userId="4b362663-76cb-47d1-bd79-4bd99be769b1" providerId="ADAL" clId="{9D7B91AA-20E4-4D31-8B14-CA4F4CF7DCB4}" dt="2023-07-17T17:11:26.929" v="2350" actId="962"/>
      <pc:docMkLst>
        <pc:docMk/>
      </pc:docMkLst>
      <pc:sldChg chg="del">
        <pc:chgData name="Kim Santiago" userId="4b362663-76cb-47d1-bd79-4bd99be769b1" providerId="ADAL" clId="{9D7B91AA-20E4-4D31-8B14-CA4F4CF7DCB4}" dt="2023-07-12T21:40:37.476" v="926" actId="47"/>
        <pc:sldMkLst>
          <pc:docMk/>
          <pc:sldMk cId="1406361244" sldId="306"/>
        </pc:sldMkLst>
      </pc:sldChg>
      <pc:sldChg chg="del">
        <pc:chgData name="Kim Santiago" userId="4b362663-76cb-47d1-bd79-4bd99be769b1" providerId="ADAL" clId="{9D7B91AA-20E4-4D31-8B14-CA4F4CF7DCB4}" dt="2023-07-17T17:09:05.570" v="2225" actId="47"/>
        <pc:sldMkLst>
          <pc:docMk/>
          <pc:sldMk cId="2045591051" sldId="308"/>
        </pc:sldMkLst>
      </pc:sldChg>
      <pc:sldChg chg="del">
        <pc:chgData name="Kim Santiago" userId="4b362663-76cb-47d1-bd79-4bd99be769b1" providerId="ADAL" clId="{9D7B91AA-20E4-4D31-8B14-CA4F4CF7DCB4}" dt="2023-07-17T17:09:02.806" v="2224" actId="47"/>
        <pc:sldMkLst>
          <pc:docMk/>
          <pc:sldMk cId="702501573" sldId="309"/>
        </pc:sldMkLst>
      </pc:sldChg>
      <pc:sldChg chg="del">
        <pc:chgData name="Kim Santiago" userId="4b362663-76cb-47d1-bd79-4bd99be769b1" providerId="ADAL" clId="{9D7B91AA-20E4-4D31-8B14-CA4F4CF7DCB4}" dt="2023-07-17T17:09:01.254" v="2223" actId="47"/>
        <pc:sldMkLst>
          <pc:docMk/>
          <pc:sldMk cId="1271624427" sldId="310"/>
        </pc:sldMkLst>
      </pc:sldChg>
      <pc:sldChg chg="add del ord">
        <pc:chgData name="Kim Santiago" userId="4b362663-76cb-47d1-bd79-4bd99be769b1" providerId="ADAL" clId="{9D7B91AA-20E4-4D31-8B14-CA4F4CF7DCB4}" dt="2023-07-17T17:09:16.328" v="2231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9D7B91AA-20E4-4D31-8B14-CA4F4CF7DCB4}" dt="2023-07-17T17:09:18.678" v="2232" actId="47"/>
        <pc:sldMkLst>
          <pc:docMk/>
          <pc:sldMk cId="1025645637" sldId="316"/>
        </pc:sldMkLst>
      </pc:sldChg>
      <pc:sldChg chg="del">
        <pc:chgData name="Kim Santiago" userId="4b362663-76cb-47d1-bd79-4bd99be769b1" providerId="ADAL" clId="{9D7B91AA-20E4-4D31-8B14-CA4F4CF7DCB4}" dt="2023-07-17T17:09:09.063" v="2227" actId="47"/>
        <pc:sldMkLst>
          <pc:docMk/>
          <pc:sldMk cId="3298709127" sldId="318"/>
        </pc:sldMkLst>
      </pc:sldChg>
      <pc:sldChg chg="del">
        <pc:chgData name="Kim Santiago" userId="4b362663-76cb-47d1-bd79-4bd99be769b1" providerId="ADAL" clId="{9D7B91AA-20E4-4D31-8B14-CA4F4CF7DCB4}" dt="2023-07-17T17:09:06.843" v="2226" actId="47"/>
        <pc:sldMkLst>
          <pc:docMk/>
          <pc:sldMk cId="162713068" sldId="319"/>
        </pc:sldMkLst>
      </pc:sldChg>
      <pc:sldChg chg="del">
        <pc:chgData name="Kim Santiago" userId="4b362663-76cb-47d1-bd79-4bd99be769b1" providerId="ADAL" clId="{9D7B91AA-20E4-4D31-8B14-CA4F4CF7DCB4}" dt="2023-07-17T17:08:42.110" v="2220" actId="47"/>
        <pc:sldMkLst>
          <pc:docMk/>
          <pc:sldMk cId="3923768827" sldId="320"/>
        </pc:sldMkLst>
      </pc:sldChg>
      <pc:sldChg chg="del">
        <pc:chgData name="Kim Santiago" userId="4b362663-76cb-47d1-bd79-4bd99be769b1" providerId="ADAL" clId="{9D7B91AA-20E4-4D31-8B14-CA4F4CF7DCB4}" dt="2023-07-17T17:09:21.023" v="2233" actId="47"/>
        <pc:sldMkLst>
          <pc:docMk/>
          <pc:sldMk cId="2688669688" sldId="321"/>
        </pc:sldMkLst>
      </pc:sldChg>
      <pc:sldChg chg="del">
        <pc:chgData name="Kim Santiago" userId="4b362663-76cb-47d1-bd79-4bd99be769b1" providerId="ADAL" clId="{9D7B91AA-20E4-4D31-8B14-CA4F4CF7DCB4}" dt="2023-07-17T17:09:24.796" v="2234" actId="47"/>
        <pc:sldMkLst>
          <pc:docMk/>
          <pc:sldMk cId="4092506628" sldId="322"/>
        </pc:sldMkLst>
      </pc:sldChg>
      <pc:sldChg chg="modSp add del mod ord">
        <pc:chgData name="Kim Santiago" userId="4b362663-76cb-47d1-bd79-4bd99be769b1" providerId="ADAL" clId="{9D7B91AA-20E4-4D31-8B14-CA4F4CF7DCB4}" dt="2023-07-17T17:08:52.024" v="2222" actId="47"/>
        <pc:sldMkLst>
          <pc:docMk/>
          <pc:sldMk cId="3622197924" sldId="323"/>
        </pc:sldMkLst>
        <pc:spChg chg="mod">
          <ac:chgData name="Kim Santiago" userId="4b362663-76cb-47d1-bd79-4bd99be769b1" providerId="ADAL" clId="{9D7B91AA-20E4-4D31-8B14-CA4F4CF7DCB4}" dt="2023-07-17T17:00:13.087" v="2184" actId="20577"/>
          <ac:spMkLst>
            <pc:docMk/>
            <pc:sldMk cId="3622197924" sldId="323"/>
            <ac:spMk id="2" creationId="{F1C379A1-2B7F-F18E-4E81-DB5F84B595C5}"/>
          </ac:spMkLst>
        </pc:spChg>
        <pc:spChg chg="mod">
          <ac:chgData name="Kim Santiago" userId="4b362663-76cb-47d1-bd79-4bd99be769b1" providerId="ADAL" clId="{9D7B91AA-20E4-4D31-8B14-CA4F4CF7DCB4}" dt="2023-07-17T17:01:04.573" v="2218" actId="20577"/>
          <ac:spMkLst>
            <pc:docMk/>
            <pc:sldMk cId="3622197924" sldId="323"/>
            <ac:spMk id="16" creationId="{4CDD5FA7-E908-729D-DB73-AF027588DB8E}"/>
          </ac:spMkLst>
        </pc:spChg>
      </pc:sldChg>
      <pc:sldChg chg="modSp mod">
        <pc:chgData name="Kim Santiago" userId="4b362663-76cb-47d1-bd79-4bd99be769b1" providerId="ADAL" clId="{9D7B91AA-20E4-4D31-8B14-CA4F4CF7DCB4}" dt="2023-07-12T15:23:53.591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9D7B91AA-20E4-4D31-8B14-CA4F4CF7DCB4}" dt="2023-07-12T15:23:53.591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addSp delSp modSp new mod modClrScheme chgLayout">
        <pc:chgData name="Kim Santiago" userId="4b362663-76cb-47d1-bd79-4bd99be769b1" providerId="ADAL" clId="{9D7B91AA-20E4-4D31-8B14-CA4F4CF7DCB4}" dt="2023-07-13T13:36:08.135" v="1759" actId="962"/>
        <pc:sldMkLst>
          <pc:docMk/>
          <pc:sldMk cId="2075127886" sldId="326"/>
        </pc:sldMkLst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2" creationId="{E3080F9C-3DDD-10E8-0218-210BCDD9CA12}"/>
          </ac:spMkLst>
        </pc:spChg>
        <pc:spChg chg="del">
          <ac:chgData name="Kim Santiago" userId="4b362663-76cb-47d1-bd79-4bd99be769b1" providerId="ADAL" clId="{9D7B91AA-20E4-4D31-8B14-CA4F4CF7DCB4}" dt="2023-07-12T15:45:06.604" v="40" actId="931"/>
          <ac:spMkLst>
            <pc:docMk/>
            <pc:sldMk cId="2075127886" sldId="326"/>
            <ac:spMk id="3" creationId="{F513C7B6-7DD2-F42E-7CF9-7839BF994987}"/>
          </ac:spMkLst>
        </pc:spChg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9D7B91AA-20E4-4D31-8B14-CA4F4CF7DCB4}" dt="2023-07-12T18:30:49.099" v="138" actId="931"/>
          <ac:spMkLst>
            <pc:docMk/>
            <pc:sldMk cId="2075127886" sldId="326"/>
            <ac:spMk id="10" creationId="{2D362E7A-07B6-4A51-A8B1-1915231C500F}"/>
          </ac:spMkLst>
        </pc:spChg>
        <pc:picChg chg="add del mod">
          <ac:chgData name="Kim Santiago" userId="4b362663-76cb-47d1-bd79-4bd99be769b1" providerId="ADAL" clId="{9D7B91AA-20E4-4D31-8B14-CA4F4CF7DCB4}" dt="2023-07-12T18:00:54.469" v="115" actId="478"/>
          <ac:picMkLst>
            <pc:docMk/>
            <pc:sldMk cId="2075127886" sldId="326"/>
            <ac:picMk id="8" creationId="{EDD6FD8A-4FD5-57A1-C8D8-109BE5DA5CB8}"/>
          </ac:picMkLst>
        </pc:picChg>
        <pc:picChg chg="add del mod ord">
          <ac:chgData name="Kim Santiago" userId="4b362663-76cb-47d1-bd79-4bd99be769b1" providerId="ADAL" clId="{9D7B91AA-20E4-4D31-8B14-CA4F4CF7DCB4}" dt="2023-07-12T18:30:32.725" v="137" actId="931"/>
          <ac:picMkLst>
            <pc:docMk/>
            <pc:sldMk cId="2075127886" sldId="326"/>
            <ac:picMk id="12" creationId="{46D8FC9E-F06E-D40B-21F6-5183E12CD5CC}"/>
          </ac:picMkLst>
        </pc:picChg>
        <pc:picChg chg="add mod">
          <ac:chgData name="Kim Santiago" userId="4b362663-76cb-47d1-bd79-4bd99be769b1" providerId="ADAL" clId="{9D7B91AA-20E4-4D31-8B14-CA4F4CF7DCB4}" dt="2023-07-13T13:36:08.135" v="1759" actId="962"/>
          <ac:picMkLst>
            <pc:docMk/>
            <pc:sldMk cId="2075127886" sldId="326"/>
            <ac:picMk id="14" creationId="{422FB53D-3B48-B64A-1F56-63F9AD9F4037}"/>
          </ac:picMkLst>
        </pc:picChg>
      </pc:sldChg>
      <pc:sldChg chg="new del">
        <pc:chgData name="Kim Santiago" userId="4b362663-76cb-47d1-bd79-4bd99be769b1" providerId="ADAL" clId="{9D7B91AA-20E4-4D31-8B14-CA4F4CF7DCB4}" dt="2023-07-12T15:29:01.852" v="21" actId="2696"/>
        <pc:sldMkLst>
          <pc:docMk/>
          <pc:sldMk cId="3312957083" sldId="326"/>
        </pc:sldMkLst>
      </pc:sldChg>
      <pc:sldChg chg="modSp add mod ord">
        <pc:chgData name="Kim Santiago" userId="4b362663-76cb-47d1-bd79-4bd99be769b1" providerId="ADAL" clId="{9D7B91AA-20E4-4D31-8B14-CA4F4CF7DCB4}" dt="2023-07-13T13:33:59.222" v="1721" actId="962"/>
        <pc:sldMkLst>
          <pc:docMk/>
          <pc:sldMk cId="1971084794" sldId="327"/>
        </pc:sldMkLst>
        <pc:spChg chg="mod">
          <ac:chgData name="Kim Santiago" userId="4b362663-76cb-47d1-bd79-4bd99be769b1" providerId="ADAL" clId="{9D7B91AA-20E4-4D31-8B14-CA4F4CF7DCB4}" dt="2023-07-12T18:55:50.416" v="197" actId="2711"/>
          <ac:spMkLst>
            <pc:docMk/>
            <pc:sldMk cId="1971084794" sldId="327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6" creationId="{B3CD681E-AE96-C252-74C9-C65129F92280}"/>
          </ac:spMkLst>
        </pc:spChg>
        <pc:picChg chg="mod">
          <ac:chgData name="Kim Santiago" userId="4b362663-76cb-47d1-bd79-4bd99be769b1" providerId="ADAL" clId="{9D7B91AA-20E4-4D31-8B14-CA4F4CF7DCB4}" dt="2023-07-13T13:33:59.222" v="1721" actId="962"/>
          <ac:picMkLst>
            <pc:docMk/>
            <pc:sldMk cId="1971084794" sldId="327"/>
            <ac:picMk id="8" creationId="{EDD6FD8A-4FD5-57A1-C8D8-109BE5DA5CB8}"/>
          </ac:picMkLst>
        </pc:picChg>
      </pc:sldChg>
      <pc:sldChg chg="modSp add mod">
        <pc:chgData name="Kim Santiago" userId="4b362663-76cb-47d1-bd79-4bd99be769b1" providerId="ADAL" clId="{9D7B91AA-20E4-4D31-8B14-CA4F4CF7DCB4}" dt="2023-07-13T13:51:06.544" v="1781" actId="6549"/>
        <pc:sldMkLst>
          <pc:docMk/>
          <pc:sldMk cId="2480642953" sldId="328"/>
        </pc:sldMkLst>
        <pc:spChg chg="mod">
          <ac:chgData name="Kim Santiago" userId="4b362663-76cb-47d1-bd79-4bd99be769b1" providerId="ADAL" clId="{9D7B91AA-20E4-4D31-8B14-CA4F4CF7DCB4}" dt="2023-07-13T13:51:06.544" v="1781" actId="6549"/>
          <ac:spMkLst>
            <pc:docMk/>
            <pc:sldMk cId="2480642953" sldId="328"/>
            <ac:spMk id="2" creationId="{E3080F9C-3DDD-10E8-0218-210BCDD9CA12}"/>
          </ac:spMkLst>
        </pc:spChg>
        <pc:picChg chg="mod">
          <ac:chgData name="Kim Santiago" userId="4b362663-76cb-47d1-bd79-4bd99be769b1" providerId="ADAL" clId="{9D7B91AA-20E4-4D31-8B14-CA4F4CF7DCB4}" dt="2023-07-13T13:28:14.336" v="1547" actId="962"/>
          <ac:picMkLst>
            <pc:docMk/>
            <pc:sldMk cId="2480642953" sldId="328"/>
            <ac:picMk id="8" creationId="{EDD6FD8A-4FD5-57A1-C8D8-109BE5DA5CB8}"/>
          </ac:picMkLst>
        </pc:picChg>
      </pc:sldChg>
      <pc:sldChg chg="addSp delSp modSp add mod ord">
        <pc:chgData name="Kim Santiago" userId="4b362663-76cb-47d1-bd79-4bd99be769b1" providerId="ADAL" clId="{9D7B91AA-20E4-4D31-8B14-CA4F4CF7DCB4}" dt="2023-07-13T13:44:29.570" v="1763" actId="20577"/>
        <pc:sldMkLst>
          <pc:docMk/>
          <pc:sldMk cId="3634765906" sldId="329"/>
        </pc:sldMkLst>
        <pc:spChg chg="mod">
          <ac:chgData name="Kim Santiago" userId="4b362663-76cb-47d1-bd79-4bd99be769b1" providerId="ADAL" clId="{9D7B91AA-20E4-4D31-8B14-CA4F4CF7DCB4}" dt="2023-07-13T13:44:29.570" v="1763" actId="20577"/>
          <ac:spMkLst>
            <pc:docMk/>
            <pc:sldMk cId="3634765906" sldId="329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9:06.059" v="213" actId="20577"/>
          <ac:spMkLst>
            <pc:docMk/>
            <pc:sldMk cId="3634765906" sldId="329"/>
            <ac:spMk id="4" creationId="{707F604E-C44C-53F6-AFBC-3B1D131412F7}"/>
          </ac:spMkLst>
        </pc:spChg>
        <pc:spChg chg="add del mod">
          <ac:chgData name="Kim Santiago" userId="4b362663-76cb-47d1-bd79-4bd99be769b1" providerId="ADAL" clId="{9D7B91AA-20E4-4D31-8B14-CA4F4CF7DCB4}" dt="2023-07-12T19:47:04.825" v="649" actId="931"/>
          <ac:spMkLst>
            <pc:docMk/>
            <pc:sldMk cId="3634765906" sldId="329"/>
            <ac:spMk id="7" creationId="{F3BEF08E-7C00-8027-D890-8754D8C3B4E6}"/>
          </ac:spMkLst>
        </pc:spChg>
        <pc:picChg chg="del mod">
          <ac:chgData name="Kim Santiago" userId="4b362663-76cb-47d1-bd79-4bd99be769b1" providerId="ADAL" clId="{9D7B91AA-20E4-4D31-8B14-CA4F4CF7DCB4}" dt="2023-07-12T19:27:03.806" v="643" actId="478"/>
          <ac:picMkLst>
            <pc:docMk/>
            <pc:sldMk cId="3634765906" sldId="329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9D7B91AA-20E4-4D31-8B14-CA4F4CF7DCB4}" dt="2023-07-12T19:45:25.698" v="648" actId="931"/>
          <ac:picMkLst>
            <pc:docMk/>
            <pc:sldMk cId="3634765906" sldId="329"/>
            <ac:picMk id="10" creationId="{474C55B8-092D-A6E9-C039-48198CD72E00}"/>
          </ac:picMkLst>
        </pc:picChg>
        <pc:picChg chg="add mod modCrop">
          <ac:chgData name="Kim Santiago" userId="4b362663-76cb-47d1-bd79-4bd99be769b1" providerId="ADAL" clId="{9D7B91AA-20E4-4D31-8B14-CA4F4CF7DCB4}" dt="2023-07-12T19:51:42.672" v="701" actId="1076"/>
          <ac:picMkLst>
            <pc:docMk/>
            <pc:sldMk cId="3634765906" sldId="329"/>
            <ac:picMk id="12" creationId="{309E1A65-EA67-C77B-816D-F9E4245CCC73}"/>
          </ac:picMkLst>
        </pc:picChg>
      </pc:sldChg>
      <pc:sldChg chg="addSp delSp modSp new mod ord">
        <pc:chgData name="Kim Santiago" userId="4b362663-76cb-47d1-bd79-4bd99be769b1" providerId="ADAL" clId="{9D7B91AA-20E4-4D31-8B14-CA4F4CF7DCB4}" dt="2023-07-13T12:11:09.803" v="1032"/>
        <pc:sldMkLst>
          <pc:docMk/>
          <pc:sldMk cId="1896180935" sldId="330"/>
        </pc:sldMkLst>
        <pc:spChg chg="mod">
          <ac:chgData name="Kim Santiago" userId="4b362663-76cb-47d1-bd79-4bd99be769b1" providerId="ADAL" clId="{9D7B91AA-20E4-4D31-8B14-CA4F4CF7DCB4}" dt="2023-07-12T19:58:46.218" v="717" actId="20577"/>
          <ac:spMkLst>
            <pc:docMk/>
            <pc:sldMk cId="1896180935" sldId="330"/>
            <ac:spMk id="2" creationId="{0C5ABCC7-A24F-6413-A133-A05538F6912A}"/>
          </ac:spMkLst>
        </pc:spChg>
        <pc:spChg chg="add del">
          <ac:chgData name="Kim Santiago" userId="4b362663-76cb-47d1-bd79-4bd99be769b1" providerId="ADAL" clId="{9D7B91AA-20E4-4D31-8B14-CA4F4CF7DCB4}" dt="2023-07-12T20:17:29.130" v="722"/>
          <ac:spMkLst>
            <pc:docMk/>
            <pc:sldMk cId="1896180935" sldId="330"/>
            <ac:spMk id="4" creationId="{2491AFEC-1443-0CEA-AF8F-FCFE76C5236F}"/>
          </ac:spMkLst>
        </pc:spChg>
        <pc:graphicFrameChg chg="add del mod">
          <ac:chgData name="Kim Santiago" userId="4b362663-76cb-47d1-bd79-4bd99be769b1" providerId="ADAL" clId="{9D7B91AA-20E4-4D31-8B14-CA4F4CF7DCB4}" dt="2023-07-12T20:17:23.536" v="720"/>
          <ac:graphicFrameMkLst>
            <pc:docMk/>
            <pc:sldMk cId="1896180935" sldId="330"/>
            <ac:graphicFrameMk id="5" creationId="{9393F6CA-8BDE-137B-9E97-C1C5382E09E6}"/>
          </ac:graphicFrameMkLst>
        </pc:graphicFrameChg>
        <pc:picChg chg="add mod">
          <ac:chgData name="Kim Santiago" userId="4b362663-76cb-47d1-bd79-4bd99be769b1" providerId="ADAL" clId="{9D7B91AA-20E4-4D31-8B14-CA4F4CF7DCB4}" dt="2023-07-12T21:33:05.585" v="924" actId="962"/>
          <ac:picMkLst>
            <pc:docMk/>
            <pc:sldMk cId="1896180935" sldId="330"/>
            <ac:picMk id="6" creationId="{A324791C-9E67-8D0D-8368-3966E6CE7A4A}"/>
          </ac:picMkLst>
        </pc:picChg>
      </pc:sldChg>
      <pc:sldChg chg="new del">
        <pc:chgData name="Kim Santiago" userId="4b362663-76cb-47d1-bd79-4bd99be769b1" providerId="ADAL" clId="{9D7B91AA-20E4-4D31-8B14-CA4F4CF7DCB4}" dt="2023-07-12T19:54:12.975" v="703" actId="680"/>
        <pc:sldMkLst>
          <pc:docMk/>
          <pc:sldMk cId="2736884083" sldId="330"/>
        </pc:sldMkLst>
      </pc:sldChg>
      <pc:sldChg chg="addSp delSp modSp new mod modClrScheme chgLayout">
        <pc:chgData name="Kim Santiago" userId="4b362663-76cb-47d1-bd79-4bd99be769b1" providerId="ADAL" clId="{9D7B91AA-20E4-4D31-8B14-CA4F4CF7DCB4}" dt="2023-07-13T13:24:53.832" v="1435" actId="962"/>
        <pc:sldMkLst>
          <pc:docMk/>
          <pc:sldMk cId="2555888799" sldId="331"/>
        </pc:sldMkLst>
        <pc:spChg chg="mod">
          <ac:chgData name="Kim Santiago" userId="4b362663-76cb-47d1-bd79-4bd99be769b1" providerId="ADAL" clId="{9D7B91AA-20E4-4D31-8B14-CA4F4CF7DCB4}" dt="2023-07-13T13:22:23.516" v="1425" actId="20577"/>
          <ac:spMkLst>
            <pc:docMk/>
            <pc:sldMk cId="2555888799" sldId="331"/>
            <ac:spMk id="2" creationId="{14A123CC-7DC6-56C9-2887-8176753CFBE8}"/>
          </ac:spMkLst>
        </pc:spChg>
        <pc:spChg chg="del">
          <ac:chgData name="Kim Santiago" userId="4b362663-76cb-47d1-bd79-4bd99be769b1" providerId="ADAL" clId="{9D7B91AA-20E4-4D31-8B14-CA4F4CF7DCB4}" dt="2023-07-12T20:50:59.056" v="811" actId="931"/>
          <ac:spMkLst>
            <pc:docMk/>
            <pc:sldMk cId="2555888799" sldId="331"/>
            <ac:spMk id="3" creationId="{9198D660-16E5-43D5-9CF1-F8DC6AED3D5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6" creationId="{8552E288-273C-3569-A77B-85E17EA17ED6}"/>
          </ac:spMkLst>
        </pc:spChg>
        <pc:picChg chg="add mod modCrop">
          <ac:chgData name="Kim Santiago" userId="4b362663-76cb-47d1-bd79-4bd99be769b1" providerId="ADAL" clId="{9D7B91AA-20E4-4D31-8B14-CA4F4CF7DCB4}" dt="2023-07-13T13:24:53.832" v="1435" actId="962"/>
          <ac:picMkLst>
            <pc:docMk/>
            <pc:sldMk cId="2555888799" sldId="331"/>
            <ac:picMk id="8" creationId="{CE8F04A7-3286-509C-7504-F0BB440B7363}"/>
          </ac:picMkLst>
        </pc:picChg>
      </pc:sldChg>
      <pc:sldChg chg="add del">
        <pc:chgData name="Kim Santiago" userId="4b362663-76cb-47d1-bd79-4bd99be769b1" providerId="ADAL" clId="{9D7B91AA-20E4-4D31-8B14-CA4F4CF7DCB4}" dt="2023-07-17T17:08:40.164" v="2219" actId="47"/>
        <pc:sldMkLst>
          <pc:docMk/>
          <pc:sldMk cId="1679479317" sldId="332"/>
        </pc:sldMkLst>
      </pc:sldChg>
      <pc:sldChg chg="addSp delSp modSp add mod modClrScheme chgLayout">
        <pc:chgData name="Kim Santiago" userId="4b362663-76cb-47d1-bd79-4bd99be769b1" providerId="ADAL" clId="{9D7B91AA-20E4-4D31-8B14-CA4F4CF7DCB4}" dt="2023-07-17T17:11:26.929" v="2350" actId="962"/>
        <pc:sldMkLst>
          <pc:docMk/>
          <pc:sldMk cId="3523052988" sldId="333"/>
        </pc:sldMkLst>
        <pc:spChg chg="mod">
          <ac:chgData name="Kim Santiago" userId="4b362663-76cb-47d1-bd79-4bd99be769b1" providerId="ADAL" clId="{9D7B91AA-20E4-4D31-8B14-CA4F4CF7DCB4}" dt="2023-07-17T16:33:13.679" v="2139" actId="6549"/>
          <ac:spMkLst>
            <pc:docMk/>
            <pc:sldMk cId="3523052988" sldId="333"/>
            <ac:spMk id="2" creationId="{14A123CC-7DC6-56C9-2887-8176753CFBE8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6" creationId="{8552E288-273C-3569-A77B-85E17EA17ED6}"/>
          </ac:spMkLst>
        </pc:spChg>
        <pc:spChg chg="add del mod">
          <ac:chgData name="Kim Santiago" userId="4b362663-76cb-47d1-bd79-4bd99be769b1" providerId="ADAL" clId="{9D7B91AA-20E4-4D31-8B14-CA4F4CF7DCB4}" dt="2023-07-17T15:12:05.898" v="1825"/>
          <ac:spMkLst>
            <pc:docMk/>
            <pc:sldMk cId="3523052988" sldId="333"/>
            <ac:spMk id="7" creationId="{CF7190A5-D272-001C-A418-58523E9B8756}"/>
          </ac:spMkLst>
        </pc:spChg>
        <pc:spChg chg="add del mod">
          <ac:chgData name="Kim Santiago" userId="4b362663-76cb-47d1-bd79-4bd99be769b1" providerId="ADAL" clId="{9D7B91AA-20E4-4D31-8B14-CA4F4CF7DCB4}" dt="2023-07-17T15:23:58.679" v="1834" actId="931"/>
          <ac:spMkLst>
            <pc:docMk/>
            <pc:sldMk cId="3523052988" sldId="333"/>
            <ac:spMk id="9" creationId="{C63A415E-D5F8-1741-228E-5A999B7A2F9C}"/>
          </ac:spMkLst>
        </pc:spChg>
        <pc:picChg chg="add del mod ord">
          <ac:chgData name="Kim Santiago" userId="4b362663-76cb-47d1-bd79-4bd99be769b1" providerId="ADAL" clId="{9D7B91AA-20E4-4D31-8B14-CA4F4CF7DCB4}" dt="2023-07-17T15:23:28.983" v="1833" actId="478"/>
          <ac:picMkLst>
            <pc:docMk/>
            <pc:sldMk cId="3523052988" sldId="333"/>
            <ac:picMk id="3" creationId="{6DFF05EB-3991-7D6E-84F6-9EB22C02D036}"/>
          </ac:picMkLst>
        </pc:picChg>
        <pc:picChg chg="del">
          <ac:chgData name="Kim Santiago" userId="4b362663-76cb-47d1-bd79-4bd99be769b1" providerId="ADAL" clId="{9D7B91AA-20E4-4D31-8B14-CA4F4CF7DCB4}" dt="2023-07-12T22:23:07.825" v="1028" actId="478"/>
          <ac:picMkLst>
            <pc:docMk/>
            <pc:sldMk cId="3523052988" sldId="333"/>
            <ac:picMk id="8" creationId="{CE8F04A7-3286-509C-7504-F0BB440B7363}"/>
          </ac:picMkLst>
        </pc:picChg>
        <pc:picChg chg="add mod">
          <ac:chgData name="Kim Santiago" userId="4b362663-76cb-47d1-bd79-4bd99be769b1" providerId="ADAL" clId="{9D7B91AA-20E4-4D31-8B14-CA4F4CF7DCB4}" dt="2023-07-17T17:11:26.929" v="2350" actId="962"/>
          <ac:picMkLst>
            <pc:docMk/>
            <pc:sldMk cId="3523052988" sldId="333"/>
            <ac:picMk id="11" creationId="{CAFE6F00-171B-F402-1B9C-9DD72E4696CB}"/>
          </ac:picMkLst>
        </pc:picChg>
      </pc:sldChg>
      <pc:sldChg chg="addSp delSp modSp new mod ord modClrScheme chgLayout">
        <pc:chgData name="Kim Santiago" userId="4b362663-76cb-47d1-bd79-4bd99be769b1" providerId="ADAL" clId="{9D7B91AA-20E4-4D31-8B14-CA4F4CF7DCB4}" dt="2023-07-17T16:57:36.175" v="2175"/>
        <pc:sldMkLst>
          <pc:docMk/>
          <pc:sldMk cId="888504928" sldId="334"/>
        </pc:sldMkLst>
        <pc:spChg chg="mod">
          <ac:chgData name="Kim Santiago" userId="4b362663-76cb-47d1-bd79-4bd99be769b1" providerId="ADAL" clId="{9D7B91AA-20E4-4D31-8B14-CA4F4CF7DCB4}" dt="2023-07-17T16:54:38.535" v="2171" actId="20577"/>
          <ac:spMkLst>
            <pc:docMk/>
            <pc:sldMk cId="888504928" sldId="334"/>
            <ac:spMk id="2" creationId="{AC4A1622-B1AA-99F8-EE74-32953007A6DB}"/>
          </ac:spMkLst>
        </pc:spChg>
        <pc:spChg chg="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3" creationId="{88D74BA6-8C25-D2CA-C760-EAD7F8988B3C}"/>
          </ac:spMkLst>
        </pc:spChg>
        <pc:spChg chg="add del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4" creationId="{C216DB2C-F73B-2E59-8449-3CFBFAF8479D}"/>
          </ac:spMkLst>
        </pc:spChg>
        <pc:spChg chg="add 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10" creationId="{97736662-1DF6-95CD-241D-21D6BD4CD2B0}"/>
          </ac:spMkLst>
        </pc:spChg>
        <pc:picChg chg="add del mod">
          <ac:chgData name="Kim Santiago" userId="4b362663-76cb-47d1-bd79-4bd99be769b1" providerId="ADAL" clId="{9D7B91AA-20E4-4D31-8B14-CA4F4CF7DCB4}" dt="2023-07-14T14:39:58.663" v="1815"/>
          <ac:picMkLst>
            <pc:docMk/>
            <pc:sldMk cId="888504928" sldId="334"/>
            <ac:picMk id="5" creationId="{5A99D62C-7530-AA0B-A81F-585EB6F88456}"/>
          </ac:picMkLst>
        </pc:picChg>
        <pc:picChg chg="add mod modCrop">
          <ac:chgData name="Kim Santiago" userId="4b362663-76cb-47d1-bd79-4bd99be769b1" providerId="ADAL" clId="{9D7B91AA-20E4-4D31-8B14-CA4F4CF7DCB4}" dt="2023-07-14T14:42:05.444" v="1824" actId="14100"/>
          <ac:picMkLst>
            <pc:docMk/>
            <pc:sldMk cId="888504928" sldId="334"/>
            <ac:picMk id="7" creationId="{5A99D62C-7530-AA0B-A81F-585EB6F88456}"/>
          </ac:picMkLst>
        </pc:picChg>
      </pc:sldChg>
      <pc:sldChg chg="modSp add del mod ord">
        <pc:chgData name="Kim Santiago" userId="4b362663-76cb-47d1-bd79-4bd99be769b1" providerId="ADAL" clId="{9D7B91AA-20E4-4D31-8B14-CA4F4CF7DCB4}" dt="2023-07-13T13:51:00.733" v="1780" actId="2696"/>
        <pc:sldMkLst>
          <pc:docMk/>
          <pc:sldMk cId="3414117228" sldId="334"/>
        </pc:sldMkLst>
        <pc:spChg chg="mod">
          <ac:chgData name="Kim Santiago" userId="4b362663-76cb-47d1-bd79-4bd99be769b1" providerId="ADAL" clId="{9D7B91AA-20E4-4D31-8B14-CA4F4CF7DCB4}" dt="2023-07-13T13:50:42.123" v="1779" actId="6549"/>
          <ac:spMkLst>
            <pc:docMk/>
            <pc:sldMk cId="3414117228" sldId="334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3T13:47:54.427" v="1778" actId="20577"/>
          <ac:spMkLst>
            <pc:docMk/>
            <pc:sldMk cId="3414117228" sldId="334"/>
            <ac:spMk id="4" creationId="{707F604E-C44C-53F6-AFBC-3B1D131412F7}"/>
          </ac:spMkLst>
        </pc:spChg>
      </pc:sldChg>
    </pc:docChg>
  </pc:docChgLst>
  <pc:docChgLst>
    <pc:chgData name="Kim Santiago" userId="4b362663-76cb-47d1-bd79-4bd99be769b1" providerId="ADAL" clId="{F1C89C29-72E6-41FE-B721-CEE953B1ADA3}"/>
    <pc:docChg chg="undo custSel modSld">
      <pc:chgData name="Kim Santiago" userId="4b362663-76cb-47d1-bd79-4bd99be769b1" providerId="ADAL" clId="{F1C89C29-72E6-41FE-B721-CEE953B1ADA3}" dt="2023-08-03T13:04:00.179" v="507"/>
      <pc:docMkLst>
        <pc:docMk/>
      </pc:docMkLst>
      <pc:sldChg chg="addSp delSp modSp mod modNotesTx">
        <pc:chgData name="Kim Santiago" userId="4b362663-76cb-47d1-bd79-4bd99be769b1" providerId="ADAL" clId="{F1C89C29-72E6-41FE-B721-CEE953B1ADA3}" dt="2023-08-03T13:03:37.083" v="505"/>
        <pc:sldMkLst>
          <pc:docMk/>
          <pc:sldMk cId="1773186851" sldId="418"/>
        </pc:sldMkLst>
        <pc:spChg chg="mod ord">
          <ac:chgData name="Kim Santiago" userId="4b362663-76cb-47d1-bd79-4bd99be769b1" providerId="ADAL" clId="{F1C89C29-72E6-41FE-B721-CEE953B1ADA3}" dt="2023-08-03T13:03:37.083" v="505"/>
          <ac:spMkLst>
            <pc:docMk/>
            <pc:sldMk cId="1773186851" sldId="418"/>
            <ac:spMk id="2" creationId="{F41454DF-D86C-3A47-45D5-C4511790C17D}"/>
          </ac:spMkLst>
        </pc:spChg>
        <pc:spChg chg="ord">
          <ac:chgData name="Kim Santiago" userId="4b362663-76cb-47d1-bd79-4bd99be769b1" providerId="ADAL" clId="{F1C89C29-72E6-41FE-B721-CEE953B1ADA3}" dt="2023-08-03T13:03:34.855" v="504"/>
          <ac:spMkLst>
            <pc:docMk/>
            <pc:sldMk cId="1773186851" sldId="418"/>
            <ac:spMk id="4" creationId="{046C0FD1-A0DD-BCFC-8C73-D59C2E7369DC}"/>
          </ac:spMkLst>
        </pc:spChg>
        <pc:picChg chg="add del mod">
          <ac:chgData name="Kim Santiago" userId="4b362663-76cb-47d1-bd79-4bd99be769b1" providerId="ADAL" clId="{F1C89C29-72E6-41FE-B721-CEE953B1ADA3}" dt="2023-08-03T12:09:30.738" v="377" actId="478"/>
          <ac:picMkLst>
            <pc:docMk/>
            <pc:sldMk cId="1773186851" sldId="418"/>
            <ac:picMk id="7" creationId="{A540863C-212F-664D-E089-5025D9D0135A}"/>
          </ac:picMkLst>
        </pc:picChg>
        <pc:picChg chg="add mod ord">
          <ac:chgData name="Kim Santiago" userId="4b362663-76cb-47d1-bd79-4bd99be769b1" providerId="ADAL" clId="{F1C89C29-72E6-41FE-B721-CEE953B1ADA3}" dt="2023-08-03T12:17:09.310" v="451" actId="1076"/>
          <ac:picMkLst>
            <pc:docMk/>
            <pc:sldMk cId="1773186851" sldId="418"/>
            <ac:picMk id="9" creationId="{3C4B0822-9542-CA5C-3F64-67E5D9503767}"/>
          </ac:picMkLst>
        </pc:picChg>
      </pc:sldChg>
      <pc:sldChg chg="modSp mod modNotesTx">
        <pc:chgData name="Kim Santiago" userId="4b362663-76cb-47d1-bd79-4bd99be769b1" providerId="ADAL" clId="{F1C89C29-72E6-41FE-B721-CEE953B1ADA3}" dt="2023-08-03T13:04:00.179" v="507"/>
        <pc:sldMkLst>
          <pc:docMk/>
          <pc:sldMk cId="2171969067" sldId="429"/>
        </pc:sldMkLst>
        <pc:spChg chg="ord">
          <ac:chgData name="Kim Santiago" userId="4b362663-76cb-47d1-bd79-4bd99be769b1" providerId="ADAL" clId="{F1C89C29-72E6-41FE-B721-CEE953B1ADA3}" dt="2023-08-03T13:03:57.966" v="506"/>
          <ac:spMkLst>
            <pc:docMk/>
            <pc:sldMk cId="2171969067" sldId="429"/>
            <ac:spMk id="4" creationId="{F5C29B23-108F-D378-D72D-64C9A4748B32}"/>
          </ac:spMkLst>
        </pc:spChg>
        <pc:spChg chg="mod ord">
          <ac:chgData name="Kim Santiago" userId="4b362663-76cb-47d1-bd79-4bd99be769b1" providerId="ADAL" clId="{F1C89C29-72E6-41FE-B721-CEE953B1ADA3}" dt="2023-08-03T13:04:00.179" v="507"/>
          <ac:spMkLst>
            <pc:docMk/>
            <pc:sldMk cId="2171969067" sldId="429"/>
            <ac:spMk id="5" creationId="{154A735B-956D-FDA7-0DD7-98D0C08D890D}"/>
          </ac:spMkLst>
        </pc:spChg>
      </pc:sldChg>
      <pc:sldChg chg="delSp modSp mod modNotesTx">
        <pc:chgData name="Kim Santiago" userId="4b362663-76cb-47d1-bd79-4bd99be769b1" providerId="ADAL" clId="{F1C89C29-72E6-41FE-B721-CEE953B1ADA3}" dt="2023-08-03T13:02:24.650" v="479" actId="14100"/>
        <pc:sldMkLst>
          <pc:docMk/>
          <pc:sldMk cId="2163934191" sldId="443"/>
        </pc:sldMkLst>
        <pc:spChg chg="mod ord">
          <ac:chgData name="Kim Santiago" userId="4b362663-76cb-47d1-bd79-4bd99be769b1" providerId="ADAL" clId="{F1C89C29-72E6-41FE-B721-CEE953B1ADA3}" dt="2023-08-03T13:01:54.427" v="472"/>
          <ac:spMkLst>
            <pc:docMk/>
            <pc:sldMk cId="2163934191" sldId="443"/>
            <ac:spMk id="2" creationId="{99DD34DA-24B7-445F-8308-BF5A49DBAD3C}"/>
          </ac:spMkLst>
        </pc:spChg>
        <pc:spChg chg="ord">
          <ac:chgData name="Kim Santiago" userId="4b362663-76cb-47d1-bd79-4bd99be769b1" providerId="ADAL" clId="{F1C89C29-72E6-41FE-B721-CEE953B1ADA3}" dt="2023-08-03T13:01:48.149" v="469"/>
          <ac:spMkLst>
            <pc:docMk/>
            <pc:sldMk cId="2163934191" sldId="443"/>
            <ac:spMk id="4" creationId="{58834868-91B6-43FD-8CE9-BE243AB0A408}"/>
          </ac:spMkLst>
        </pc:spChg>
        <pc:spChg chg="ord">
          <ac:chgData name="Kim Santiago" userId="4b362663-76cb-47d1-bd79-4bd99be769b1" providerId="ADAL" clId="{F1C89C29-72E6-41FE-B721-CEE953B1ADA3}" dt="2023-08-03T13:01:51.011" v="471"/>
          <ac:spMkLst>
            <pc:docMk/>
            <pc:sldMk cId="2163934191" sldId="443"/>
            <ac:spMk id="5" creationId="{D5012F95-29D6-497C-ABC3-5E0CE3561E89}"/>
          </ac:spMkLst>
        </pc:spChg>
        <pc:spChg chg="ord">
          <ac:chgData name="Kim Santiago" userId="4b362663-76cb-47d1-bd79-4bd99be769b1" providerId="ADAL" clId="{F1C89C29-72E6-41FE-B721-CEE953B1ADA3}" dt="2023-08-03T13:01:58.080" v="474"/>
          <ac:spMkLst>
            <pc:docMk/>
            <pc:sldMk cId="2163934191" sldId="443"/>
            <ac:spMk id="6" creationId="{2B9B6DB7-3109-482B-8AC6-8D3DF7C13949}"/>
          </ac:spMkLst>
        </pc:spChg>
        <pc:spChg chg="del mod">
          <ac:chgData name="Kim Santiago" userId="4b362663-76cb-47d1-bd79-4bd99be769b1" providerId="ADAL" clId="{F1C89C29-72E6-41FE-B721-CEE953B1ADA3}" dt="2023-08-03T09:25:23.891" v="64" actId="478"/>
          <ac:spMkLst>
            <pc:docMk/>
            <pc:sldMk cId="2163934191" sldId="443"/>
            <ac:spMk id="25" creationId="{9D56A058-EF3C-D3B1-0A9D-35076170B198}"/>
          </ac:spMkLst>
        </pc:spChg>
        <pc:picChg chg="mod ord">
          <ac:chgData name="Kim Santiago" userId="4b362663-76cb-47d1-bd79-4bd99be769b1" providerId="ADAL" clId="{F1C89C29-72E6-41FE-B721-CEE953B1ADA3}" dt="2023-08-03T13:02:24.650" v="479" actId="14100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 mod">
        <pc:chgData name="Kim Santiago" userId="4b362663-76cb-47d1-bd79-4bd99be769b1" providerId="ADAL" clId="{F1C89C29-72E6-41FE-B721-CEE953B1ADA3}" dt="2023-08-03T13:03:29.148" v="502" actId="962"/>
        <pc:sldMkLst>
          <pc:docMk/>
          <pc:sldMk cId="1218130570" sldId="446"/>
        </pc:sldMkLst>
        <pc:spChg chg="ord">
          <ac:chgData name="Kim Santiago" userId="4b362663-76cb-47d1-bd79-4bd99be769b1" providerId="ADAL" clId="{F1C89C29-72E6-41FE-B721-CEE953B1ADA3}" dt="2023-08-03T13:03:13.436" v="495"/>
          <ac:spMkLst>
            <pc:docMk/>
            <pc:sldMk cId="1218130570" sldId="446"/>
            <ac:spMk id="4" creationId="{3F204009-036E-4C01-9F92-0347C5A2F18D}"/>
          </ac:spMkLst>
        </pc:spChg>
        <pc:spChg chg="ord">
          <ac:chgData name="Kim Santiago" userId="4b362663-76cb-47d1-bd79-4bd99be769b1" providerId="ADAL" clId="{F1C89C29-72E6-41FE-B721-CEE953B1ADA3}" dt="2023-08-03T13:03:17.113" v="498"/>
          <ac:spMkLst>
            <pc:docMk/>
            <pc:sldMk cId="1218130570" sldId="446"/>
            <ac:spMk id="5" creationId="{6A4AD910-8F17-451C-8835-5D6528EC69F6}"/>
          </ac:spMkLst>
        </pc:spChg>
        <pc:spChg chg="ord">
          <ac:chgData name="Kim Santiago" userId="4b362663-76cb-47d1-bd79-4bd99be769b1" providerId="ADAL" clId="{F1C89C29-72E6-41FE-B721-CEE953B1ADA3}" dt="2023-08-03T13:03:19.267" v="500"/>
          <ac:spMkLst>
            <pc:docMk/>
            <pc:sldMk cId="1218130570" sldId="446"/>
            <ac:spMk id="6" creationId="{61998B44-559A-4706-9EF2-FF122B4FFFC2}"/>
          </ac:spMkLst>
        </pc:spChg>
        <pc:picChg chg="mod ord">
          <ac:chgData name="Kim Santiago" userId="4b362663-76cb-47d1-bd79-4bd99be769b1" providerId="ADAL" clId="{F1C89C29-72E6-41FE-B721-CEE953B1ADA3}" dt="2023-08-03T13:03:29.148" v="502" actId="962"/>
          <ac:picMkLst>
            <pc:docMk/>
            <pc:sldMk cId="1218130570" sldId="446"/>
            <ac:picMk id="2" creationId="{140CCA20-DF56-D176-0F04-04704C28F3CD}"/>
          </ac:picMkLst>
        </pc:picChg>
      </pc:sldChg>
      <pc:sldChg chg="addSp delSp modSp mod">
        <pc:chgData name="Kim Santiago" userId="4b362663-76cb-47d1-bd79-4bd99be769b1" providerId="ADAL" clId="{F1C89C29-72E6-41FE-B721-CEE953B1ADA3}" dt="2023-08-03T13:02:38.970" v="483"/>
        <pc:sldMkLst>
          <pc:docMk/>
          <pc:sldMk cId="440288099" sldId="449"/>
        </pc:sldMkLst>
        <pc:spChg chg="ord">
          <ac:chgData name="Kim Santiago" userId="4b362663-76cb-47d1-bd79-4bd99be769b1" providerId="ADAL" clId="{F1C89C29-72E6-41FE-B721-CEE953B1ADA3}" dt="2023-08-03T13:02:36.761" v="481"/>
          <ac:spMkLst>
            <pc:docMk/>
            <pc:sldMk cId="440288099" sldId="449"/>
            <ac:spMk id="3" creationId="{60A34363-71BD-AC6E-CC4B-9E531E50C8E1}"/>
          </ac:spMkLst>
        </pc:spChg>
        <pc:spChg chg="ord">
          <ac:chgData name="Kim Santiago" userId="4b362663-76cb-47d1-bd79-4bd99be769b1" providerId="ADAL" clId="{F1C89C29-72E6-41FE-B721-CEE953B1ADA3}" dt="2023-08-03T13:02:38.970" v="483"/>
          <ac:spMkLst>
            <pc:docMk/>
            <pc:sldMk cId="440288099" sldId="449"/>
            <ac:spMk id="4" creationId="{55209A37-FCC6-DD93-1CE4-EEBD39D3008D}"/>
          </ac:spMkLst>
        </pc:spChg>
        <pc:grpChg chg="add del mod">
          <ac:chgData name="Kim Santiago" userId="4b362663-76cb-47d1-bd79-4bd99be769b1" providerId="ADAL" clId="{F1C89C29-72E6-41FE-B721-CEE953B1ADA3}" dt="2023-08-03T09:35:53.079" v="94" actId="165"/>
          <ac:grpSpMkLst>
            <pc:docMk/>
            <pc:sldMk cId="440288099" sldId="449"/>
            <ac:grpSpMk id="6" creationId="{605FFE3C-70AC-BE36-AF13-A2A92049F13E}"/>
          </ac:grpSpMkLst>
        </pc:grpChg>
        <pc:grpChg chg="add del mod">
          <ac:chgData name="Kim Santiago" userId="4b362663-76cb-47d1-bd79-4bd99be769b1" providerId="ADAL" clId="{F1C89C29-72E6-41FE-B721-CEE953B1ADA3}" dt="2023-08-03T09:37:31.501" v="98" actId="478"/>
          <ac:grpSpMkLst>
            <pc:docMk/>
            <pc:sldMk cId="440288099" sldId="449"/>
            <ac:grpSpMk id="8" creationId="{B71A4F2C-C604-29B9-2973-FA6F256BBA8A}"/>
          </ac:grpSpMkLst>
        </pc:grpChg>
        <pc:picChg chg="del mod topLvl">
          <ac:chgData name="Kim Santiago" userId="4b362663-76cb-47d1-bd79-4bd99be769b1" providerId="ADAL" clId="{F1C89C29-72E6-41FE-B721-CEE953B1ADA3}" dt="2023-08-03T09:37:31.501" v="98" actId="478"/>
          <ac:picMkLst>
            <pc:docMk/>
            <pc:sldMk cId="440288099" sldId="449"/>
            <ac:picMk id="5" creationId="{8046FB9D-F95E-ACC4-A6BB-A78CF184E7F0}"/>
          </ac:picMkLst>
        </pc:picChg>
        <pc:picChg chg="del mod topLvl">
          <ac:chgData name="Kim Santiago" userId="4b362663-76cb-47d1-bd79-4bd99be769b1" providerId="ADAL" clId="{F1C89C29-72E6-41FE-B721-CEE953B1ADA3}" dt="2023-08-03T09:37:32.384" v="99" actId="478"/>
          <ac:picMkLst>
            <pc:docMk/>
            <pc:sldMk cId="440288099" sldId="449"/>
            <ac:picMk id="7" creationId="{86FCCAFB-53AF-3297-FEDD-20F4795E5D9D}"/>
          </ac:picMkLst>
        </pc:picChg>
        <pc:picChg chg="add mod">
          <ac:chgData name="Kim Santiago" userId="4b362663-76cb-47d1-bd79-4bd99be769b1" providerId="ADAL" clId="{F1C89C29-72E6-41FE-B721-CEE953B1ADA3}" dt="2023-08-03T09:41:34.036" v="287" actId="962"/>
          <ac:picMkLst>
            <pc:docMk/>
            <pc:sldMk cId="440288099" sldId="449"/>
            <ac:picMk id="10" creationId="{AFC5BB72-7240-45F3-E25F-6A845FD3652D}"/>
          </ac:picMkLst>
        </pc:picChg>
      </pc:sldChg>
      <pc:sldChg chg="addSp delSp modSp mod modNotesTx">
        <pc:chgData name="Kim Santiago" userId="4b362663-76cb-47d1-bd79-4bd99be769b1" providerId="ADAL" clId="{F1C89C29-72E6-41FE-B721-CEE953B1ADA3}" dt="2023-08-03T13:03:01.358" v="492"/>
        <pc:sldMkLst>
          <pc:docMk/>
          <pc:sldMk cId="3579637467" sldId="451"/>
        </pc:sldMkLst>
        <pc:spChg chg="mod">
          <ac:chgData name="Kim Santiago" userId="4b362663-76cb-47d1-bd79-4bd99be769b1" providerId="ADAL" clId="{F1C89C29-72E6-41FE-B721-CEE953B1ADA3}" dt="2023-08-03T13:01:15.521" v="464" actId="26606"/>
          <ac:spMkLst>
            <pc:docMk/>
            <pc:sldMk cId="3579637467" sldId="451"/>
            <ac:spMk id="2" creationId="{769B39AD-1205-4BFA-96D5-472EEE62D28C}"/>
          </ac:spMkLst>
        </pc:spChg>
        <pc:spChg chg="del">
          <ac:chgData name="Kim Santiago" userId="4b362663-76cb-47d1-bd79-4bd99be769b1" providerId="ADAL" clId="{F1C89C29-72E6-41FE-B721-CEE953B1ADA3}" dt="2023-08-03T13:00:42.559" v="461" actId="478"/>
          <ac:spMkLst>
            <pc:docMk/>
            <pc:sldMk cId="3579637467" sldId="451"/>
            <ac:spMk id="3" creationId="{C8FB5EDD-E64D-4753-A0F1-15EEAB63DCB2}"/>
          </ac:spMkLst>
        </pc:spChg>
        <pc:spChg chg="mod ord">
          <ac:chgData name="Kim Santiago" userId="4b362663-76cb-47d1-bd79-4bd99be769b1" providerId="ADAL" clId="{F1C89C29-72E6-41FE-B721-CEE953B1ADA3}" dt="2023-08-03T13:02:52.789" v="486"/>
          <ac:spMkLst>
            <pc:docMk/>
            <pc:sldMk cId="3579637467" sldId="451"/>
            <ac:spMk id="4" creationId="{32E9C2FB-D600-462F-9A9E-49A20F6785E3}"/>
          </ac:spMkLst>
        </pc:spChg>
        <pc:spChg chg="mod ord">
          <ac:chgData name="Kim Santiago" userId="4b362663-76cb-47d1-bd79-4bd99be769b1" providerId="ADAL" clId="{F1C89C29-72E6-41FE-B721-CEE953B1ADA3}" dt="2023-08-03T13:02:55.301" v="488"/>
          <ac:spMkLst>
            <pc:docMk/>
            <pc:sldMk cId="3579637467" sldId="451"/>
            <ac:spMk id="5" creationId="{C6778897-3093-4A84-88B0-DF55B6E0BAF8}"/>
          </ac:spMkLst>
        </pc:spChg>
        <pc:spChg chg="mod ord">
          <ac:chgData name="Kim Santiago" userId="4b362663-76cb-47d1-bd79-4bd99be769b1" providerId="ADAL" clId="{F1C89C29-72E6-41FE-B721-CEE953B1ADA3}" dt="2023-08-03T13:02:58.060" v="491"/>
          <ac:spMkLst>
            <pc:docMk/>
            <pc:sldMk cId="3579637467" sldId="451"/>
            <ac:spMk id="6" creationId="{4192FE35-453E-4FA0-B930-D05294E37883}"/>
          </ac:spMkLst>
        </pc:spChg>
        <pc:spChg chg="add del mod">
          <ac:chgData name="Kim Santiago" userId="4b362663-76cb-47d1-bd79-4bd99be769b1" providerId="ADAL" clId="{F1C89C29-72E6-41FE-B721-CEE953B1ADA3}" dt="2023-08-03T13:01:08.470" v="463" actId="931"/>
          <ac:spMkLst>
            <pc:docMk/>
            <pc:sldMk cId="3579637467" sldId="451"/>
            <ac:spMk id="9" creationId="{8C3C6EA0-A61C-1533-2985-5C12468C2B8F}"/>
          </ac:spMkLst>
        </pc:spChg>
        <pc:picChg chg="add del mod">
          <ac:chgData name="Kim Santiago" userId="4b362663-76cb-47d1-bd79-4bd99be769b1" providerId="ADAL" clId="{F1C89C29-72E6-41FE-B721-CEE953B1ADA3}" dt="2023-08-03T13:01:02.326" v="462" actId="478"/>
          <ac:picMkLst>
            <pc:docMk/>
            <pc:sldMk cId="3579637467" sldId="451"/>
            <ac:picMk id="8" creationId="{F2B21CB1-FC94-2FF6-6547-0F3090AFB399}"/>
          </ac:picMkLst>
        </pc:picChg>
        <pc:picChg chg="add mod ord">
          <ac:chgData name="Kim Santiago" userId="4b362663-76cb-47d1-bd79-4bd99be769b1" providerId="ADAL" clId="{F1C89C29-72E6-41FE-B721-CEE953B1ADA3}" dt="2023-08-03T13:03:01.358" v="49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Kim Santiago" userId="4b362663-76cb-47d1-bd79-4bd99be769b1" providerId="ADAL" clId="{E12D28E2-75CF-48B6-A8D9-30353237BDAC}"/>
    <pc:docChg chg="delSld modSld">
      <pc:chgData name="Kim Santiago" userId="4b362663-76cb-47d1-bd79-4bd99be769b1" providerId="ADAL" clId="{E12D28E2-75CF-48B6-A8D9-30353237BDAC}" dt="2023-07-17T17:22:13.518" v="31" actId="47"/>
      <pc:docMkLst>
        <pc:docMk/>
      </pc:docMkLst>
      <pc:sldChg chg="del">
        <pc:chgData name="Kim Santiago" userId="4b362663-76cb-47d1-bd79-4bd99be769b1" providerId="ADAL" clId="{E12D28E2-75CF-48B6-A8D9-30353237BDAC}" dt="2023-07-17T17:20:53.008" v="0" actId="47"/>
        <pc:sldMkLst>
          <pc:docMk/>
          <pc:sldMk cId="1899357851" sldId="302"/>
        </pc:sldMkLst>
      </pc:sldChg>
      <pc:sldChg chg="del">
        <pc:chgData name="Kim Santiago" userId="4b362663-76cb-47d1-bd79-4bd99be769b1" providerId="ADAL" clId="{E12D28E2-75CF-48B6-A8D9-30353237BDAC}" dt="2023-07-17T17:22:13.518" v="31" actId="47"/>
        <pc:sldMkLst>
          <pc:docMk/>
          <pc:sldMk cId="3622197924" sldId="323"/>
        </pc:sldMkLst>
      </pc:sldChg>
      <pc:sldChg chg="modSp mod">
        <pc:chgData name="Kim Santiago" userId="4b362663-76cb-47d1-bd79-4bd99be769b1" providerId="ADAL" clId="{E12D28E2-75CF-48B6-A8D9-30353237BDAC}" dt="2023-07-17T17:21:14.492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E12D28E2-75CF-48B6-A8D9-30353237BDAC}" dt="2023-07-17T17:21:14.492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del">
        <pc:chgData name="Kim Santiago" userId="4b362663-76cb-47d1-bd79-4bd99be769b1" providerId="ADAL" clId="{E12D28E2-75CF-48B6-A8D9-30353237BDAC}" dt="2023-07-17T17:21:22.779" v="20" actId="47"/>
        <pc:sldMkLst>
          <pc:docMk/>
          <pc:sldMk cId="2075127886" sldId="326"/>
        </pc:sldMkLst>
      </pc:sldChg>
      <pc:sldChg chg="del">
        <pc:chgData name="Kim Santiago" userId="4b362663-76cb-47d1-bd79-4bd99be769b1" providerId="ADAL" clId="{E12D28E2-75CF-48B6-A8D9-30353237BDAC}" dt="2023-07-17T17:21:29.205" v="22" actId="47"/>
        <pc:sldMkLst>
          <pc:docMk/>
          <pc:sldMk cId="1971084794" sldId="327"/>
        </pc:sldMkLst>
      </pc:sldChg>
      <pc:sldChg chg="modSp mod">
        <pc:chgData name="Kim Santiago" userId="4b362663-76cb-47d1-bd79-4bd99be769b1" providerId="ADAL" clId="{E12D28E2-75CF-48B6-A8D9-30353237BDAC}" dt="2023-07-17T17:21:55.168" v="26" actId="6549"/>
        <pc:sldMkLst>
          <pc:docMk/>
          <pc:sldMk cId="2480642953" sldId="328"/>
        </pc:sldMkLst>
        <pc:spChg chg="mod">
          <ac:chgData name="Kim Santiago" userId="4b362663-76cb-47d1-bd79-4bd99be769b1" providerId="ADAL" clId="{E12D28E2-75CF-48B6-A8D9-30353237BDAC}" dt="2023-07-17T17:21:55.168" v="26" actId="6549"/>
          <ac:spMkLst>
            <pc:docMk/>
            <pc:sldMk cId="2480642953" sldId="328"/>
            <ac:spMk id="2" creationId="{E3080F9C-3DDD-10E8-0218-210BCDD9CA12}"/>
          </ac:spMkLst>
        </pc:spChg>
      </pc:sldChg>
      <pc:sldChg chg="del">
        <pc:chgData name="Kim Santiago" userId="4b362663-76cb-47d1-bd79-4bd99be769b1" providerId="ADAL" clId="{E12D28E2-75CF-48B6-A8D9-30353237BDAC}" dt="2023-07-17T17:22:05.952" v="27" actId="47"/>
        <pc:sldMkLst>
          <pc:docMk/>
          <pc:sldMk cId="3634765906" sldId="329"/>
        </pc:sldMkLst>
      </pc:sldChg>
      <pc:sldChg chg="del">
        <pc:chgData name="Kim Santiago" userId="4b362663-76cb-47d1-bd79-4bd99be769b1" providerId="ADAL" clId="{E12D28E2-75CF-48B6-A8D9-30353237BDAC}" dt="2023-07-17T17:22:07.029" v="28" actId="47"/>
        <pc:sldMkLst>
          <pc:docMk/>
          <pc:sldMk cId="1896180935" sldId="330"/>
        </pc:sldMkLst>
      </pc:sldChg>
      <pc:sldChg chg="del">
        <pc:chgData name="Kim Santiago" userId="4b362663-76cb-47d1-bd79-4bd99be769b1" providerId="ADAL" clId="{E12D28E2-75CF-48B6-A8D9-30353237BDAC}" dt="2023-07-17T17:22:10.768" v="29" actId="47"/>
        <pc:sldMkLst>
          <pc:docMk/>
          <pc:sldMk cId="2555888799" sldId="331"/>
        </pc:sldMkLst>
      </pc:sldChg>
      <pc:sldChg chg="del">
        <pc:chgData name="Kim Santiago" userId="4b362663-76cb-47d1-bd79-4bd99be769b1" providerId="ADAL" clId="{E12D28E2-75CF-48B6-A8D9-30353237BDAC}" dt="2023-07-17T17:22:12.027" v="30" actId="47"/>
        <pc:sldMkLst>
          <pc:docMk/>
          <pc:sldMk cId="3523052988" sldId="333"/>
        </pc:sldMkLst>
      </pc:sldChg>
      <pc:sldChg chg="del">
        <pc:chgData name="Kim Santiago" userId="4b362663-76cb-47d1-bd79-4bd99be769b1" providerId="ADAL" clId="{E12D28E2-75CF-48B6-A8D9-30353237BDAC}" dt="2023-07-17T17:21:23.932" v="21" actId="47"/>
        <pc:sldMkLst>
          <pc:docMk/>
          <pc:sldMk cId="888504928" sldId="334"/>
        </pc:sldMkLst>
      </pc:sldChg>
    </pc:docChg>
  </pc:docChgLst>
  <pc:docChgLst>
    <pc:chgData name="Kim Santiago" userId="4b362663-76cb-47d1-bd79-4bd99be769b1" providerId="ADAL" clId="{7A85B1B5-7AC6-4736-A451-C69AD8C11397}"/>
    <pc:docChg chg="undo custSel modSld">
      <pc:chgData name="Kim Santiago" userId="4b362663-76cb-47d1-bd79-4bd99be769b1" providerId="ADAL" clId="{7A85B1B5-7AC6-4736-A451-C69AD8C11397}" dt="2023-10-19T19:09:10.346" v="154" actId="207"/>
      <pc:docMkLst>
        <pc:docMk/>
      </pc:docMkLst>
      <pc:sldChg chg="modSp mod modNotesTx">
        <pc:chgData name="Kim Santiago" userId="4b362663-76cb-47d1-bd79-4bd99be769b1" providerId="ADAL" clId="{7A85B1B5-7AC6-4736-A451-C69AD8C11397}" dt="2023-10-19T19:09:10.346" v="154" actId="207"/>
        <pc:sldMkLst>
          <pc:docMk/>
          <pc:sldMk cId="700051381" sldId="447"/>
        </pc:sldMkLst>
        <pc:spChg chg="mod">
          <ac:chgData name="Kim Santiago" userId="4b362663-76cb-47d1-bd79-4bd99be769b1" providerId="ADAL" clId="{7A85B1B5-7AC6-4736-A451-C69AD8C11397}" dt="2023-10-19T19:09:10.346" v="154" actId="207"/>
          <ac:spMkLst>
            <pc:docMk/>
            <pc:sldMk cId="700051381" sldId="447"/>
            <ac:spMk id="6" creationId="{AFE754E2-F4FB-8E4E-98EB-82D6BA5E5617}"/>
          </ac:spMkLst>
        </pc:spChg>
      </pc:sldChg>
    </pc:docChg>
  </pc:docChgLst>
  <pc:docChgLst>
    <pc:chgData name="Lovetta Rogers" userId="1e6a42ca-97d3-498d-bac9-f6a565ae431a" providerId="ADAL" clId="{AFFF3531-9161-4492-91E7-06DDDC16D1F6}"/>
    <pc:docChg chg="modSld">
      <pc:chgData name="Lovetta Rogers" userId="1e6a42ca-97d3-498d-bac9-f6a565ae431a" providerId="ADAL" clId="{AFFF3531-9161-4492-91E7-06DDDC16D1F6}" dt="2023-09-11T17:42:19.218" v="14" actId="948"/>
      <pc:docMkLst>
        <pc:docMk/>
      </pc:docMkLst>
      <pc:sldChg chg="modSp mod">
        <pc:chgData name="Lovetta Rogers" userId="1e6a42ca-97d3-498d-bac9-f6a565ae431a" providerId="ADAL" clId="{AFFF3531-9161-4492-91E7-06DDDC16D1F6}" dt="2023-09-11T17:41:17.042" v="3" actId="962"/>
        <pc:sldMkLst>
          <pc:docMk/>
          <pc:sldMk cId="1773186851" sldId="418"/>
        </pc:sldMkLst>
        <pc:spChg chg="mod">
          <ac:chgData name="Lovetta Rogers" userId="1e6a42ca-97d3-498d-bac9-f6a565ae431a" providerId="ADAL" clId="{AFFF3531-9161-4492-91E7-06DDDC16D1F6}" dt="2023-09-11T17:41:17.042" v="3" actId="962"/>
          <ac:spMkLst>
            <pc:docMk/>
            <pc:sldMk cId="1773186851" sldId="418"/>
            <ac:spMk id="5" creationId="{C0AB0A01-1FC3-D20F-5776-6EC599AAAF15}"/>
          </ac:spMkLst>
        </pc:spChg>
      </pc:sldChg>
      <pc:sldChg chg="modSp mod">
        <pc:chgData name="Lovetta Rogers" userId="1e6a42ca-97d3-498d-bac9-f6a565ae431a" providerId="ADAL" clId="{AFFF3531-9161-4492-91E7-06DDDC16D1F6}" dt="2023-09-11T17:41:25.523" v="4" actId="962"/>
        <pc:sldMkLst>
          <pc:docMk/>
          <pc:sldMk cId="2171969067" sldId="429"/>
        </pc:sldMkLst>
        <pc:spChg chg="mod">
          <ac:chgData name="Lovetta Rogers" userId="1e6a42ca-97d3-498d-bac9-f6a565ae431a" providerId="ADAL" clId="{AFFF3531-9161-4492-91E7-06DDDC16D1F6}" dt="2023-09-11T17:41:25.523" v="4" actId="962"/>
          <ac:spMkLst>
            <pc:docMk/>
            <pc:sldMk cId="2171969067" sldId="429"/>
            <ac:spMk id="3" creationId="{00151107-C0F1-3AB8-75C5-DAF8DB14C36B}"/>
          </ac:spMkLst>
        </pc:spChg>
      </pc:sldChg>
      <pc:sldChg chg="modSp mod">
        <pc:chgData name="Lovetta Rogers" userId="1e6a42ca-97d3-498d-bac9-f6a565ae431a" providerId="ADAL" clId="{AFFF3531-9161-4492-91E7-06DDDC16D1F6}" dt="2023-09-11T17:40:59.651" v="0" actId="962"/>
        <pc:sldMkLst>
          <pc:docMk/>
          <pc:sldMk cId="2163934191" sldId="443"/>
        </pc:sldMkLst>
        <pc:spChg chg="mod">
          <ac:chgData name="Lovetta Rogers" userId="1e6a42ca-97d3-498d-bac9-f6a565ae431a" providerId="ADAL" clId="{AFFF3531-9161-4492-91E7-06DDDC16D1F6}" dt="2023-09-11T17:40:59.651" v="0" actId="962"/>
          <ac:spMkLst>
            <pc:docMk/>
            <pc:sldMk cId="2163934191" sldId="443"/>
            <ac:spMk id="5" creationId="{D5012F95-29D6-497C-ABC3-5E0CE3561E89}"/>
          </ac:spMkLst>
        </pc:spChg>
      </pc:sldChg>
      <pc:sldChg chg="modSp mod">
        <pc:chgData name="Lovetta Rogers" userId="1e6a42ca-97d3-498d-bac9-f6a565ae431a" providerId="ADAL" clId="{AFFF3531-9161-4492-91E7-06DDDC16D1F6}" dt="2023-09-11T17:41:13.212" v="2" actId="962"/>
        <pc:sldMkLst>
          <pc:docMk/>
          <pc:sldMk cId="1218130570" sldId="446"/>
        </pc:sldMkLst>
        <pc:spChg chg="mod">
          <ac:chgData name="Lovetta Rogers" userId="1e6a42ca-97d3-498d-bac9-f6a565ae431a" providerId="ADAL" clId="{AFFF3531-9161-4492-91E7-06DDDC16D1F6}" dt="2023-09-11T17:41:13.212" v="2" actId="962"/>
          <ac:spMkLst>
            <pc:docMk/>
            <pc:sldMk cId="1218130570" sldId="446"/>
            <ac:spMk id="5" creationId="{6A4AD910-8F17-451C-8835-5D6528EC69F6}"/>
          </ac:spMkLst>
        </pc:spChg>
      </pc:sldChg>
      <pc:sldChg chg="delSp modSp mod">
        <pc:chgData name="Lovetta Rogers" userId="1e6a42ca-97d3-498d-bac9-f6a565ae431a" providerId="ADAL" clId="{AFFF3531-9161-4492-91E7-06DDDC16D1F6}" dt="2023-09-11T17:42:19.218" v="14" actId="948"/>
        <pc:sldMkLst>
          <pc:docMk/>
          <pc:sldMk cId="700051381" sldId="447"/>
        </pc:sldMkLst>
        <pc:spChg chg="mod topLvl">
          <ac:chgData name="Lovetta Rogers" userId="1e6a42ca-97d3-498d-bac9-f6a565ae431a" providerId="ADAL" clId="{AFFF3531-9161-4492-91E7-06DDDC16D1F6}" dt="2023-09-11T17:42:19.218" v="14" actId="948"/>
          <ac:spMkLst>
            <pc:docMk/>
            <pc:sldMk cId="700051381" sldId="447"/>
            <ac:spMk id="6" creationId="{AFE754E2-F4FB-8E4E-98EB-82D6BA5E5617}"/>
          </ac:spMkLst>
        </pc:spChg>
        <pc:grpChg chg="del">
          <ac:chgData name="Lovetta Rogers" userId="1e6a42ca-97d3-498d-bac9-f6a565ae431a" providerId="ADAL" clId="{AFFF3531-9161-4492-91E7-06DDDC16D1F6}" dt="2023-09-11T17:41:34.242" v="5" actId="165"/>
          <ac:grpSpMkLst>
            <pc:docMk/>
            <pc:sldMk cId="700051381" sldId="447"/>
            <ac:grpSpMk id="3" creationId="{F8B47473-8649-494B-A0EB-B58523C16865}"/>
          </ac:grpSpMkLst>
        </pc:grpChg>
        <pc:picChg chg="mod topLvl">
          <ac:chgData name="Lovetta Rogers" userId="1e6a42ca-97d3-498d-bac9-f6a565ae431a" providerId="ADAL" clId="{AFFF3531-9161-4492-91E7-06DDDC16D1F6}" dt="2023-09-11T17:41:34.242" v="5" actId="165"/>
          <ac:picMkLst>
            <pc:docMk/>
            <pc:sldMk cId="700051381" sldId="447"/>
            <ac:picMk id="5" creationId="{6BB693A3-D63F-4E42-A384-55677088ABDA}"/>
          </ac:picMkLst>
        </pc:picChg>
      </pc:sldChg>
      <pc:sldChg chg="modSp mod">
        <pc:chgData name="Lovetta Rogers" userId="1e6a42ca-97d3-498d-bac9-f6a565ae431a" providerId="ADAL" clId="{AFFF3531-9161-4492-91E7-06DDDC16D1F6}" dt="2023-09-11T17:41:09.327" v="1" actId="962"/>
        <pc:sldMkLst>
          <pc:docMk/>
          <pc:sldMk cId="3579637467" sldId="451"/>
        </pc:sldMkLst>
        <pc:spChg chg="mod">
          <ac:chgData name="Lovetta Rogers" userId="1e6a42ca-97d3-498d-bac9-f6a565ae431a" providerId="ADAL" clId="{AFFF3531-9161-4492-91E7-06DDDC16D1F6}" dt="2023-09-11T17:41:09.327" v="1" actId="962"/>
          <ac:spMkLst>
            <pc:docMk/>
            <pc:sldMk cId="3579637467" sldId="451"/>
            <ac:spMk id="5" creationId="{C6778897-3093-4A84-88B0-DF55B6E0BAF8}"/>
          </ac:spMkLst>
        </pc:spChg>
      </pc:sldChg>
    </pc:docChg>
  </pc:docChgLst>
  <pc:docChgLst>
    <pc:chgData name="Julia Weeks" userId="15e19876-d8cd-4fb8-a178-60d7be33e969" providerId="ADAL" clId="{9F2FEE33-2F38-425E-8EA9-DB70FBDB4267}"/>
    <pc:docChg chg="custSel modSld">
      <pc:chgData name="Julia Weeks" userId="15e19876-d8cd-4fb8-a178-60d7be33e969" providerId="ADAL" clId="{9F2FEE33-2F38-425E-8EA9-DB70FBDB4267}" dt="2023-08-03T17:57:01.050" v="42" actId="20577"/>
      <pc:docMkLst>
        <pc:docMk/>
      </pc:docMkLst>
      <pc:sldChg chg="modSp mod">
        <pc:chgData name="Julia Weeks" userId="15e19876-d8cd-4fb8-a178-60d7be33e969" providerId="ADAL" clId="{9F2FEE33-2F38-425E-8EA9-DB70FBDB4267}" dt="2023-08-03T17:56:08.829" v="24" actId="20577"/>
        <pc:sldMkLst>
          <pc:docMk/>
          <pc:sldMk cId="1773186851" sldId="418"/>
        </pc:sldMkLst>
        <pc:spChg chg="mod">
          <ac:chgData name="Julia Weeks" userId="15e19876-d8cd-4fb8-a178-60d7be33e969" providerId="ADAL" clId="{9F2FEE33-2F38-425E-8EA9-DB70FBDB4267}" dt="2023-08-03T17:56:08.829" v="24" actId="20577"/>
          <ac:spMkLst>
            <pc:docMk/>
            <pc:sldMk cId="1773186851" sldId="418"/>
            <ac:spMk id="2" creationId="{F41454DF-D86C-3A47-45D5-C4511790C17D}"/>
          </ac:spMkLst>
        </pc:spChg>
      </pc:sldChg>
      <pc:sldChg chg="modSp mod">
        <pc:chgData name="Julia Weeks" userId="15e19876-d8cd-4fb8-a178-60d7be33e969" providerId="ADAL" clId="{9F2FEE33-2F38-425E-8EA9-DB70FBDB4267}" dt="2023-08-03T17:57:01.050" v="42" actId="20577"/>
        <pc:sldMkLst>
          <pc:docMk/>
          <pc:sldMk cId="2171969067" sldId="429"/>
        </pc:sldMkLst>
        <pc:spChg chg="mod">
          <ac:chgData name="Julia Weeks" userId="15e19876-d8cd-4fb8-a178-60d7be33e969" providerId="ADAL" clId="{9F2FEE33-2F38-425E-8EA9-DB70FBDB4267}" dt="2023-08-03T17:57:01.050" v="42" actId="20577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">
        <pc:chgData name="Julia Weeks" userId="15e19876-d8cd-4fb8-a178-60d7be33e969" providerId="ADAL" clId="{9F2FEE33-2F38-425E-8EA9-DB70FBDB4267}" dt="2023-08-03T17:54:28.311" v="15" actId="20577"/>
        <pc:sldMkLst>
          <pc:docMk/>
          <pc:sldMk cId="2163934191" sldId="443"/>
        </pc:sldMkLst>
        <pc:spChg chg="mod">
          <ac:chgData name="Julia Weeks" userId="15e19876-d8cd-4fb8-a178-60d7be33e969" providerId="ADAL" clId="{9F2FEE33-2F38-425E-8EA9-DB70FBDB4267}" dt="2023-08-03T17:54:28.311" v="15" actId="20577"/>
          <ac:spMkLst>
            <pc:docMk/>
            <pc:sldMk cId="2163934191" sldId="443"/>
            <ac:spMk id="2" creationId="{99DD34DA-24B7-445F-8308-BF5A49DBAD3C}"/>
          </ac:spMkLst>
        </pc:spChg>
      </pc:sldChg>
    </pc:docChg>
  </pc:docChgLst>
  <pc:docChgLst>
    <pc:chgData name="Sean McIver" userId="499cbfd1-739c-47a8-8d54-9c7cb3e69d57" providerId="ADAL" clId="{AB9AD123-5287-45C5-A491-418E6A326BE4}"/>
    <pc:docChg chg="custSel modSld">
      <pc:chgData name="Sean McIver" userId="499cbfd1-739c-47a8-8d54-9c7cb3e69d57" providerId="ADAL" clId="{AB9AD123-5287-45C5-A491-418E6A326BE4}" dt="2023-10-19T19:09:24.246" v="180" actId="20577"/>
      <pc:docMkLst>
        <pc:docMk/>
      </pc:docMkLst>
      <pc:sldChg chg="modNotesTx">
        <pc:chgData name="Sean McIver" userId="499cbfd1-739c-47a8-8d54-9c7cb3e69d57" providerId="ADAL" clId="{AB9AD123-5287-45C5-A491-418E6A326BE4}" dt="2023-10-19T19:09:11.246" v="179" actId="20577"/>
        <pc:sldMkLst>
          <pc:docMk/>
          <pc:sldMk cId="1773186851" sldId="418"/>
        </pc:sldMkLst>
      </pc:sldChg>
      <pc:sldChg chg="modNotesTx">
        <pc:chgData name="Sean McIver" userId="499cbfd1-739c-47a8-8d54-9c7cb3e69d57" providerId="ADAL" clId="{AB9AD123-5287-45C5-A491-418E6A326BE4}" dt="2023-10-19T19:06:21.559" v="162" actId="20577"/>
        <pc:sldMkLst>
          <pc:docMk/>
          <pc:sldMk cId="2171969067" sldId="429"/>
        </pc:sldMkLst>
      </pc:sldChg>
      <pc:sldChg chg="modNotesTx">
        <pc:chgData name="Sean McIver" userId="499cbfd1-739c-47a8-8d54-9c7cb3e69d57" providerId="ADAL" clId="{AB9AD123-5287-45C5-A491-418E6A326BE4}" dt="2023-10-19T19:06:36.989" v="165" actId="5793"/>
        <pc:sldMkLst>
          <pc:docMk/>
          <pc:sldMk cId="1218130570" sldId="446"/>
        </pc:sldMkLst>
      </pc:sldChg>
      <pc:sldChg chg="modSp mod modNotesTx">
        <pc:chgData name="Sean McIver" userId="499cbfd1-739c-47a8-8d54-9c7cb3e69d57" providerId="ADAL" clId="{AB9AD123-5287-45C5-A491-418E6A326BE4}" dt="2023-10-19T19:09:24.246" v="180" actId="20577"/>
        <pc:sldMkLst>
          <pc:docMk/>
          <pc:sldMk cId="700051381" sldId="447"/>
        </pc:sldMkLst>
        <pc:spChg chg="mod">
          <ac:chgData name="Sean McIver" userId="499cbfd1-739c-47a8-8d54-9c7cb3e69d57" providerId="ADAL" clId="{AB9AD123-5287-45C5-A491-418E6A326BE4}" dt="2023-10-19T18:58:17.025" v="102" actId="207"/>
          <ac:spMkLst>
            <pc:docMk/>
            <pc:sldMk cId="700051381" sldId="447"/>
            <ac:spMk id="6" creationId="{AFE754E2-F4FB-8E4E-98EB-82D6BA5E5617}"/>
          </ac:spMkLst>
        </pc:spChg>
        <pc:picChg chg="mod">
          <ac:chgData name="Sean McIver" userId="499cbfd1-739c-47a8-8d54-9c7cb3e69d57" providerId="ADAL" clId="{AB9AD123-5287-45C5-A491-418E6A326BE4}" dt="2023-10-19T18:55:05.573" v="96" actId="1076"/>
          <ac:picMkLst>
            <pc:docMk/>
            <pc:sldMk cId="700051381" sldId="447"/>
            <ac:picMk id="5" creationId="{6BB693A3-D63F-4E42-A384-55677088ABDA}"/>
          </ac:picMkLst>
        </pc:picChg>
      </pc:sldChg>
      <pc:sldChg chg="modNotesTx">
        <pc:chgData name="Sean McIver" userId="499cbfd1-739c-47a8-8d54-9c7cb3e69d57" providerId="ADAL" clId="{AB9AD123-5287-45C5-A491-418E6A326BE4}" dt="2023-10-19T19:09:01.902" v="178" actId="20577"/>
        <pc:sldMkLst>
          <pc:docMk/>
          <pc:sldMk cId="440288099" sldId="449"/>
        </pc:sldMkLst>
      </pc:sldChg>
      <pc:sldChg chg="modNotesTx">
        <pc:chgData name="Sean McIver" userId="499cbfd1-739c-47a8-8d54-9c7cb3e69d57" providerId="ADAL" clId="{AB9AD123-5287-45C5-A491-418E6A326BE4}" dt="2023-10-19T19:07:16.981" v="177" actId="5793"/>
        <pc:sldMkLst>
          <pc:docMk/>
          <pc:sldMk cId="3579637467" sldId="451"/>
        </pc:sldMkLst>
      </pc:sldChg>
    </pc:docChg>
  </pc:docChgLst>
  <pc:docChgLst>
    <pc:chgData name="Kim Santiago" userId="4b362663-76cb-47d1-bd79-4bd99be769b1" providerId="ADAL" clId="{0A0CE1AF-CBE7-492D-8E19-FAB1A7F15836}"/>
    <pc:docChg chg="custSel modSld">
      <pc:chgData name="Kim Santiago" userId="4b362663-76cb-47d1-bd79-4bd99be769b1" providerId="ADAL" clId="{0A0CE1AF-CBE7-492D-8E19-FAB1A7F15836}" dt="2023-07-17T17:25:13.410" v="50" actId="6549"/>
      <pc:docMkLst>
        <pc:docMk/>
      </pc:docMkLst>
      <pc:sldChg chg="modSp mod">
        <pc:chgData name="Kim Santiago" userId="4b362663-76cb-47d1-bd79-4bd99be769b1" providerId="ADAL" clId="{0A0CE1AF-CBE7-492D-8E19-FAB1A7F15836}" dt="2023-07-17T17:24:45.772" v="45" actId="20577"/>
        <pc:sldMkLst>
          <pc:docMk/>
          <pc:sldMk cId="3015624781" sldId="325"/>
        </pc:sldMkLst>
        <pc:spChg chg="mod">
          <ac:chgData name="Kim Santiago" userId="4b362663-76cb-47d1-bd79-4bd99be769b1" providerId="ADAL" clId="{0A0CE1AF-CBE7-492D-8E19-FAB1A7F15836}" dt="2023-07-17T17:24:45.772" v="45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0A0CE1AF-CBE7-492D-8E19-FAB1A7F15836}" dt="2023-07-17T17:25:13.410" v="50" actId="6549"/>
        <pc:sldMkLst>
          <pc:docMk/>
          <pc:sldMk cId="2480642953" sldId="328"/>
        </pc:sldMkLst>
        <pc:spChg chg="mod">
          <ac:chgData name="Kim Santiago" userId="4b362663-76cb-47d1-bd79-4bd99be769b1" providerId="ADAL" clId="{0A0CE1AF-CBE7-492D-8E19-FAB1A7F15836}" dt="2023-07-17T17:25:13.410" v="50" actId="6549"/>
          <ac:spMkLst>
            <pc:docMk/>
            <pc:sldMk cId="2480642953" sldId="328"/>
            <ac:spMk id="2" creationId="{E3080F9C-3DDD-10E8-0218-210BCDD9CA12}"/>
          </ac:spMkLst>
        </pc:spChg>
        <pc:spChg chg="mod">
          <ac:chgData name="Kim Santiago" userId="4b362663-76cb-47d1-bd79-4bd99be769b1" providerId="ADAL" clId="{0A0CE1AF-CBE7-492D-8E19-FAB1A7F15836}" dt="2023-07-17T17:24:55.725" v="46" actId="20577"/>
          <ac:spMkLst>
            <pc:docMk/>
            <pc:sldMk cId="2480642953" sldId="328"/>
            <ac:spMk id="4" creationId="{707F604E-C44C-53F6-AFBC-3B1D131412F7}"/>
          </ac:spMkLst>
        </pc:spChg>
      </pc:sldChg>
    </pc:docChg>
  </pc:docChgLst>
  <pc:docChgLst>
    <pc:chgData name="Chan, Yi" userId="S::yi.chan_atkinsglobal.com#ext#@bloomsburie.onmicrosoft.com::a5e5b6b3-724f-4a9a-af2e-45aa3fb375b9" providerId="AD" clId="Web-{C41723A3-FE46-B4CA-E299-31EA29F821F8}"/>
    <pc:docChg chg="delSld modSld">
      <pc:chgData name="Chan, Yi" userId="S::yi.chan_atkinsglobal.com#ext#@bloomsburie.onmicrosoft.com::a5e5b6b3-724f-4a9a-af2e-45aa3fb375b9" providerId="AD" clId="Web-{C41723A3-FE46-B4CA-E299-31EA29F821F8}" dt="2023-08-01T16:56:12.796" v="43"/>
      <pc:docMkLst>
        <pc:docMk/>
      </pc:docMkLst>
      <pc:sldChg chg="del modNotes">
        <pc:chgData name="Chan, Yi" userId="S::yi.chan_atkinsglobal.com#ext#@bloomsburie.onmicrosoft.com::a5e5b6b3-724f-4a9a-af2e-45aa3fb375b9" providerId="AD" clId="Web-{C41723A3-FE46-B4CA-E299-31EA29F821F8}" dt="2023-08-01T16:56:12.796" v="43"/>
        <pc:sldMkLst>
          <pc:docMk/>
          <pc:sldMk cId="1764009706" sldId="346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5:17.826" v="24"/>
        <pc:sldMkLst>
          <pc:docMk/>
          <pc:sldMk cId="2163934191" sldId="443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5:48.671" v="34"/>
        <pc:sldMkLst>
          <pc:docMk/>
          <pc:sldMk cId="440288099" sldId="449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6:06.374" v="42"/>
        <pc:sldMkLst>
          <pc:docMk/>
          <pc:sldMk cId="3579637467" sldId="451"/>
        </pc:sldMkLst>
      </pc:sldChg>
    </pc:docChg>
  </pc:docChgLst>
  <pc:docChgLst>
    <pc:chgData name="Chan, Yi" userId="S::yi.chan_atkinsglobal.com#ext#@bloomsburie.onmicrosoft.com::a5e5b6b3-724f-4a9a-af2e-45aa3fb375b9" providerId="AD" clId="Web-{4C521FA9-C597-BA48-9330-58096A0C3247}"/>
    <pc:docChg chg="addSld delSld modSld">
      <pc:chgData name="Chan, Yi" userId="S::yi.chan_atkinsglobal.com#ext#@bloomsburie.onmicrosoft.com::a5e5b6b3-724f-4a9a-af2e-45aa3fb375b9" providerId="AD" clId="Web-{4C521FA9-C597-BA48-9330-58096A0C3247}" dt="2023-08-01T16:50:03.378" v="179"/>
      <pc:docMkLst>
        <pc:docMk/>
      </pc:docMkLst>
      <pc:sldChg chg="modSp modNotes">
        <pc:chgData name="Chan, Yi" userId="S::yi.chan_atkinsglobal.com#ext#@bloomsburie.onmicrosoft.com::a5e5b6b3-724f-4a9a-af2e-45aa3fb375b9" providerId="AD" clId="Web-{4C521FA9-C597-BA48-9330-58096A0C3247}" dt="2023-08-01T16:49:50.534" v="177"/>
        <pc:sldMkLst>
          <pc:docMk/>
          <pc:sldMk cId="1773186851" sldId="418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31:49.383" v="138" actId="20577"/>
          <ac:spMkLst>
            <pc:docMk/>
            <pc:sldMk cId="1773186851" sldId="418"/>
            <ac:spMk id="2" creationId="{F41454DF-D86C-3A47-45D5-C4511790C17D}"/>
          </ac:spMkLst>
        </pc:spChg>
      </pc:sldChg>
      <pc:sldChg chg="modNotes">
        <pc:chgData name="Chan, Yi" userId="S::yi.chan_atkinsglobal.com#ext#@bloomsburie.onmicrosoft.com::a5e5b6b3-724f-4a9a-af2e-45aa3fb375b9" providerId="AD" clId="Web-{4C521FA9-C597-BA48-9330-58096A0C3247}" dt="2023-08-01T16:50:03.378" v="179"/>
        <pc:sldMkLst>
          <pc:docMk/>
          <pc:sldMk cId="2171969067" sldId="429"/>
        </pc:sldMkLst>
      </pc:sldChg>
      <pc:sldChg chg="delSp modSp">
        <pc:chgData name="Chan, Yi" userId="S::yi.chan_atkinsglobal.com#ext#@bloomsburie.onmicrosoft.com::a5e5b6b3-724f-4a9a-af2e-45aa3fb375b9" providerId="AD" clId="Web-{4C521FA9-C597-BA48-9330-58096A0C3247}" dt="2023-08-01T16:30:04.254" v="116" actId="1076"/>
        <pc:sldMkLst>
          <pc:docMk/>
          <pc:sldMk cId="2163934191" sldId="443"/>
        </pc:sldMkLst>
        <pc:spChg chg="del">
          <ac:chgData name="Chan, Yi" userId="S::yi.chan_atkinsglobal.com#ext#@bloomsburie.onmicrosoft.com::a5e5b6b3-724f-4a9a-af2e-45aa3fb375b9" providerId="AD" clId="Web-{4C521FA9-C597-BA48-9330-58096A0C3247}" dt="2023-08-01T16:29:57.378" v="114"/>
          <ac:spMkLst>
            <pc:docMk/>
            <pc:sldMk cId="2163934191" sldId="443"/>
            <ac:spMk id="9" creationId="{5FF8E686-A21F-C203-182A-9632BDA087F8}"/>
          </ac:spMkLst>
        </pc:spChg>
        <pc:picChg chg="del">
          <ac:chgData name="Chan, Yi" userId="S::yi.chan_atkinsglobal.com#ext#@bloomsburie.onmicrosoft.com::a5e5b6b3-724f-4a9a-af2e-45aa3fb375b9" providerId="AD" clId="Web-{4C521FA9-C597-BA48-9330-58096A0C3247}" dt="2023-08-01T16:30:01.644" v="115"/>
          <ac:picMkLst>
            <pc:docMk/>
            <pc:sldMk cId="2163934191" sldId="443"/>
            <ac:picMk id="3" creationId="{1BAF750E-FE10-1296-40C1-4795C5517A5E}"/>
          </ac:picMkLst>
        </pc:picChg>
        <pc:picChg chg="mod">
          <ac:chgData name="Chan, Yi" userId="S::yi.chan_atkinsglobal.com#ext#@bloomsburie.onmicrosoft.com::a5e5b6b3-724f-4a9a-af2e-45aa3fb375b9" providerId="AD" clId="Web-{4C521FA9-C597-BA48-9330-58096A0C3247}" dt="2023-08-01T16:30:04.254" v="116" actId="1076"/>
          <ac:picMkLst>
            <pc:docMk/>
            <pc:sldMk cId="2163934191" sldId="443"/>
            <ac:picMk id="8" creationId="{97637400-9652-95C3-32B0-1ED9F43BA4B9}"/>
          </ac:picMkLst>
        </pc:picChg>
      </pc:sldChg>
      <pc:sldChg chg="addSp delSp modSp mod modClrScheme chgLayout">
        <pc:chgData name="Chan, Yi" userId="S::yi.chan_atkinsglobal.com#ext#@bloomsburie.onmicrosoft.com::a5e5b6b3-724f-4a9a-af2e-45aa3fb375b9" providerId="AD" clId="Web-{4C521FA9-C597-BA48-9330-58096A0C3247}" dt="2023-08-01T16:28:56.235" v="85" actId="20577"/>
        <pc:sldMkLst>
          <pc:docMk/>
          <pc:sldMk cId="1218130570" sldId="446"/>
        </pc:sldMkLst>
        <pc:spChg chg="add del 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3" creationId="{C57C3EC6-9856-4349-27BB-1D2546DB8A8B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4" creationId="{3F204009-036E-4C01-9F92-0347C5A2F18D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5" creationId="{6A4AD910-8F17-451C-8835-5D6528EC69F6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6" creationId="{61998B44-559A-4706-9EF2-FF122B4FFFC2}"/>
          </ac:spMkLst>
        </pc:spChg>
        <pc:spChg chg="add del mod">
          <ac:chgData name="Chan, Yi" userId="S::yi.chan_atkinsglobal.com#ext#@bloomsburie.onmicrosoft.com::a5e5b6b3-724f-4a9a-af2e-45aa3fb375b9" providerId="AD" clId="Web-{4C521FA9-C597-BA48-9330-58096A0C3247}" dt="2023-08-01T16:28:56.235" v="85" actId="20577"/>
          <ac:spMkLst>
            <pc:docMk/>
            <pc:sldMk cId="1218130570" sldId="446"/>
            <ac:spMk id="7" creationId="{5A32E89F-F751-311D-6D66-23414C8EC66B}"/>
          </ac:spMkLst>
        </pc:spChg>
        <pc:picChg chg="add del">
          <ac:chgData name="Chan, Yi" userId="S::yi.chan_atkinsglobal.com#ext#@bloomsburie.onmicrosoft.com::a5e5b6b3-724f-4a9a-af2e-45aa3fb375b9" providerId="AD" clId="Web-{4C521FA9-C597-BA48-9330-58096A0C3247}" dt="2023-08-01T16:27:34.201" v="50"/>
          <ac:picMkLst>
            <pc:docMk/>
            <pc:sldMk cId="1218130570" sldId="446"/>
            <ac:picMk id="2" creationId="{140CCA20-DF56-D176-0F04-04704C28F3CD}"/>
          </ac:picMkLst>
        </pc:picChg>
      </pc:sldChg>
      <pc:sldChg chg="del modNotes">
        <pc:chgData name="Chan, Yi" userId="S::yi.chan_atkinsglobal.com#ext#@bloomsburie.onmicrosoft.com::a5e5b6b3-724f-4a9a-af2e-45aa3fb375b9" providerId="AD" clId="Web-{4C521FA9-C597-BA48-9330-58096A0C3247}" dt="2023-08-01T16:29:50.378" v="113"/>
        <pc:sldMkLst>
          <pc:docMk/>
          <pc:sldMk cId="2269394060" sldId="448"/>
        </pc:sldMkLst>
      </pc:sldChg>
      <pc:sldChg chg="modSp modNotes">
        <pc:chgData name="Chan, Yi" userId="S::yi.chan_atkinsglobal.com#ext#@bloomsburie.onmicrosoft.com::a5e5b6b3-724f-4a9a-af2e-45aa3fb375b9" providerId="AD" clId="Web-{4C521FA9-C597-BA48-9330-58096A0C3247}" dt="2023-08-01T16:29:49.425" v="112"/>
        <pc:sldMkLst>
          <pc:docMk/>
          <pc:sldMk cId="440288099" sldId="449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29:41.268" v="108" actId="20577"/>
          <ac:spMkLst>
            <pc:docMk/>
            <pc:sldMk cId="440288099" sldId="449"/>
            <ac:spMk id="2" creationId="{E58D8F05-3F52-C277-7E4A-8AFC79A127B6}"/>
          </ac:spMkLst>
        </pc:spChg>
      </pc:sldChg>
      <pc:sldChg chg="modSp del modNotes">
        <pc:chgData name="Chan, Yi" userId="S::yi.chan_atkinsglobal.com#ext#@bloomsburie.onmicrosoft.com::a5e5b6b3-724f-4a9a-af2e-45aa3fb375b9" providerId="AD" clId="Web-{4C521FA9-C597-BA48-9330-58096A0C3247}" dt="2023-08-01T16:28:02.874" v="64"/>
        <pc:sldMkLst>
          <pc:docMk/>
          <pc:sldMk cId="2357144972" sldId="450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27:46.108" v="56" actId="20577"/>
          <ac:spMkLst>
            <pc:docMk/>
            <pc:sldMk cId="2357144972" sldId="450"/>
            <ac:spMk id="2" creationId="{769B39AD-1205-4BFA-96D5-472EEE62D28C}"/>
          </ac:spMkLst>
        </pc:spChg>
      </pc:sldChg>
      <pc:sldChg chg="modSp modNotes">
        <pc:chgData name="Chan, Yi" userId="S::yi.chan_atkinsglobal.com#ext#@bloomsburie.onmicrosoft.com::a5e5b6b3-724f-4a9a-af2e-45aa3fb375b9" providerId="AD" clId="Web-{4C521FA9-C597-BA48-9330-58096A0C3247}" dt="2023-08-01T16:30:45.880" v="135" actId="20577"/>
        <pc:sldMkLst>
          <pc:docMk/>
          <pc:sldMk cId="3579637467" sldId="451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30:45.880" v="135" actId="20577"/>
          <ac:spMkLst>
            <pc:docMk/>
            <pc:sldMk cId="3579637467" sldId="451"/>
            <ac:spMk id="2" creationId="{769B39AD-1205-4BFA-96D5-472EEE62D28C}"/>
          </ac:spMkLst>
        </pc:spChg>
      </pc:sldChg>
      <pc:sldChg chg="new del">
        <pc:chgData name="Chan, Yi" userId="S::yi.chan_atkinsglobal.com#ext#@bloomsburie.onmicrosoft.com::a5e5b6b3-724f-4a9a-af2e-45aa3fb375b9" providerId="AD" clId="Web-{4C521FA9-C597-BA48-9330-58096A0C3247}" dt="2023-08-01T16:26:21.386" v="7"/>
        <pc:sldMkLst>
          <pc:docMk/>
          <pc:sldMk cId="3643334813" sldId="452"/>
        </pc:sldMkLst>
      </pc:sldChg>
    </pc:docChg>
  </pc:docChgLst>
  <pc:docChgLst>
    <pc:chgData name="Kim Santiago" userId="S::ksantiago@bloomsburie.com::4b362663-76cb-47d1-bd79-4bd99be769b1" providerId="AD" clId="Web-{C697CD9A-DCE0-B62E-CC7E-E43836EC7E47}"/>
    <pc:docChg chg="modSld">
      <pc:chgData name="Kim Santiago" userId="S::ksantiago@bloomsburie.com::4b362663-76cb-47d1-bd79-4bd99be769b1" providerId="AD" clId="Web-{C697CD9A-DCE0-B62E-CC7E-E43836EC7E47}" dt="2023-08-17T21:10:37.888" v="2"/>
      <pc:docMkLst>
        <pc:docMk/>
      </pc:docMkLst>
      <pc:sldChg chg="modSp">
        <pc:chgData name="Kim Santiago" userId="S::ksantiago@bloomsburie.com::4b362663-76cb-47d1-bd79-4bd99be769b1" providerId="AD" clId="Web-{C697CD9A-DCE0-B62E-CC7E-E43836EC7E47}" dt="2023-08-17T21:09:58.090" v="0"/>
        <pc:sldMkLst>
          <pc:docMk/>
          <pc:sldMk cId="2163934191" sldId="443"/>
        </pc:sldMkLst>
        <pc:picChg chg="mod">
          <ac:chgData name="Kim Santiago" userId="S::ksantiago@bloomsburie.com::4b362663-76cb-47d1-bd79-4bd99be769b1" providerId="AD" clId="Web-{C697CD9A-DCE0-B62E-CC7E-E43836EC7E47}" dt="2023-08-17T21:09:58.090" v="0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">
        <pc:chgData name="Kim Santiago" userId="S::ksantiago@bloomsburie.com::4b362663-76cb-47d1-bd79-4bd99be769b1" providerId="AD" clId="Web-{C697CD9A-DCE0-B62E-CC7E-E43836EC7E47}" dt="2023-08-17T21:10:37.888" v="2"/>
        <pc:sldMkLst>
          <pc:docMk/>
          <pc:sldMk cId="3579637467" sldId="451"/>
        </pc:sldMkLst>
        <pc:spChg chg="ord">
          <ac:chgData name="Kim Santiago" userId="S::ksantiago@bloomsburie.com::4b362663-76cb-47d1-bd79-4bd99be769b1" providerId="AD" clId="Web-{C697CD9A-DCE0-B62E-CC7E-E43836EC7E47}" dt="2023-08-17T21:10:37.888" v="2"/>
          <ac:spMkLst>
            <pc:docMk/>
            <pc:sldMk cId="3579637467" sldId="451"/>
            <ac:spMk id="2" creationId="{769B39AD-1205-4BFA-96D5-472EEE62D28C}"/>
          </ac:spMkLst>
        </pc:spChg>
        <pc:spChg chg="ord">
          <ac:chgData name="Kim Santiago" userId="S::ksantiago@bloomsburie.com::4b362663-76cb-47d1-bd79-4bd99be769b1" providerId="AD" clId="Web-{C697CD9A-DCE0-B62E-CC7E-E43836EC7E47}" dt="2023-08-17T21:10:37.888" v="2"/>
          <ac:spMkLst>
            <pc:docMk/>
            <pc:sldMk cId="3579637467" sldId="451"/>
            <ac:spMk id="4" creationId="{32E9C2FB-D600-462F-9A9E-49A20F6785E3}"/>
          </ac:spMkLst>
        </pc:spChg>
        <pc:picChg chg="mod ord">
          <ac:chgData name="Kim Santiago" userId="S::ksantiago@bloomsburie.com::4b362663-76cb-47d1-bd79-4bd99be769b1" providerId="AD" clId="Web-{C697CD9A-DCE0-B62E-CC7E-E43836EC7E47}" dt="2023-08-17T21:10:37.888" v="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Kim Santiago" userId="4b362663-76cb-47d1-bd79-4bd99be769b1" providerId="ADAL" clId="{6503E85A-1A5C-4A96-BC7C-B6884A0FCEEC}"/>
    <pc:docChg chg="custSel modSld">
      <pc:chgData name="Kim Santiago" userId="4b362663-76cb-47d1-bd79-4bd99be769b1" providerId="ADAL" clId="{6503E85A-1A5C-4A96-BC7C-B6884A0FCEEC}" dt="2023-07-17T17:27:20.782" v="28" actId="6549"/>
      <pc:docMkLst>
        <pc:docMk/>
      </pc:docMkLst>
      <pc:sldChg chg="modSp mod">
        <pc:chgData name="Kim Santiago" userId="4b362663-76cb-47d1-bd79-4bd99be769b1" providerId="ADAL" clId="{6503E85A-1A5C-4A96-BC7C-B6884A0FCEEC}" dt="2023-07-17T17:26:47.805" v="20" actId="20577"/>
        <pc:sldMkLst>
          <pc:docMk/>
          <pc:sldMk cId="3015624781" sldId="325"/>
        </pc:sldMkLst>
        <pc:spChg chg="mod">
          <ac:chgData name="Kim Santiago" userId="4b362663-76cb-47d1-bd79-4bd99be769b1" providerId="ADAL" clId="{6503E85A-1A5C-4A96-BC7C-B6884A0FCEEC}" dt="2023-07-17T17:26:47.805" v="20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6503E85A-1A5C-4A96-BC7C-B6884A0FCEEC}" dt="2023-07-17T17:27:20.782" v="28" actId="6549"/>
        <pc:sldMkLst>
          <pc:docMk/>
          <pc:sldMk cId="2480642953" sldId="328"/>
        </pc:sldMkLst>
        <pc:spChg chg="mod">
          <ac:chgData name="Kim Santiago" userId="4b362663-76cb-47d1-bd79-4bd99be769b1" providerId="ADAL" clId="{6503E85A-1A5C-4A96-BC7C-B6884A0FCEEC}" dt="2023-07-17T17:27:20.782" v="28" actId="6549"/>
          <ac:spMkLst>
            <pc:docMk/>
            <pc:sldMk cId="2480642953" sldId="328"/>
            <ac:spMk id="2" creationId="{E3080F9C-3DDD-10E8-0218-210BCDD9CA12}"/>
          </ac:spMkLst>
        </pc:spChg>
        <pc:spChg chg="mod">
          <ac:chgData name="Kim Santiago" userId="4b362663-76cb-47d1-bd79-4bd99be769b1" providerId="ADAL" clId="{6503E85A-1A5C-4A96-BC7C-B6884A0FCEEC}" dt="2023-07-17T17:26:56.885" v="22" actId="20577"/>
          <ac:spMkLst>
            <pc:docMk/>
            <pc:sldMk cId="2480642953" sldId="328"/>
            <ac:spMk id="4" creationId="{707F604E-C44C-53F6-AFBC-3B1D131412F7}"/>
          </ac:spMkLst>
        </pc:spChg>
      </pc:sldChg>
    </pc:docChg>
  </pc:docChgLst>
  <pc:docChgLst>
    <pc:chgData name="Estabrook, Samantha" userId="S::samantha.estabrook_atkinsglobal.com#ext#@bloomsburie.onmicrosoft.com::7135539f-92ce-4b5b-9b67-ba321449d682" providerId="AD" clId="Web-{54D0BA7A-9BE4-B635-0F16-7F3E4D1A3DF1}"/>
    <pc:docChg chg="addSld delSld modSld">
      <pc:chgData name="Estabrook, Samantha" userId="S::samantha.estabrook_atkinsglobal.com#ext#@bloomsburie.onmicrosoft.com::7135539f-92ce-4b5b-9b67-ba321449d682" providerId="AD" clId="Web-{54D0BA7A-9BE4-B635-0F16-7F3E4D1A3DF1}" dt="2023-07-31T17:58:58.205" v="16"/>
      <pc:docMkLst>
        <pc:docMk/>
      </pc:docMkLst>
      <pc:sldChg chg="del">
        <pc:chgData name="Estabrook, Samantha" userId="S::samantha.estabrook_atkinsglobal.com#ext#@bloomsburie.onmicrosoft.com::7135539f-92ce-4b5b-9b67-ba321449d682" providerId="AD" clId="Web-{54D0BA7A-9BE4-B635-0F16-7F3E4D1A3DF1}" dt="2023-07-31T17:58:58.205" v="16"/>
        <pc:sldMkLst>
          <pc:docMk/>
          <pc:sldMk cId="2899476530" sldId="444"/>
        </pc:sldMkLst>
      </pc:sldChg>
      <pc:sldChg chg="del">
        <pc:chgData name="Estabrook, Samantha" userId="S::samantha.estabrook_atkinsglobal.com#ext#@bloomsburie.onmicrosoft.com::7135539f-92ce-4b5b-9b67-ba321449d682" providerId="AD" clId="Web-{54D0BA7A-9BE4-B635-0F16-7F3E4D1A3DF1}" dt="2023-07-31T17:57:45.142" v="4"/>
        <pc:sldMkLst>
          <pc:docMk/>
          <pc:sldMk cId="1549859135" sldId="445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7:54.470" v="5"/>
        <pc:sldMkLst>
          <pc:docMk/>
          <pc:sldMk cId="2269394060" sldId="448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06.502" v="9"/>
        <pc:sldMkLst>
          <pc:docMk/>
          <pc:sldMk cId="440288099" sldId="449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55.393" v="15"/>
        <pc:sldMkLst>
          <pc:docMk/>
          <pc:sldMk cId="2357144972" sldId="450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44.205" v="13"/>
        <pc:sldMkLst>
          <pc:docMk/>
          <pc:sldMk cId="3579637467" sldId="451"/>
        </pc:sldMkLst>
      </pc:sldChg>
      <pc:sldMasterChg chg="addSldLayout">
        <pc:chgData name="Estabrook, Samantha" userId="S::samantha.estabrook_atkinsglobal.com#ext#@bloomsburie.onmicrosoft.com::7135539f-92ce-4b5b-9b67-ba321449d682" providerId="AD" clId="Web-{54D0BA7A-9BE4-B635-0F16-7F3E4D1A3DF1}" dt="2023-07-31T17:57:26.485" v="0"/>
        <pc:sldMasterMkLst>
          <pc:docMk/>
          <pc:sldMasterMk cId="653636983" sldId="2147483648"/>
        </pc:sldMasterMkLst>
        <pc:sldLayoutChg chg="add">
          <pc:chgData name="Estabrook, Samantha" userId="S::samantha.estabrook_atkinsglobal.com#ext#@bloomsburie.onmicrosoft.com::7135539f-92ce-4b5b-9b67-ba321449d682" providerId="AD" clId="Web-{54D0BA7A-9BE4-B635-0F16-7F3E4D1A3DF1}" dt="2023-07-31T17:57:26.485" v="0"/>
          <pc:sldLayoutMkLst>
            <pc:docMk/>
            <pc:sldMasterMk cId="653636983" sldId="2147483648"/>
            <pc:sldLayoutMk cId="999121615" sldId="2147483682"/>
          </pc:sldLayoutMkLst>
        </pc:sldLayoutChg>
      </pc:sldMasterChg>
    </pc:docChg>
  </pc:docChgLst>
  <pc:docChgLst>
    <pc:chgData name="Kim Santiago" userId="4b362663-76cb-47d1-bd79-4bd99be769b1" providerId="ADAL" clId="{EB900106-C0DD-43D2-AECD-C429C1F7B359}"/>
    <pc:docChg chg="modSld">
      <pc:chgData name="Kim Santiago" userId="4b362663-76cb-47d1-bd79-4bd99be769b1" providerId="ADAL" clId="{EB900106-C0DD-43D2-AECD-C429C1F7B359}" dt="2023-07-17T17:23:40.250" v="25" actId="6549"/>
      <pc:docMkLst>
        <pc:docMk/>
      </pc:docMkLst>
      <pc:sldChg chg="modSp mod">
        <pc:chgData name="Kim Santiago" userId="4b362663-76cb-47d1-bd79-4bd99be769b1" providerId="ADAL" clId="{EB900106-C0DD-43D2-AECD-C429C1F7B359}" dt="2023-07-17T17:23:16.621" v="22" actId="20577"/>
        <pc:sldMkLst>
          <pc:docMk/>
          <pc:sldMk cId="3015624781" sldId="325"/>
        </pc:sldMkLst>
        <pc:spChg chg="mod">
          <ac:chgData name="Kim Santiago" userId="4b362663-76cb-47d1-bd79-4bd99be769b1" providerId="ADAL" clId="{EB900106-C0DD-43D2-AECD-C429C1F7B359}" dt="2023-07-17T17:23:16.621" v="22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EB900106-C0DD-43D2-AECD-C429C1F7B359}" dt="2023-07-17T17:23:40.250" v="25" actId="6549"/>
        <pc:sldMkLst>
          <pc:docMk/>
          <pc:sldMk cId="2480642953" sldId="328"/>
        </pc:sldMkLst>
        <pc:spChg chg="mod">
          <ac:chgData name="Kim Santiago" userId="4b362663-76cb-47d1-bd79-4bd99be769b1" providerId="ADAL" clId="{EB900106-C0DD-43D2-AECD-C429C1F7B359}" dt="2023-07-17T17:23:40.250" v="25" actId="6549"/>
          <ac:spMkLst>
            <pc:docMk/>
            <pc:sldMk cId="2480642953" sldId="328"/>
            <ac:spMk id="2" creationId="{E3080F9C-3DDD-10E8-0218-210BCDD9CA12}"/>
          </ac:spMkLst>
        </pc:spChg>
      </pc:sldChg>
    </pc:docChg>
  </pc:docChgLst>
  <pc:docChgLst>
    <pc:chgData name="Chan, Yi" userId="S::yi.chan_atkinsglobal.com#ext#@bloomsburie.onmicrosoft.com::a5e5b6b3-724f-4a9a-af2e-45aa3fb375b9" providerId="AD" clId="Web-{0C8DE846-CD48-DDEC-7F4B-EDF1FF781ECC}"/>
    <pc:docChg chg="delSld modSld">
      <pc:chgData name="Chan, Yi" userId="S::yi.chan_atkinsglobal.com#ext#@bloomsburie.onmicrosoft.com::a5e5b6b3-724f-4a9a-af2e-45aa3fb375b9" providerId="AD" clId="Web-{0C8DE846-CD48-DDEC-7F4B-EDF1FF781ECC}" dt="2023-07-31T22:01:24.397" v="21"/>
      <pc:docMkLst>
        <pc:docMk/>
      </pc:docMkLst>
      <pc:sldChg chg="del">
        <pc:chgData name="Chan, Yi" userId="S::yi.chan_atkinsglobal.com#ext#@bloomsburie.onmicrosoft.com::a5e5b6b3-724f-4a9a-af2e-45aa3fb375b9" providerId="AD" clId="Web-{0C8DE846-CD48-DDEC-7F4B-EDF1FF781ECC}" dt="2023-07-31T22:01:24.397" v="21"/>
        <pc:sldMkLst>
          <pc:docMk/>
          <pc:sldMk cId="3586083688" sldId="312"/>
        </pc:sldMkLst>
      </pc:sldChg>
      <pc:sldChg chg="delSp">
        <pc:chgData name="Chan, Yi" userId="S::yi.chan_atkinsglobal.com#ext#@bloomsburie.onmicrosoft.com::a5e5b6b3-724f-4a9a-af2e-45aa3fb375b9" providerId="AD" clId="Web-{0C8DE846-CD48-DDEC-7F4B-EDF1FF781ECC}" dt="2023-07-31T22:00:39.693" v="3"/>
        <pc:sldMkLst>
          <pc:docMk/>
          <pc:sldMk cId="2163934191" sldId="443"/>
        </pc:sldMkLst>
        <pc:grpChg chg="del">
          <ac:chgData name="Chan, Yi" userId="S::yi.chan_atkinsglobal.com#ext#@bloomsburie.onmicrosoft.com::a5e5b6b3-724f-4a9a-af2e-45aa3fb375b9" providerId="AD" clId="Web-{0C8DE846-CD48-DDEC-7F4B-EDF1FF781ECC}" dt="2023-07-31T22:00:39.490" v="0"/>
          <ac:grpSpMkLst>
            <pc:docMk/>
            <pc:sldMk cId="2163934191" sldId="443"/>
            <ac:grpSpMk id="11" creationId="{13DAC1CB-47D9-93E2-AE2C-D8BB8ADDCB3A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505" v="1"/>
          <ac:grpSpMkLst>
            <pc:docMk/>
            <pc:sldMk cId="2163934191" sldId="443"/>
            <ac:grpSpMk id="12" creationId="{2CA60406-C0ED-DC8E-DFDD-92F091F175F5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521" v="2"/>
          <ac:grpSpMkLst>
            <pc:docMk/>
            <pc:sldMk cId="2163934191" sldId="443"/>
            <ac:grpSpMk id="15" creationId="{5AEAEAE5-47FA-3602-9C2C-88FD27B23072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693" v="3"/>
          <ac:grpSpMkLst>
            <pc:docMk/>
            <pc:sldMk cId="2163934191" sldId="443"/>
            <ac:grpSpMk id="18" creationId="{12831C59-2C37-6988-92DC-DC66ADEEF985}"/>
          </ac:grpSpMkLst>
        </pc:grpChg>
      </pc:sldChg>
      <pc:sldChg chg="delSp modSp">
        <pc:chgData name="Chan, Yi" userId="S::yi.chan_atkinsglobal.com#ext#@bloomsburie.onmicrosoft.com::a5e5b6b3-724f-4a9a-af2e-45aa3fb375b9" providerId="AD" clId="Web-{0C8DE846-CD48-DDEC-7F4B-EDF1FF781ECC}" dt="2023-07-31T22:01:13.084" v="20" actId="20577"/>
        <pc:sldMkLst>
          <pc:docMk/>
          <pc:sldMk cId="1218130570" sldId="446"/>
        </pc:sldMkLst>
        <pc:spChg chg="del mod">
          <ac:chgData name="Chan, Yi" userId="S::yi.chan_atkinsglobal.com#ext#@bloomsburie.onmicrosoft.com::a5e5b6b3-724f-4a9a-af2e-45aa3fb375b9" providerId="AD" clId="Web-{0C8DE846-CD48-DDEC-7F4B-EDF1FF781ECC}" dt="2023-07-31T22:01:01.209" v="13"/>
          <ac:spMkLst>
            <pc:docMk/>
            <pc:sldMk cId="1218130570" sldId="446"/>
            <ac:spMk id="3" creationId="{79B2362D-A67D-3DF6-8711-80666DA9F5EC}"/>
          </ac:spMkLst>
        </pc:spChg>
        <pc:spChg chg="mod">
          <ac:chgData name="Chan, Yi" userId="S::yi.chan_atkinsglobal.com#ext#@bloomsburie.onmicrosoft.com::a5e5b6b3-724f-4a9a-af2e-45aa3fb375b9" providerId="AD" clId="Web-{0C8DE846-CD48-DDEC-7F4B-EDF1FF781ECC}" dt="2023-07-31T22:01:13.084" v="20" actId="20577"/>
          <ac:spMkLst>
            <pc:docMk/>
            <pc:sldMk cId="1218130570" sldId="446"/>
            <ac:spMk id="7" creationId="{5A32E89F-F751-311D-6D66-23414C8EC66B}"/>
          </ac:spMkLst>
        </pc:spChg>
        <pc:grpChg chg="del">
          <ac:chgData name="Chan, Yi" userId="S::yi.chan_atkinsglobal.com#ext#@bloomsburie.onmicrosoft.com::a5e5b6b3-724f-4a9a-af2e-45aa3fb375b9" providerId="AD" clId="Web-{0C8DE846-CD48-DDEC-7F4B-EDF1FF781ECC}" dt="2023-07-31T22:00:45.537" v="4"/>
          <ac:grpSpMkLst>
            <pc:docMk/>
            <pc:sldMk cId="1218130570" sldId="446"/>
            <ac:grpSpMk id="11" creationId="{86C4C0C3-4CC4-543F-3A89-938002F38166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47.271" v="5"/>
          <ac:grpSpMkLst>
            <pc:docMk/>
            <pc:sldMk cId="1218130570" sldId="446"/>
            <ac:grpSpMk id="12" creationId="{7DDE0077-FDA1-B830-2E17-1EB619063F40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48.990" v="6"/>
          <ac:grpSpMkLst>
            <pc:docMk/>
            <pc:sldMk cId="1218130570" sldId="446"/>
            <ac:grpSpMk id="13" creationId="{D98F731E-9958-B0A7-84C5-ABD815DD012F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50.115" v="7"/>
          <ac:grpSpMkLst>
            <pc:docMk/>
            <pc:sldMk cId="1218130570" sldId="446"/>
            <ac:grpSpMk id="14" creationId="{0C26CAEC-B448-1B1D-5C34-294DE4D861A7}"/>
          </ac:grpSpMkLst>
        </pc:grpChg>
      </pc:sldChg>
    </pc:docChg>
  </pc:docChgLst>
  <pc:docChgLst>
    <pc:chgData name="Julia Weeks" userId="S::julia@bloomsburie.com::15e19876-d8cd-4fb8-a178-60d7be33e969" providerId="AD" clId="Web-{D08EA548-23EA-0B8B-83CD-826716BF2D4D}"/>
    <pc:docChg chg="modSld">
      <pc:chgData name="Julia Weeks" userId="S::julia@bloomsburie.com::15e19876-d8cd-4fb8-a178-60d7be33e969" providerId="AD" clId="Web-{D08EA548-23EA-0B8B-83CD-826716BF2D4D}" dt="2023-08-22T20:05:17.365" v="1" actId="20577"/>
      <pc:docMkLst>
        <pc:docMk/>
      </pc:docMkLst>
      <pc:sldChg chg="modSp">
        <pc:chgData name="Julia Weeks" userId="S::julia@bloomsburie.com::15e19876-d8cd-4fb8-a178-60d7be33e969" providerId="AD" clId="Web-{D08EA548-23EA-0B8B-83CD-826716BF2D4D}" dt="2023-08-22T20:05:17.365" v="1" actId="20577"/>
        <pc:sldMkLst>
          <pc:docMk/>
          <pc:sldMk cId="440288099" sldId="449"/>
        </pc:sldMkLst>
        <pc:spChg chg="mod">
          <ac:chgData name="Julia Weeks" userId="S::julia@bloomsburie.com::15e19876-d8cd-4fb8-a178-60d7be33e969" providerId="AD" clId="Web-{D08EA548-23EA-0B8B-83CD-826716BF2D4D}" dt="2023-08-22T20:05:17.365" v="1" actId="20577"/>
          <ac:spMkLst>
            <pc:docMk/>
            <pc:sldMk cId="440288099" sldId="449"/>
            <ac:spMk id="2" creationId="{E58D8F05-3F52-C277-7E4A-8AFC79A127B6}"/>
          </ac:spMkLst>
        </pc:spChg>
      </pc:sldChg>
    </pc:docChg>
  </pc:docChgLst>
  <pc:docChgLst>
    <pc:chgData name="Kim Santiago" userId="S::ksantiago@bloomsburie.com::4b362663-76cb-47d1-bd79-4bd99be769b1" providerId="AD" clId="Web-{98526BBB-5484-088B-3526-E9CAD7501FEE}"/>
    <pc:docChg chg="modSld">
      <pc:chgData name="Kim Santiago" userId="S::ksantiago@bloomsburie.com::4b362663-76cb-47d1-bd79-4bd99be769b1" providerId="AD" clId="Web-{98526BBB-5484-088B-3526-E9CAD7501FEE}" dt="2023-11-24T19:04:38.773" v="5"/>
      <pc:docMkLst>
        <pc:docMk/>
      </pc:docMkLst>
      <pc:sldChg chg="modNotes">
        <pc:chgData name="Kim Santiago" userId="S::ksantiago@bloomsburie.com::4b362663-76cb-47d1-bd79-4bd99be769b1" providerId="AD" clId="Web-{98526BBB-5484-088B-3526-E9CAD7501FEE}" dt="2023-11-24T19:04:38.773" v="5"/>
        <pc:sldMkLst>
          <pc:docMk/>
          <pc:sldMk cId="2163934191" sldId="443"/>
        </pc:sldMkLst>
      </pc:sldChg>
    </pc:docChg>
  </pc:docChgLst>
  <pc:docChgLst>
    <pc:chgData name="Kim Santiago" userId="4b362663-76cb-47d1-bd79-4bd99be769b1" providerId="ADAL" clId="{8C1894EE-305D-49EF-810B-A846D27FBBCD}"/>
    <pc:docChg chg="undo custSel modSld modMainMaster">
      <pc:chgData name="Kim Santiago" userId="4b362663-76cb-47d1-bd79-4bd99be769b1" providerId="ADAL" clId="{8C1894EE-305D-49EF-810B-A846D27FBBCD}" dt="2024-03-07T15:26:22.238" v="71" actId="14100"/>
      <pc:docMkLst>
        <pc:docMk/>
      </pc:docMkLst>
      <pc:sldChg chg="delSp mod">
        <pc:chgData name="Kim Santiago" userId="4b362663-76cb-47d1-bd79-4bd99be769b1" providerId="ADAL" clId="{8C1894EE-305D-49EF-810B-A846D27FBBCD}" dt="2024-03-07T15:21:11.651" v="57" actId="478"/>
        <pc:sldMkLst>
          <pc:docMk/>
          <pc:sldMk cId="1773186851" sldId="418"/>
        </pc:sldMkLst>
        <pc:spChg chg="del">
          <ac:chgData name="Kim Santiago" userId="4b362663-76cb-47d1-bd79-4bd99be769b1" providerId="ADAL" clId="{8C1894EE-305D-49EF-810B-A846D27FBBCD}" dt="2024-03-07T15:21:11.651" v="57" actId="478"/>
          <ac:spMkLst>
            <pc:docMk/>
            <pc:sldMk cId="1773186851" sldId="418"/>
            <ac:spMk id="5" creationId="{C0AB0A01-1FC3-D20F-5776-6EC599AAAF15}"/>
          </ac:spMkLst>
        </pc:spChg>
      </pc:sldChg>
      <pc:sldChg chg="delSp mod">
        <pc:chgData name="Kim Santiago" userId="4b362663-76cb-47d1-bd79-4bd99be769b1" providerId="ADAL" clId="{8C1894EE-305D-49EF-810B-A846D27FBBCD}" dt="2024-03-07T15:21:14.716" v="58" actId="478"/>
        <pc:sldMkLst>
          <pc:docMk/>
          <pc:sldMk cId="2171969067" sldId="429"/>
        </pc:sldMkLst>
        <pc:spChg chg="del">
          <ac:chgData name="Kim Santiago" userId="4b362663-76cb-47d1-bd79-4bd99be769b1" providerId="ADAL" clId="{8C1894EE-305D-49EF-810B-A846D27FBBCD}" dt="2024-03-07T15:21:14.716" v="58" actId="478"/>
          <ac:spMkLst>
            <pc:docMk/>
            <pc:sldMk cId="2171969067" sldId="429"/>
            <ac:spMk id="3" creationId="{00151107-C0F1-3AB8-75C5-DAF8DB14C36B}"/>
          </ac:spMkLst>
        </pc:spChg>
      </pc:sldChg>
      <pc:sldChg chg="delSp mod">
        <pc:chgData name="Kim Santiago" userId="4b362663-76cb-47d1-bd79-4bd99be769b1" providerId="ADAL" clId="{8C1894EE-305D-49EF-810B-A846D27FBBCD}" dt="2024-03-07T15:20:56.627" v="54" actId="478"/>
        <pc:sldMkLst>
          <pc:docMk/>
          <pc:sldMk cId="2163934191" sldId="443"/>
        </pc:sldMkLst>
        <pc:spChg chg="del">
          <ac:chgData name="Kim Santiago" userId="4b362663-76cb-47d1-bd79-4bd99be769b1" providerId="ADAL" clId="{8C1894EE-305D-49EF-810B-A846D27FBBCD}" dt="2024-03-07T15:20:56.627" v="54" actId="478"/>
          <ac:spMkLst>
            <pc:docMk/>
            <pc:sldMk cId="2163934191" sldId="443"/>
            <ac:spMk id="5" creationId="{D5012F95-29D6-497C-ABC3-5E0CE3561E89}"/>
          </ac:spMkLst>
        </pc:spChg>
      </pc:sldChg>
      <pc:sldChg chg="delSp mod">
        <pc:chgData name="Kim Santiago" userId="4b362663-76cb-47d1-bd79-4bd99be769b1" providerId="ADAL" clId="{8C1894EE-305D-49EF-810B-A846D27FBBCD}" dt="2024-03-07T15:21:08.054" v="56" actId="478"/>
        <pc:sldMkLst>
          <pc:docMk/>
          <pc:sldMk cId="1218130570" sldId="446"/>
        </pc:sldMkLst>
        <pc:spChg chg="del">
          <ac:chgData name="Kim Santiago" userId="4b362663-76cb-47d1-bd79-4bd99be769b1" providerId="ADAL" clId="{8C1894EE-305D-49EF-810B-A846D27FBBCD}" dt="2024-03-07T15:21:08.054" v="56" actId="478"/>
          <ac:spMkLst>
            <pc:docMk/>
            <pc:sldMk cId="1218130570" sldId="446"/>
            <ac:spMk id="5" creationId="{6A4AD910-8F17-451C-8835-5D6528EC69F6}"/>
          </ac:spMkLst>
        </pc:spChg>
      </pc:sldChg>
      <pc:sldChg chg="delSp mod">
        <pc:chgData name="Kim Santiago" userId="4b362663-76cb-47d1-bd79-4bd99be769b1" providerId="ADAL" clId="{8C1894EE-305D-49EF-810B-A846D27FBBCD}" dt="2024-03-07T15:21:21.480" v="59" actId="478"/>
        <pc:sldMkLst>
          <pc:docMk/>
          <pc:sldMk cId="700051381" sldId="447"/>
        </pc:sldMkLst>
        <pc:picChg chg="del">
          <ac:chgData name="Kim Santiago" userId="4b362663-76cb-47d1-bd79-4bd99be769b1" providerId="ADAL" clId="{8C1894EE-305D-49EF-810B-A846D27FBBCD}" dt="2024-03-07T15:21:21.480" v="59" actId="478"/>
          <ac:picMkLst>
            <pc:docMk/>
            <pc:sldMk cId="700051381" sldId="447"/>
            <ac:picMk id="5" creationId="{6BB693A3-D63F-4E42-A384-55677088ABDA}"/>
          </ac:picMkLst>
        </pc:picChg>
      </pc:sldChg>
      <pc:sldChg chg="delSp mod">
        <pc:chgData name="Kim Santiago" userId="4b362663-76cb-47d1-bd79-4bd99be769b1" providerId="ADAL" clId="{8C1894EE-305D-49EF-810B-A846D27FBBCD}" dt="2024-03-07T15:21:04.260" v="55" actId="478"/>
        <pc:sldMkLst>
          <pc:docMk/>
          <pc:sldMk cId="3579637467" sldId="451"/>
        </pc:sldMkLst>
        <pc:spChg chg="del">
          <ac:chgData name="Kim Santiago" userId="4b362663-76cb-47d1-bd79-4bd99be769b1" providerId="ADAL" clId="{8C1894EE-305D-49EF-810B-A846D27FBBCD}" dt="2024-03-07T15:21:04.260" v="55" actId="478"/>
          <ac:spMkLst>
            <pc:docMk/>
            <pc:sldMk cId="3579637467" sldId="451"/>
            <ac:spMk id="5" creationId="{C6778897-3093-4A84-88B0-DF55B6E0BAF8}"/>
          </ac:spMkLst>
        </pc:spChg>
      </pc:sldChg>
      <pc:sldMasterChg chg="delSp mod modSldLayout">
        <pc:chgData name="Kim Santiago" userId="4b362663-76cb-47d1-bd79-4bd99be769b1" providerId="ADAL" clId="{8C1894EE-305D-49EF-810B-A846D27FBBCD}" dt="2024-03-07T15:26:22.238" v="71" actId="14100"/>
        <pc:sldMasterMkLst>
          <pc:docMk/>
          <pc:sldMasterMk cId="653636983" sldId="2147483648"/>
        </pc:sldMasterMkLst>
        <pc:spChg chg="del">
          <ac:chgData name="Kim Santiago" userId="4b362663-76cb-47d1-bd79-4bd99be769b1" providerId="ADAL" clId="{8C1894EE-305D-49EF-810B-A846D27FBBCD}" dt="2024-03-07T15:17:08.413" v="0" actId="478"/>
          <ac:spMkLst>
            <pc:docMk/>
            <pc:sldMasterMk cId="653636983" sldId="2147483648"/>
            <ac:spMk id="11" creationId="{00000000-0000-0000-0000-000000000000}"/>
          </ac:spMkLst>
        </pc:spChg>
        <pc:sldLayoutChg chg="delSp mod">
          <pc:chgData name="Kim Santiago" userId="4b362663-76cb-47d1-bd79-4bd99be769b1" providerId="ADAL" clId="{8C1894EE-305D-49EF-810B-A846D27FBBCD}" dt="2024-03-07T15:17:20.875" v="5" actId="478"/>
          <pc:sldLayoutMkLst>
            <pc:docMk/>
            <pc:sldMasterMk cId="653636983" sldId="2147483648"/>
            <pc:sldLayoutMk cId="311397461" sldId="2147483650"/>
          </pc:sldLayoutMkLst>
          <pc:spChg chg="del">
            <ac:chgData name="Kim Santiago" userId="4b362663-76cb-47d1-bd79-4bd99be769b1" providerId="ADAL" clId="{8C1894EE-305D-49EF-810B-A846D27FBBCD}" dt="2024-03-07T15:17:20.875" v="5" actId="478"/>
            <ac:spMkLst>
              <pc:docMk/>
              <pc:sldMasterMk cId="653636983" sldId="2147483648"/>
              <pc:sldLayoutMk cId="311397461" sldId="2147483650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8C1894EE-305D-49EF-810B-A846D27FBBCD}" dt="2024-03-07T15:17:19.132" v="4" actId="478"/>
            <ac:picMkLst>
              <pc:docMk/>
              <pc:sldMasterMk cId="653636983" sldId="2147483648"/>
              <pc:sldLayoutMk cId="311397461" sldId="2147483650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7:38.737" v="12" actId="478"/>
          <pc:sldLayoutMkLst>
            <pc:docMk/>
            <pc:sldMasterMk cId="653636983" sldId="2147483648"/>
            <pc:sldLayoutMk cId="151882129" sldId="2147483651"/>
          </pc:sldLayoutMkLst>
          <pc:spChg chg="del">
            <ac:chgData name="Kim Santiago" userId="4b362663-76cb-47d1-bd79-4bd99be769b1" providerId="ADAL" clId="{8C1894EE-305D-49EF-810B-A846D27FBBCD}" dt="2024-03-07T15:17:36.429" v="11" actId="478"/>
            <ac:spMkLst>
              <pc:docMk/>
              <pc:sldMasterMk cId="653636983" sldId="2147483648"/>
              <pc:sldLayoutMk cId="151882129" sldId="2147483651"/>
              <ac:spMk id="4" creationId="{8CDF2BF6-D194-1343-93BA-82E52542D36B}"/>
            </ac:spMkLst>
          </pc:spChg>
          <pc:spChg chg="del">
            <ac:chgData name="Kim Santiago" userId="4b362663-76cb-47d1-bd79-4bd99be769b1" providerId="ADAL" clId="{8C1894EE-305D-49EF-810B-A846D27FBBCD}" dt="2024-03-07T15:17:38.737" v="12" actId="478"/>
            <ac:spMkLst>
              <pc:docMk/>
              <pc:sldMasterMk cId="653636983" sldId="2147483648"/>
              <pc:sldLayoutMk cId="151882129" sldId="2147483651"/>
              <ac:spMk id="7" creationId="{CC62EF53-F675-B345-BC80-8CCA23A8FCD2}"/>
            </ac:spMkLst>
          </pc:spChg>
          <pc:picChg chg="del">
            <ac:chgData name="Kim Santiago" userId="4b362663-76cb-47d1-bd79-4bd99be769b1" providerId="ADAL" clId="{8C1894EE-305D-49EF-810B-A846D27FBBCD}" dt="2024-03-07T15:17:35.080" v="10" actId="478"/>
            <ac:picMkLst>
              <pc:docMk/>
              <pc:sldMasterMk cId="653636983" sldId="2147483648"/>
              <pc:sldLayoutMk cId="151882129" sldId="2147483651"/>
              <ac:picMk id="10" creationId="{EB4236FD-D275-D549-B0E5-35B58EAE678A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11.081" v="17" actId="478"/>
          <pc:sldLayoutMkLst>
            <pc:docMk/>
            <pc:sldMasterMk cId="653636983" sldId="2147483648"/>
            <pc:sldLayoutMk cId="1891941038" sldId="2147483652"/>
          </pc:sldLayoutMkLst>
          <pc:spChg chg="del">
            <ac:chgData name="Kim Santiago" userId="4b362663-76cb-47d1-bd79-4bd99be769b1" providerId="ADAL" clId="{8C1894EE-305D-49EF-810B-A846D27FBBCD}" dt="2024-03-07T15:17:56.880" v="16" actId="478"/>
            <ac:spMkLst>
              <pc:docMk/>
              <pc:sldMasterMk cId="653636983" sldId="2147483648"/>
              <pc:sldLayoutMk cId="1891941038" sldId="2147483652"/>
              <ac:spMk id="9" creationId="{780EFCB7-513F-8445-B833-1531FD238BAB}"/>
            </ac:spMkLst>
          </pc:spChg>
          <pc:picChg chg="del">
            <ac:chgData name="Kim Santiago" userId="4b362663-76cb-47d1-bd79-4bd99be769b1" providerId="ADAL" clId="{8C1894EE-305D-49EF-810B-A846D27FBBCD}" dt="2024-03-07T15:18:11.081" v="17" actId="478"/>
            <ac:picMkLst>
              <pc:docMk/>
              <pc:sldMasterMk cId="653636983" sldId="2147483648"/>
              <pc:sldLayoutMk cId="1891941038" sldId="2147483652"/>
              <ac:picMk id="2" creationId="{9D525A47-A794-6FD3-FB46-DF4FB881F25D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25.653" v="22" actId="478"/>
          <pc:sldLayoutMkLst>
            <pc:docMk/>
            <pc:sldMasterMk cId="653636983" sldId="2147483648"/>
            <pc:sldLayoutMk cId="1460617192" sldId="2147483653"/>
          </pc:sldLayoutMkLst>
          <pc:spChg chg="del">
            <ac:chgData name="Kim Santiago" userId="4b362663-76cb-47d1-bd79-4bd99be769b1" providerId="ADAL" clId="{8C1894EE-305D-49EF-810B-A846D27FBBCD}" dt="2024-03-07T15:18:22.030" v="21" actId="478"/>
            <ac:spMkLst>
              <pc:docMk/>
              <pc:sldMasterMk cId="653636983" sldId="2147483648"/>
              <pc:sldLayoutMk cId="1460617192" sldId="2147483653"/>
              <ac:spMk id="11" creationId="{4F15D596-468E-7240-AEF9-BE74880DA9D6}"/>
            </ac:spMkLst>
          </pc:spChg>
          <pc:picChg chg="del">
            <ac:chgData name="Kim Santiago" userId="4b362663-76cb-47d1-bd79-4bd99be769b1" providerId="ADAL" clId="{8C1894EE-305D-49EF-810B-A846D27FBBCD}" dt="2024-03-07T15:18:25.653" v="22" actId="478"/>
            <ac:picMkLst>
              <pc:docMk/>
              <pc:sldMasterMk cId="653636983" sldId="2147483648"/>
              <pc:sldLayoutMk cId="1460617192" sldId="2147483653"/>
              <ac:picMk id="2" creationId="{225E98D9-7E11-95C9-AAAA-27BD08B1C624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40.323" v="25" actId="478"/>
          <pc:sldLayoutMkLst>
            <pc:docMk/>
            <pc:sldMasterMk cId="653636983" sldId="2147483648"/>
            <pc:sldLayoutMk cId="3199421114" sldId="2147483654"/>
          </pc:sldLayoutMkLst>
          <pc:spChg chg="del">
            <ac:chgData name="Kim Santiago" userId="4b362663-76cb-47d1-bd79-4bd99be769b1" providerId="ADAL" clId="{8C1894EE-305D-49EF-810B-A846D27FBBCD}" dt="2024-03-07T15:18:40.323" v="25" actId="478"/>
            <ac:spMkLst>
              <pc:docMk/>
              <pc:sldMasterMk cId="653636983" sldId="2147483648"/>
              <pc:sldLayoutMk cId="3199421114" sldId="2147483654"/>
              <ac:spMk id="9" creationId="{7E97B94E-42E6-4544-9EC8-17245821AA52}"/>
            </ac:spMkLst>
          </pc:spChg>
          <pc:picChg chg="del">
            <ac:chgData name="Kim Santiago" userId="4b362663-76cb-47d1-bd79-4bd99be769b1" providerId="ADAL" clId="{8C1894EE-305D-49EF-810B-A846D27FBBCD}" dt="2024-03-07T15:18:37.705" v="24" actId="478"/>
            <ac:picMkLst>
              <pc:docMk/>
              <pc:sldMasterMk cId="653636983" sldId="2147483648"/>
              <pc:sldLayoutMk cId="3199421114" sldId="2147483654"/>
              <ac:picMk id="2" creationId="{CCF152E5-E18B-DA4A-1232-466CF00CFDE8}"/>
            </ac:picMkLst>
          </pc:picChg>
        </pc:sldLayoutChg>
        <pc:sldLayoutChg chg="addSp delSp mod">
          <pc:chgData name="Kim Santiago" userId="4b362663-76cb-47d1-bd79-4bd99be769b1" providerId="ADAL" clId="{8C1894EE-305D-49EF-810B-A846D27FBBCD}" dt="2024-03-07T15:20:33.619" v="49" actId="478"/>
          <pc:sldLayoutMkLst>
            <pc:docMk/>
            <pc:sldMasterMk cId="653636983" sldId="2147483648"/>
            <pc:sldLayoutMk cId="3367621098" sldId="2147483657"/>
          </pc:sldLayoutMkLst>
          <pc:spChg chg="del">
            <ac:chgData name="Kim Santiago" userId="4b362663-76cb-47d1-bd79-4bd99be769b1" providerId="ADAL" clId="{8C1894EE-305D-49EF-810B-A846D27FBBCD}" dt="2024-03-07T15:20:33.619" v="49" actId="478"/>
            <ac:spMkLst>
              <pc:docMk/>
              <pc:sldMasterMk cId="653636983" sldId="2147483648"/>
              <pc:sldLayoutMk cId="3367621098" sldId="2147483657"/>
              <ac:spMk id="10" creationId="{614777EF-720C-A944-907E-CE1C292CBCD5}"/>
            </ac:spMkLst>
          </pc:spChg>
          <pc:spChg chg="add del">
            <ac:chgData name="Kim Santiago" userId="4b362663-76cb-47d1-bd79-4bd99be769b1" providerId="ADAL" clId="{8C1894EE-305D-49EF-810B-A846D27FBBCD}" dt="2024-03-07T15:20:28.804" v="48" actId="478"/>
            <ac:spMkLst>
              <pc:docMk/>
              <pc:sldMasterMk cId="653636983" sldId="2147483648"/>
              <pc:sldLayoutMk cId="3367621098" sldId="2147483657"/>
              <ac:spMk id="11" creationId="{00000000-0000-0000-0000-000000000000}"/>
            </ac:spMkLst>
          </pc:spChg>
          <pc:picChg chg="del">
            <ac:chgData name="Kim Santiago" userId="4b362663-76cb-47d1-bd79-4bd99be769b1" providerId="ADAL" clId="{8C1894EE-305D-49EF-810B-A846D27FBBCD}" dt="2024-03-07T15:20:25.899" v="46" actId="478"/>
            <ac:picMkLst>
              <pc:docMk/>
              <pc:sldMasterMk cId="653636983" sldId="2147483648"/>
              <pc:sldLayoutMk cId="3367621098" sldId="2147483657"/>
              <ac:picMk id="2" creationId="{CFEF76CE-C307-E70E-728B-F884A7A58B31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9:00.727" v="35" actId="478"/>
          <pc:sldLayoutMkLst>
            <pc:docMk/>
            <pc:sldMasterMk cId="653636983" sldId="2147483648"/>
            <pc:sldLayoutMk cId="3441524712" sldId="2147483658"/>
          </pc:sldLayoutMkLst>
          <pc:spChg chg="del">
            <ac:chgData name="Kim Santiago" userId="4b362663-76cb-47d1-bd79-4bd99be769b1" providerId="ADAL" clId="{8C1894EE-305D-49EF-810B-A846D27FBBCD}" dt="2024-03-07T15:19:00.727" v="35" actId="478"/>
            <ac:spMkLst>
              <pc:docMk/>
              <pc:sldMasterMk cId="653636983" sldId="2147483648"/>
              <pc:sldLayoutMk cId="3441524712" sldId="2147483658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8C1894EE-305D-49EF-810B-A846D27FBBCD}" dt="2024-03-07T15:18:59.832" v="34" actId="478"/>
            <ac:picMkLst>
              <pc:docMk/>
              <pc:sldMasterMk cId="653636983" sldId="2147483648"/>
              <pc:sldLayoutMk cId="3441524712" sldId="2147483658"/>
              <ac:picMk id="2" creationId="{7AF71A05-FC14-C0D2-5522-948162114155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53.315" v="31" actId="478"/>
          <pc:sldLayoutMkLst>
            <pc:docMk/>
            <pc:sldMasterMk cId="653636983" sldId="2147483648"/>
            <pc:sldLayoutMk cId="3177896320" sldId="2147483659"/>
          </pc:sldLayoutMkLst>
          <pc:spChg chg="del">
            <ac:chgData name="Kim Santiago" userId="4b362663-76cb-47d1-bd79-4bd99be769b1" providerId="ADAL" clId="{8C1894EE-305D-49EF-810B-A846D27FBBCD}" dt="2024-03-07T15:18:53.315" v="31" actId="478"/>
            <ac:spMkLst>
              <pc:docMk/>
              <pc:sldMasterMk cId="653636983" sldId="2147483648"/>
              <pc:sldLayoutMk cId="3177896320" sldId="2147483659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8C1894EE-305D-49EF-810B-A846D27FBBCD}" dt="2024-03-07T15:18:52.265" v="30" actId="478"/>
            <ac:picMkLst>
              <pc:docMk/>
              <pc:sldMasterMk cId="653636983" sldId="2147483648"/>
              <pc:sldLayoutMk cId="3177896320" sldId="2147483659"/>
              <ac:picMk id="2" creationId="{39A9E02C-BB5B-E146-FC04-DC0E32C1F3B4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20:42.351" v="53" actId="478"/>
          <pc:sldLayoutMkLst>
            <pc:docMk/>
            <pc:sldMasterMk cId="653636983" sldId="2147483648"/>
            <pc:sldLayoutMk cId="2789156278" sldId="2147483660"/>
          </pc:sldLayoutMkLst>
          <pc:spChg chg="del">
            <ac:chgData name="Kim Santiago" userId="4b362663-76cb-47d1-bd79-4bd99be769b1" providerId="ADAL" clId="{8C1894EE-305D-49EF-810B-A846D27FBBCD}" dt="2024-03-07T15:20:42.351" v="53" actId="478"/>
            <ac:spMkLst>
              <pc:docMk/>
              <pc:sldMasterMk cId="653636983" sldId="2147483648"/>
              <pc:sldLayoutMk cId="2789156278" sldId="2147483660"/>
              <ac:spMk id="7" creationId="{E1E1D0CB-6F0F-9847-9A71-AE64C40341EF}"/>
            </ac:spMkLst>
          </pc:spChg>
          <pc:picChg chg="del">
            <ac:chgData name="Kim Santiago" userId="4b362663-76cb-47d1-bd79-4bd99be769b1" providerId="ADAL" clId="{8C1894EE-305D-49EF-810B-A846D27FBBCD}" dt="2024-03-07T15:20:41.110" v="52" actId="478"/>
            <ac:picMkLst>
              <pc:docMk/>
              <pc:sldMasterMk cId="653636983" sldId="2147483648"/>
              <pc:sldLayoutMk cId="2789156278" sldId="2147483660"/>
              <ac:picMk id="2" creationId="{20A2BD2C-7E16-2F33-3A4D-F99DC7F7C246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20:38.516" v="51" actId="478"/>
          <pc:sldLayoutMkLst>
            <pc:docMk/>
            <pc:sldMasterMk cId="653636983" sldId="2147483648"/>
            <pc:sldLayoutMk cId="4101529248" sldId="2147483662"/>
          </pc:sldLayoutMkLst>
          <pc:spChg chg="del">
            <ac:chgData name="Kim Santiago" userId="4b362663-76cb-47d1-bd79-4bd99be769b1" providerId="ADAL" clId="{8C1894EE-305D-49EF-810B-A846D27FBBCD}" dt="2024-03-07T15:20:38.516" v="51" actId="478"/>
            <ac:spMkLst>
              <pc:docMk/>
              <pc:sldMasterMk cId="653636983" sldId="2147483648"/>
              <pc:sldLayoutMk cId="4101529248" sldId="2147483662"/>
              <ac:spMk id="8" creationId="{95B45AF5-26D0-3042-B0AB-CA5EF015C532}"/>
            </ac:spMkLst>
          </pc:spChg>
          <pc:picChg chg="del">
            <ac:chgData name="Kim Santiago" userId="4b362663-76cb-47d1-bd79-4bd99be769b1" providerId="ADAL" clId="{8C1894EE-305D-49EF-810B-A846D27FBBCD}" dt="2024-03-07T15:20:37.162" v="50" actId="478"/>
            <ac:picMkLst>
              <pc:docMk/>
              <pc:sldMasterMk cId="653636983" sldId="2147483648"/>
              <pc:sldLayoutMk cId="4101529248" sldId="2147483662"/>
              <ac:picMk id="2" creationId="{8E24459E-D869-82C7-17C8-40A9368890EC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7:12.129" v="1" actId="478"/>
          <pc:sldLayoutMkLst>
            <pc:docMk/>
            <pc:sldMasterMk cId="653636983" sldId="2147483648"/>
            <pc:sldLayoutMk cId="949440183" sldId="2147483665"/>
          </pc:sldLayoutMkLst>
          <pc:picChg chg="del">
            <ac:chgData name="Kim Santiago" userId="4b362663-76cb-47d1-bd79-4bd99be769b1" providerId="ADAL" clId="{8C1894EE-305D-49EF-810B-A846D27FBBCD}" dt="2024-03-07T15:17:12.129" v="1" actId="478"/>
            <ac:picMkLst>
              <pc:docMk/>
              <pc:sldMasterMk cId="653636983" sldId="2147483648"/>
              <pc:sldLayoutMk cId="949440183" sldId="2147483665"/>
              <ac:picMk id="5" creationId="{C8007AB3-9044-9E49-80A1-0B6479D03B88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17.454" v="20" actId="478"/>
          <pc:sldLayoutMkLst>
            <pc:docMk/>
            <pc:sldMasterMk cId="653636983" sldId="2147483648"/>
            <pc:sldLayoutMk cId="1772071352" sldId="2147483668"/>
          </pc:sldLayoutMkLst>
          <pc:spChg chg="del">
            <ac:chgData name="Kim Santiago" userId="4b362663-76cb-47d1-bd79-4bd99be769b1" providerId="ADAL" clId="{8C1894EE-305D-49EF-810B-A846D27FBBCD}" dt="2024-03-07T15:18:17.454" v="20" actId="478"/>
            <ac:spMkLst>
              <pc:docMk/>
              <pc:sldMasterMk cId="653636983" sldId="2147483648"/>
              <pc:sldLayoutMk cId="1772071352" sldId="2147483668"/>
              <ac:spMk id="2" creationId="{691D1C9B-C145-DE34-C0D6-8BF542026155}"/>
            </ac:spMkLst>
          </pc:spChg>
        </pc:sldLayoutChg>
        <pc:sldLayoutChg chg="delSp mod">
          <pc:chgData name="Kim Santiago" userId="4b362663-76cb-47d1-bd79-4bd99be769b1" providerId="ADAL" clId="{8C1894EE-305D-49EF-810B-A846D27FBBCD}" dt="2024-03-07T15:18:34.163" v="23" actId="478"/>
          <pc:sldLayoutMkLst>
            <pc:docMk/>
            <pc:sldMasterMk cId="653636983" sldId="2147483648"/>
            <pc:sldLayoutMk cId="3032822026" sldId="2147483669"/>
          </pc:sldLayoutMkLst>
          <pc:spChg chg="del">
            <ac:chgData name="Kim Santiago" userId="4b362663-76cb-47d1-bd79-4bd99be769b1" providerId="ADAL" clId="{8C1894EE-305D-49EF-810B-A846D27FBBCD}" dt="2024-03-07T15:18:34.163" v="23" actId="478"/>
            <ac:spMkLst>
              <pc:docMk/>
              <pc:sldMasterMk cId="653636983" sldId="2147483648"/>
              <pc:sldLayoutMk cId="3032822026" sldId="2147483669"/>
              <ac:spMk id="2" creationId="{BB7A4EDF-92D9-9553-3EF9-ECB2FD3E6472}"/>
            </ac:spMkLst>
          </pc:spChg>
        </pc:sldLayoutChg>
        <pc:sldLayoutChg chg="delSp modSp mod">
          <pc:chgData name="Kim Santiago" userId="4b362663-76cb-47d1-bd79-4bd99be769b1" providerId="ADAL" clId="{8C1894EE-305D-49EF-810B-A846D27FBBCD}" dt="2024-03-07T15:17:53.871" v="15" actId="478"/>
          <pc:sldLayoutMkLst>
            <pc:docMk/>
            <pc:sldMasterMk cId="653636983" sldId="2147483648"/>
            <pc:sldLayoutMk cId="4033641154" sldId="2147483670"/>
          </pc:sldLayoutMkLst>
          <pc:spChg chg="del mod">
            <ac:chgData name="Kim Santiago" userId="4b362663-76cb-47d1-bd79-4bd99be769b1" providerId="ADAL" clId="{8C1894EE-305D-49EF-810B-A846D27FBBCD}" dt="2024-03-07T15:17:53.871" v="15" actId="478"/>
            <ac:spMkLst>
              <pc:docMk/>
              <pc:sldMasterMk cId="653636983" sldId="2147483648"/>
              <pc:sldLayoutMk cId="4033641154" sldId="2147483670"/>
              <ac:spMk id="2" creationId="{D952E0D3-460E-EDD9-DB5D-DA557EF13B45}"/>
            </ac:spMkLst>
          </pc:spChg>
          <pc:picChg chg="del">
            <ac:chgData name="Kim Santiago" userId="4b362663-76cb-47d1-bd79-4bd99be769b1" providerId="ADAL" clId="{8C1894EE-305D-49EF-810B-A846D27FBBCD}" dt="2024-03-07T15:17:41.797" v="13" actId="478"/>
            <ac:picMkLst>
              <pc:docMk/>
              <pc:sldMasterMk cId="653636983" sldId="2147483648"/>
              <pc:sldLayoutMk cId="4033641154" sldId="2147483670"/>
              <ac:picMk id="5" creationId="{68BB0836-75AA-8894-39AD-47BEA5388B1A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7:14.782" v="3" actId="478"/>
          <pc:sldLayoutMkLst>
            <pc:docMk/>
            <pc:sldMasterMk cId="653636983" sldId="2147483648"/>
            <pc:sldLayoutMk cId="3109640269" sldId="2147483671"/>
          </pc:sldLayoutMkLst>
          <pc:spChg chg="del">
            <ac:chgData name="Kim Santiago" userId="4b362663-76cb-47d1-bd79-4bd99be769b1" providerId="ADAL" clId="{8C1894EE-305D-49EF-810B-A846D27FBBCD}" dt="2024-03-07T15:17:14.782" v="3" actId="478"/>
            <ac:spMkLst>
              <pc:docMk/>
              <pc:sldMasterMk cId="653636983" sldId="2147483648"/>
              <pc:sldLayoutMk cId="3109640269" sldId="2147483671"/>
              <ac:spMk id="4" creationId="{6801C49E-D5E4-02DE-59AC-B656C9394398}"/>
            </ac:spMkLst>
          </pc:spChg>
          <pc:picChg chg="del">
            <ac:chgData name="Kim Santiago" userId="4b362663-76cb-47d1-bd79-4bd99be769b1" providerId="ADAL" clId="{8C1894EE-305D-49EF-810B-A846D27FBBCD}" dt="2024-03-07T15:17:14.013" v="2" actId="478"/>
            <ac:picMkLst>
              <pc:docMk/>
              <pc:sldMasterMk cId="653636983" sldId="2147483648"/>
              <pc:sldLayoutMk cId="3109640269" sldId="2147483671"/>
              <ac:picMk id="7" creationId="{4877AD55-8AE7-B04C-A183-19CD2864A015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7:33.011" v="9" actId="478"/>
          <pc:sldLayoutMkLst>
            <pc:docMk/>
            <pc:sldMasterMk cId="653636983" sldId="2147483648"/>
            <pc:sldLayoutMk cId="2408019393" sldId="2147483672"/>
          </pc:sldLayoutMkLst>
          <pc:spChg chg="del">
            <ac:chgData name="Kim Santiago" userId="4b362663-76cb-47d1-bd79-4bd99be769b1" providerId="ADAL" clId="{8C1894EE-305D-49EF-810B-A846D27FBBCD}" dt="2024-03-07T15:17:33.011" v="9" actId="478"/>
            <ac:spMkLst>
              <pc:docMk/>
              <pc:sldMasterMk cId="653636983" sldId="2147483648"/>
              <pc:sldLayoutMk cId="2408019393" sldId="2147483672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8C1894EE-305D-49EF-810B-A846D27FBBCD}" dt="2024-03-07T15:17:31.927" v="8" actId="478"/>
            <ac:picMkLst>
              <pc:docMk/>
              <pc:sldMasterMk cId="653636983" sldId="2147483648"/>
              <pc:sldLayoutMk cId="2408019393" sldId="2147483672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57.274" v="33" actId="478"/>
          <pc:sldLayoutMkLst>
            <pc:docMk/>
            <pc:sldMasterMk cId="653636983" sldId="2147483648"/>
            <pc:sldLayoutMk cId="4237111822" sldId="2147483674"/>
          </pc:sldLayoutMkLst>
          <pc:spChg chg="del">
            <ac:chgData name="Kim Santiago" userId="4b362663-76cb-47d1-bd79-4bd99be769b1" providerId="ADAL" clId="{8C1894EE-305D-49EF-810B-A846D27FBBCD}" dt="2024-03-07T15:18:57.274" v="33" actId="478"/>
            <ac:spMkLst>
              <pc:docMk/>
              <pc:sldMasterMk cId="653636983" sldId="2147483648"/>
              <pc:sldLayoutMk cId="4237111822" sldId="2147483674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8C1894EE-305D-49EF-810B-A846D27FBBCD}" dt="2024-03-07T15:18:55.907" v="32" actId="478"/>
            <ac:picMkLst>
              <pc:docMk/>
              <pc:sldMasterMk cId="653636983" sldId="2147483648"/>
              <pc:sldLayoutMk cId="4237111822" sldId="2147483674"/>
              <ac:picMk id="2" creationId="{77DF6EE7-3D15-12F2-E1BF-2CF5B57525FF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20:20.601" v="43" actId="478"/>
          <pc:sldLayoutMkLst>
            <pc:docMk/>
            <pc:sldMasterMk cId="653636983" sldId="2147483648"/>
            <pc:sldLayoutMk cId="440131325" sldId="2147483675"/>
          </pc:sldLayoutMkLst>
          <pc:spChg chg="del">
            <ac:chgData name="Kim Santiago" userId="4b362663-76cb-47d1-bd79-4bd99be769b1" providerId="ADAL" clId="{8C1894EE-305D-49EF-810B-A846D27FBBCD}" dt="2024-03-07T15:20:20.601" v="43" actId="478"/>
            <ac:spMkLst>
              <pc:docMk/>
              <pc:sldMasterMk cId="653636983" sldId="2147483648"/>
              <pc:sldLayoutMk cId="440131325" sldId="2147483675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8C1894EE-305D-49EF-810B-A846D27FBBCD}" dt="2024-03-07T15:20:19.046" v="42" actId="478"/>
            <ac:picMkLst>
              <pc:docMk/>
              <pc:sldMasterMk cId="653636983" sldId="2147483648"/>
              <pc:sldLayoutMk cId="440131325" sldId="2147483675"/>
              <ac:picMk id="2" creationId="{384C788F-F0F9-0421-5DAD-40D933D3F4EB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9:09.526" v="39" actId="478"/>
          <pc:sldLayoutMkLst>
            <pc:docMk/>
            <pc:sldMasterMk cId="653636983" sldId="2147483648"/>
            <pc:sldLayoutMk cId="245945392" sldId="2147483676"/>
          </pc:sldLayoutMkLst>
          <pc:spChg chg="del">
            <ac:chgData name="Kim Santiago" userId="4b362663-76cb-47d1-bd79-4bd99be769b1" providerId="ADAL" clId="{8C1894EE-305D-49EF-810B-A846D27FBBCD}" dt="2024-03-07T15:19:09.526" v="39" actId="478"/>
            <ac:spMkLst>
              <pc:docMk/>
              <pc:sldMasterMk cId="653636983" sldId="2147483648"/>
              <pc:sldLayoutMk cId="245945392" sldId="2147483676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8C1894EE-305D-49EF-810B-A846D27FBBCD}" dt="2024-03-07T15:19:08.223" v="38" actId="478"/>
            <ac:picMkLst>
              <pc:docMk/>
              <pc:sldMasterMk cId="653636983" sldId="2147483648"/>
              <pc:sldLayoutMk cId="245945392" sldId="2147483676"/>
              <ac:picMk id="2" creationId="{59266D04-19FD-A219-FFB1-C13804815BAD}"/>
            </ac:picMkLst>
          </pc:picChg>
        </pc:sldLayoutChg>
        <pc:sldLayoutChg chg="delSp modSp mod">
          <pc:chgData name="Kim Santiago" userId="4b362663-76cb-47d1-bd79-4bd99be769b1" providerId="ADAL" clId="{8C1894EE-305D-49EF-810B-A846D27FBBCD}" dt="2024-03-07T15:26:22.238" v="71" actId="14100"/>
          <pc:sldLayoutMkLst>
            <pc:docMk/>
            <pc:sldMasterMk cId="653636983" sldId="2147483648"/>
            <pc:sldLayoutMk cId="581152708" sldId="2147483677"/>
          </pc:sldLayoutMkLst>
          <pc:spChg chg="del">
            <ac:chgData name="Kim Santiago" userId="4b362663-76cb-47d1-bd79-4bd99be769b1" providerId="ADAL" clId="{8C1894EE-305D-49EF-810B-A846D27FBBCD}" dt="2024-03-07T15:19:03.733" v="37" actId="478"/>
            <ac:spMkLst>
              <pc:docMk/>
              <pc:sldMasterMk cId="653636983" sldId="2147483648"/>
              <pc:sldLayoutMk cId="581152708" sldId="2147483677"/>
              <ac:spMk id="9" creationId="{B997A94B-DC6C-EB4F-A0EF-FAB78028964D}"/>
            </ac:spMkLst>
          </pc:spChg>
          <pc:picChg chg="mod">
            <ac:chgData name="Kim Santiago" userId="4b362663-76cb-47d1-bd79-4bd99be769b1" providerId="ADAL" clId="{8C1894EE-305D-49EF-810B-A846D27FBBCD}" dt="2024-03-07T15:26:22.238" v="71" actId="14100"/>
            <ac:picMkLst>
              <pc:docMk/>
              <pc:sldMasterMk cId="653636983" sldId="2147483648"/>
              <pc:sldLayoutMk cId="581152708" sldId="2147483677"/>
              <ac:picMk id="2" creationId="{46BF0C62-E604-56B9-23EB-516851C23389}"/>
            </ac:picMkLst>
          </pc:picChg>
          <pc:picChg chg="del">
            <ac:chgData name="Kim Santiago" userId="4b362663-76cb-47d1-bd79-4bd99be769b1" providerId="ADAL" clId="{8C1894EE-305D-49EF-810B-A846D27FBBCD}" dt="2024-03-07T15:19:02.697" v="36" actId="478"/>
            <ac:picMkLst>
              <pc:docMk/>
              <pc:sldMasterMk cId="653636983" sldId="2147483648"/>
              <pc:sldLayoutMk cId="581152708" sldId="2147483677"/>
              <ac:picMk id="4" creationId="{4E230038-C7D4-915C-A564-83585A3C820B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14.489" v="19" actId="478"/>
          <pc:sldLayoutMkLst>
            <pc:docMk/>
            <pc:sldMasterMk cId="653636983" sldId="2147483648"/>
            <pc:sldLayoutMk cId="904999103" sldId="2147483678"/>
          </pc:sldLayoutMkLst>
          <pc:spChg chg="del">
            <ac:chgData name="Kim Santiago" userId="4b362663-76cb-47d1-bd79-4bd99be769b1" providerId="ADAL" clId="{8C1894EE-305D-49EF-810B-A846D27FBBCD}" dt="2024-03-07T15:18:14.489" v="19" actId="478"/>
            <ac:spMkLst>
              <pc:docMk/>
              <pc:sldMasterMk cId="653636983" sldId="2147483648"/>
              <pc:sldLayoutMk cId="904999103" sldId="2147483678"/>
              <ac:spMk id="7" creationId="{0368A7D9-F7D9-F466-ABFB-C8CF679D2CC2}"/>
            </ac:spMkLst>
          </pc:spChg>
          <pc:picChg chg="del">
            <ac:chgData name="Kim Santiago" userId="4b362663-76cb-47d1-bd79-4bd99be769b1" providerId="ADAL" clId="{8C1894EE-305D-49EF-810B-A846D27FBBCD}" dt="2024-03-07T15:18:13.036" v="18" actId="478"/>
            <ac:picMkLst>
              <pc:docMk/>
              <pc:sldMasterMk cId="653636983" sldId="2147483648"/>
              <pc:sldLayoutMk cId="904999103" sldId="2147483678"/>
              <ac:picMk id="11" creationId="{E2B2F8E7-7A4E-78A7-8C27-36E49996956B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7:29.071" v="7" actId="478"/>
          <pc:sldLayoutMkLst>
            <pc:docMk/>
            <pc:sldMasterMk cId="653636983" sldId="2147483648"/>
            <pc:sldLayoutMk cId="3488523960" sldId="2147483679"/>
          </pc:sldLayoutMkLst>
          <pc:spChg chg="del">
            <ac:chgData name="Kim Santiago" userId="4b362663-76cb-47d1-bd79-4bd99be769b1" providerId="ADAL" clId="{8C1894EE-305D-49EF-810B-A846D27FBBCD}" dt="2024-03-07T15:17:29.071" v="7" actId="478"/>
            <ac:spMkLst>
              <pc:docMk/>
              <pc:sldMasterMk cId="653636983" sldId="2147483648"/>
              <pc:sldLayoutMk cId="3488523960" sldId="2147483679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8C1894EE-305D-49EF-810B-A846D27FBBCD}" dt="2024-03-07T15:17:23.732" v="6" actId="478"/>
            <ac:picMkLst>
              <pc:docMk/>
              <pc:sldMasterMk cId="653636983" sldId="2147483648"/>
              <pc:sldLayoutMk cId="3488523960" sldId="2147483679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20:24.035" v="45" actId="478"/>
          <pc:sldLayoutMkLst>
            <pc:docMk/>
            <pc:sldMasterMk cId="653636983" sldId="2147483648"/>
            <pc:sldLayoutMk cId="1626098358" sldId="2147483680"/>
          </pc:sldLayoutMkLst>
          <pc:spChg chg="del">
            <ac:chgData name="Kim Santiago" userId="4b362663-76cb-47d1-bd79-4bd99be769b1" providerId="ADAL" clId="{8C1894EE-305D-49EF-810B-A846D27FBBCD}" dt="2024-03-07T15:20:24.035" v="45" actId="478"/>
            <ac:spMkLst>
              <pc:docMk/>
              <pc:sldMasterMk cId="653636983" sldId="2147483648"/>
              <pc:sldLayoutMk cId="1626098358" sldId="2147483680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8C1894EE-305D-49EF-810B-A846D27FBBCD}" dt="2024-03-07T15:20:22.523" v="44" actId="478"/>
            <ac:picMkLst>
              <pc:docMk/>
              <pc:sldMasterMk cId="653636983" sldId="2147483648"/>
              <pc:sldLayoutMk cId="1626098358" sldId="2147483680"/>
              <ac:picMk id="3" creationId="{4B350D13-B5E0-69EE-8837-FEF7DDD84F91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49.197" v="29" actId="478"/>
          <pc:sldLayoutMkLst>
            <pc:docMk/>
            <pc:sldMasterMk cId="653636983" sldId="2147483648"/>
            <pc:sldLayoutMk cId="999121615" sldId="2147483681"/>
          </pc:sldLayoutMkLst>
          <pc:spChg chg="del">
            <ac:chgData name="Kim Santiago" userId="4b362663-76cb-47d1-bd79-4bd99be769b1" providerId="ADAL" clId="{8C1894EE-305D-49EF-810B-A846D27FBBCD}" dt="2024-03-07T15:18:49.197" v="29" actId="478"/>
            <ac:spMkLst>
              <pc:docMk/>
              <pc:sldMasterMk cId="653636983" sldId="2147483648"/>
              <pc:sldLayoutMk cId="999121615" sldId="2147483681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8C1894EE-305D-49EF-810B-A846D27FBBCD}" dt="2024-03-07T15:18:48.225" v="28" actId="478"/>
            <ac:picMkLst>
              <pc:docMk/>
              <pc:sldMasterMk cId="653636983" sldId="2147483648"/>
              <pc:sldLayoutMk cId="999121615" sldId="2147483681"/>
              <ac:picMk id="20" creationId="{4C70A57E-DD71-8D66-BE6C-B5EB82B352A6}"/>
            </ac:picMkLst>
          </pc:picChg>
        </pc:sldLayoutChg>
        <pc:sldLayoutChg chg="delSp mod">
          <pc:chgData name="Kim Santiago" userId="4b362663-76cb-47d1-bd79-4bd99be769b1" providerId="ADAL" clId="{8C1894EE-305D-49EF-810B-A846D27FBBCD}" dt="2024-03-07T15:18:44.897" v="27" actId="478"/>
          <pc:sldLayoutMkLst>
            <pc:docMk/>
            <pc:sldMasterMk cId="653636983" sldId="2147483648"/>
            <pc:sldLayoutMk cId="999121615" sldId="2147483682"/>
          </pc:sldLayoutMkLst>
          <pc:spChg chg="del">
            <ac:chgData name="Kim Santiago" userId="4b362663-76cb-47d1-bd79-4bd99be769b1" providerId="ADAL" clId="{8C1894EE-305D-49EF-810B-A846D27FBBCD}" dt="2024-03-07T15:18:44.897" v="27" actId="478"/>
            <ac:spMkLst>
              <pc:docMk/>
              <pc:sldMasterMk cId="653636983" sldId="2147483648"/>
              <pc:sldLayoutMk cId="999121615" sldId="2147483682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8C1894EE-305D-49EF-810B-A846D27FBBCD}" dt="2024-03-07T15:18:43.655" v="26" actId="478"/>
            <ac:picMkLst>
              <pc:docMk/>
              <pc:sldMasterMk cId="653636983" sldId="2147483648"/>
              <pc:sldLayoutMk cId="999121615" sldId="2147483682"/>
              <ac:picMk id="20" creationId="{D012DDE8-EE5F-BEB7-9C77-9202F1B446FF}"/>
            </ac:picMkLst>
          </pc:picChg>
        </pc:sldLayoutChg>
      </pc:sldMasterChg>
    </pc:docChg>
  </pc:docChgLst>
  <pc:docChgLst>
    <pc:chgData name="Kim Santiago" userId="4b362663-76cb-47d1-bd79-4bd99be769b1" providerId="ADAL" clId="{F7D3ADDD-F058-4656-B11B-53B3A3E17317}"/>
    <pc:docChg chg="undo custSel modSld">
      <pc:chgData name="Kim Santiago" userId="4b362663-76cb-47d1-bd79-4bd99be769b1" providerId="ADAL" clId="{F7D3ADDD-F058-4656-B11B-53B3A3E17317}" dt="2023-11-24T19:22:44.380" v="185" actId="14100"/>
      <pc:docMkLst>
        <pc:docMk/>
      </pc:docMkLst>
      <pc:sldChg chg="modNotesTx">
        <pc:chgData name="Kim Santiago" userId="4b362663-76cb-47d1-bd79-4bd99be769b1" providerId="ADAL" clId="{F7D3ADDD-F058-4656-B11B-53B3A3E17317}" dt="2023-11-24T19:16:29.764" v="120" actId="20577"/>
        <pc:sldMkLst>
          <pc:docMk/>
          <pc:sldMk cId="1773186851" sldId="418"/>
        </pc:sldMkLst>
      </pc:sldChg>
      <pc:sldChg chg="modSp mod modNotesTx">
        <pc:chgData name="Kim Santiago" userId="4b362663-76cb-47d1-bd79-4bd99be769b1" providerId="ADAL" clId="{F7D3ADDD-F058-4656-B11B-53B3A3E17317}" dt="2023-11-24T19:18:40.562" v="139" actId="12"/>
        <pc:sldMkLst>
          <pc:docMk/>
          <pc:sldMk cId="2171969067" sldId="429"/>
        </pc:sldMkLst>
        <pc:spChg chg="mod">
          <ac:chgData name="Kim Santiago" userId="4b362663-76cb-47d1-bd79-4bd99be769b1" providerId="ADAL" clId="{F7D3ADDD-F058-4656-B11B-53B3A3E17317}" dt="2023-11-24T19:17:27.108" v="131" actId="6549"/>
          <ac:spMkLst>
            <pc:docMk/>
            <pc:sldMk cId="2171969067" sldId="429"/>
            <ac:spMk id="2" creationId="{A59EB10E-4040-728C-2FE4-4FC6F34AE03D}"/>
          </ac:spMkLst>
        </pc:spChg>
        <pc:spChg chg="mod">
          <ac:chgData name="Kim Santiago" userId="4b362663-76cb-47d1-bd79-4bd99be769b1" providerId="ADAL" clId="{F7D3ADDD-F058-4656-B11B-53B3A3E17317}" dt="2023-11-24T19:18:40.562" v="139" actId="12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 modNotesTx">
        <pc:chgData name="Kim Santiago" userId="4b362663-76cb-47d1-bd79-4bd99be769b1" providerId="ADAL" clId="{F7D3ADDD-F058-4656-B11B-53B3A3E17317}" dt="2023-11-24T19:09:28.455" v="22" actId="108"/>
        <pc:sldMkLst>
          <pc:docMk/>
          <pc:sldMk cId="2163934191" sldId="443"/>
        </pc:sldMkLst>
        <pc:spChg chg="mod">
          <ac:chgData name="Kim Santiago" userId="4b362663-76cb-47d1-bd79-4bd99be769b1" providerId="ADAL" clId="{F7D3ADDD-F058-4656-B11B-53B3A3E17317}" dt="2023-11-24T19:09:28.455" v="22" actId="108"/>
          <ac:spMkLst>
            <pc:docMk/>
            <pc:sldMk cId="2163934191" sldId="443"/>
            <ac:spMk id="2" creationId="{99DD34DA-24B7-445F-8308-BF5A49DBAD3C}"/>
          </ac:spMkLst>
        </pc:spChg>
      </pc:sldChg>
      <pc:sldChg chg="modSp mod modNotesTx">
        <pc:chgData name="Kim Santiago" userId="4b362663-76cb-47d1-bd79-4bd99be769b1" providerId="ADAL" clId="{F7D3ADDD-F058-4656-B11B-53B3A3E17317}" dt="2023-11-24T19:22:44.380" v="185" actId="14100"/>
        <pc:sldMkLst>
          <pc:docMk/>
          <pc:sldMk cId="1218130570" sldId="446"/>
        </pc:sldMkLst>
        <pc:spChg chg="mod">
          <ac:chgData name="Kim Santiago" userId="4b362663-76cb-47d1-bd79-4bd99be769b1" providerId="ADAL" clId="{F7D3ADDD-F058-4656-B11B-53B3A3E17317}" dt="2023-11-24T19:22:44.380" v="185" actId="14100"/>
          <ac:spMkLst>
            <pc:docMk/>
            <pc:sldMk cId="1218130570" sldId="446"/>
            <ac:spMk id="7" creationId="{5A32E89F-F751-311D-6D66-23414C8EC66B}"/>
          </ac:spMkLst>
        </pc:spChg>
      </pc:sldChg>
      <pc:sldChg chg="modNotesTx">
        <pc:chgData name="Kim Santiago" userId="4b362663-76cb-47d1-bd79-4bd99be769b1" providerId="ADAL" clId="{F7D3ADDD-F058-4656-B11B-53B3A3E17317}" dt="2023-11-24T19:20:02.749" v="178" actId="6549"/>
        <pc:sldMkLst>
          <pc:docMk/>
          <pc:sldMk cId="700051381" sldId="447"/>
        </pc:sldMkLst>
      </pc:sldChg>
      <pc:sldChg chg="modNotesTx">
        <pc:chgData name="Kim Santiago" userId="4b362663-76cb-47d1-bd79-4bd99be769b1" providerId="ADAL" clId="{F7D3ADDD-F058-4656-B11B-53B3A3E17317}" dt="2023-11-24T19:07:04.958" v="7" actId="108"/>
        <pc:sldMkLst>
          <pc:docMk/>
          <pc:sldMk cId="440288099" sldId="449"/>
        </pc:sldMkLst>
      </pc:sldChg>
      <pc:sldChg chg="modSp mod modNotesTx">
        <pc:chgData name="Kim Santiago" userId="4b362663-76cb-47d1-bd79-4bd99be769b1" providerId="ADAL" clId="{F7D3ADDD-F058-4656-B11B-53B3A3E17317}" dt="2023-11-24T19:22:01.468" v="183" actId="6549"/>
        <pc:sldMkLst>
          <pc:docMk/>
          <pc:sldMk cId="3579637467" sldId="451"/>
        </pc:sldMkLst>
        <pc:spChg chg="mod">
          <ac:chgData name="Kim Santiago" userId="4b362663-76cb-47d1-bd79-4bd99be769b1" providerId="ADAL" clId="{F7D3ADDD-F058-4656-B11B-53B3A3E17317}" dt="2023-11-24T19:22:01.468" v="183" actId="6549"/>
          <ac:spMkLst>
            <pc:docMk/>
            <pc:sldMk cId="3579637467" sldId="451"/>
            <ac:spMk id="2" creationId="{769B39AD-1205-4BFA-96D5-472EEE62D28C}"/>
          </ac:spMkLst>
        </pc:spChg>
        <pc:spChg chg="mod">
          <ac:chgData name="Kim Santiago" userId="4b362663-76cb-47d1-bd79-4bd99be769b1" providerId="ADAL" clId="{F7D3ADDD-F058-4656-B11B-53B3A3E17317}" dt="2023-11-24T19:07:40.894" v="19" actId="20577"/>
          <ac:spMkLst>
            <pc:docMk/>
            <pc:sldMk cId="3579637467" sldId="451"/>
            <ac:spMk id="4" creationId="{32E9C2FB-D600-462F-9A9E-49A20F6785E3}"/>
          </ac:spMkLst>
        </pc:spChg>
      </pc:sldChg>
    </pc:docChg>
  </pc:docChgLst>
  <pc:docChgLst>
    <pc:chgData name="Kim Santiago" userId="S::ksantiago@bloomsburie.com::4b362663-76cb-47d1-bd79-4bd99be769b1" providerId="AD" clId="Web-{D1B0546B-7E15-8C18-EB56-D40B1E507FC2}"/>
    <pc:docChg chg="modSld">
      <pc:chgData name="Kim Santiago" userId="S::ksantiago@bloomsburie.com::4b362663-76cb-47d1-bd79-4bd99be769b1" providerId="AD" clId="Web-{D1B0546B-7E15-8C18-EB56-D40B1E507FC2}" dt="2023-11-24T19:25:49.559" v="3" actId="20577"/>
      <pc:docMkLst>
        <pc:docMk/>
      </pc:docMkLst>
      <pc:sldChg chg="modSp">
        <pc:chgData name="Kim Santiago" userId="S::ksantiago@bloomsburie.com::4b362663-76cb-47d1-bd79-4bd99be769b1" providerId="AD" clId="Web-{D1B0546B-7E15-8C18-EB56-D40B1E507FC2}" dt="2023-11-24T19:25:49.559" v="3" actId="20577"/>
        <pc:sldMkLst>
          <pc:docMk/>
          <pc:sldMk cId="3015624781" sldId="325"/>
        </pc:sldMkLst>
        <pc:spChg chg="mod">
          <ac:chgData name="Kim Santiago" userId="S::ksantiago@bloomsburie.com::4b362663-76cb-47d1-bd79-4bd99be769b1" providerId="AD" clId="Web-{D1B0546B-7E15-8C18-EB56-D40B1E507FC2}" dt="2023-11-24T19:25:49.559" v="3" actId="20577"/>
          <ac:spMkLst>
            <pc:docMk/>
            <pc:sldMk cId="3015624781" sldId="325"/>
            <ac:spMk id="2" creationId="{AA3BFDE4-248B-C143-50A9-34890E3F2A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ma.gov/floodplain-management/community-rating-system/case-studies-fact-sheets-blogs" TargetMode="External"/><Relationship Id="rId3" Type="http://schemas.openxmlformats.org/officeDocument/2006/relationships/hyperlink" Target="https://www.fema.gov/" TargetMode="External"/><Relationship Id="rId7" Type="http://schemas.openxmlformats.org/officeDocument/2006/relationships/hyperlink" Target="https://www.fema.gov/flood-insuranc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sc.fema.gov/portal/home" TargetMode="External"/><Relationship Id="rId5" Type="http://schemas.openxmlformats.org/officeDocument/2006/relationships/hyperlink" Target="https://www.floodsmart.gov/" TargetMode="External"/><Relationship Id="rId10" Type="http://schemas.openxmlformats.org/officeDocument/2006/relationships/hyperlink" Target="https://floodsciencecenter.org/products/elected-officials-flood-risk-guide/the-essentials/" TargetMode="External"/><Relationship Id="rId4" Type="http://schemas.openxmlformats.org/officeDocument/2006/relationships/hyperlink" Target="https://www.fema.gov/floodplain-management/manage-risk/local" TargetMode="External"/><Relationship Id="rId9" Type="http://schemas.openxmlformats.org/officeDocument/2006/relationships/hyperlink" Target="https://www.fema.gov/about/organization/region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floodplain-management/manage-risk/loca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discussion focused on four areas. First was how the National Flood Insurance Program and your Floodplain Administrator support your community.</a:t>
            </a:r>
          </a:p>
          <a:p>
            <a:endParaRPr lang="en-US" sz="12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where your goals as a local elected official may overlap with the benefits of NFIP participation, like having a safe, attractive community and planning for growth.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6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how to support your Floodplain Administrator with resources.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Floodplain Administrator is an important part of your floodplain management program.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Floodplain management impacts the whole community. 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covered how you can connect with community members about the floodplain management elements they value, like water quality, business opportunities, and wildlife habitats.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how enforcing floodplain regulations saves you money and reduces risk.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asked you to consider if your Floodplain Administrator has resources to implement an effective floodplain management program.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talked about how resources support your FPA and help them maintain your NFIP participation.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covered how investing in the NFIP and CRS increases community safety and saves money.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standards help your community recover from the economic and social shocks of a disaster, get more affordable flood insurance, and remain safe. Higher standards also help your economy grow.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5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to the reference section of the Student Manual for a complete list of resources.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sites have more information on the National Flood Insurance Program: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FEMA.gov: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Landing page for the FEMA website/great place to start when searching for resources.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Floodplain Management Resources for Local Government Officials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many floodplain management topics, such as risk disclosure and higher standards.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FloodSmart.gov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Outreach materials and resident-oriented resources.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 Map Service Center: </a:t>
            </a:r>
            <a:r>
              <a:rPr lang="en-US" sz="1800" b="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and historical FEMA products about flood risk. 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Flood Insurance Program: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 about the National Flood Insurance Program.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Rating System: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 about the Community Rating System.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Regions, States and Territories: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more about and/or contact your State and regional partners.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Elected Officials’ Flood Guide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Guide for elected officials, including FAQs about best practices.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FEMA.gov"/>
              </a:rPr>
              <a:t>FEMA.gov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(https://www.fema.gov/)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Floodplain Management Resources for Local Government Officials"/>
              </a:rPr>
              <a:t>Floodplain Management Resources for Local Government Officials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(https://www.fema.gov/floodplain-management/manage-risk/local#:~:text=Local%20Government%20Officials%20-%20Floodplain%20Management%20Resources%201,Tools%20and%20Resources%20to%20Support%20Higher%20Standards%20)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FloodSmart.gov"/>
              </a:rPr>
              <a:t>FloodSmart.gov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(https://www.floodsmart.gov/)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FEMA Map Service Center"/>
              </a:rPr>
              <a:t>FEMA Map Service Center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(https://msc.fema.gov/portal/home)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National Flood Insurance Program"/>
              </a:rPr>
              <a:t>National Flood Insurance Program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(https://www.fema.gov/flood-insurance)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Community Rating System"/>
              </a:rPr>
              <a:t>Community Rating System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(https://www.fema.gov/floodplain-management/community-rating-system/case-studies-fact-sheets-blogs)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tooltip="Regions, States and Territories"/>
              </a:rPr>
              <a:t>Regions, States and Territories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(https://www.fema.gov/about/organization/regions)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Elected Officials' Flood Guide"/>
              </a:rPr>
              <a:t>Elected Officials’ Flood Guide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(https://floodsciencecenter.org/products/elected-officials-flood-risk-guide/the-essentials/)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Purpose: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the audience consider next steps to improve their community floodplain management programs.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Procedure: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Activity 6.1 in the manual.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reflect on the ways their communities can strengthen their floodplain management programs. Have them consider the steps they will take. 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should you improve the management and enforcement of your community’s floodplain management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actions could you take today to improve your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resources can you provide your Floodplain Administrator and staff?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strengthen the enforcement of your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higher standards could your community benefit from?</a:t>
            </a:r>
          </a:p>
          <a:p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responses with the audience.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0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if they have any questions.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to the site 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Local Government Officials Floodplain Management Resources"/>
              </a:rPr>
              <a:t>Local Government Officials – Floodplain Management Resources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(https://www.fema.gov/floodplain-management/manage-risk/local)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Local Government Officials Floodplain Management Resources"/>
              </a:rPr>
              <a:t>Elected Officials’ Flood Guide – Introduction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(https://floodsciencecenter.org/products/elected-officials-flood-risk-guide/introduction/)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for their attendance.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2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it 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Unit #: Unit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_Graphic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1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3613" y="2130556"/>
            <a:ext cx="5651500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30340" y="-1"/>
            <a:ext cx="5651500" cy="6085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59E33A77-3920-346F-D159-DCC087D9F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9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and Content_graphic­_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8E0FADCB-C6D2-20CF-1F89-D1E177630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257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BA285-B143-4443-A825-3738EAF5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3CCFFAFA-5415-DAFC-E01F-4030C7281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8F607-4FAF-6F9C-D5E3-CBFE4EF81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1353237"/>
            <a:ext cx="7158035" cy="3953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307D7-22AD-16EF-7508-46B65F0C9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258050" y="1353237"/>
            <a:ext cx="4195766" cy="3953953"/>
          </a:xfrm>
          <a:prstGeom prst="rect">
            <a:avLst/>
          </a:prstGeom>
          <a:solidFill>
            <a:srgbClr val="0052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CC0ACF8-A65A-97ED-D378-8E5B2ED9293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258050" y="1353236"/>
            <a:ext cx="4195761" cy="395395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Group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1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33" y="-2"/>
            <a:ext cx="12192000" cy="6858002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Knowledge_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BF0C62-E604-56B9-23EB-516851C2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7048561" y="1549401"/>
            <a:ext cx="4405255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5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elf_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008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A715-22EB-2496-3AA2-FB36E9866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5782" y="1525826"/>
            <a:ext cx="5889655" cy="392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13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E42D00-E910-817B-A938-9AF9CD6F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901" y="1566419"/>
            <a:ext cx="9795207" cy="3934009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7C86A-0A46-4041-7834-772F684C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3972" y="1566419"/>
            <a:ext cx="0" cy="3934009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024A1-18F8-F2B5-05E4-BE3FD861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3" y="1566419"/>
            <a:ext cx="2124020" cy="39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22B15233-7382-BC10-B72A-0A90B27EA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20000">
            <a:off x="8352313" y="1566546"/>
            <a:ext cx="658298" cy="3933559"/>
          </a:xfrm>
          <a:prstGeom prst="parallelogram">
            <a:avLst>
              <a:gd name="adj" fmla="val 73641"/>
            </a:avLst>
          </a:prstGeom>
          <a:solidFill>
            <a:srgbClr val="3D7F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 userDrawn="1"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18"/>
          <p:cNvSpPr>
            <a:spLocks noGrp="1"/>
          </p:cNvSpPr>
          <p:nvPr userDrawn="1">
            <p:ph sz="quarter" idx="11" hasCustomPrompt="1"/>
          </p:nvPr>
        </p:nvSpPr>
        <p:spPr>
          <a:xfrm>
            <a:off x="1109837" y="1774740"/>
            <a:ext cx="7251844" cy="3642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09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Custom_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19607-8AD0-4466-BC03-467A0DAC8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Title and 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010084" y="1667965"/>
            <a:ext cx="8102103" cy="401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6692D7-FF73-D093-9AB8-6609A8E2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1619" y="1506882"/>
            <a:ext cx="8510756" cy="4354237"/>
          </a:xfrm>
          <a:prstGeom prst="roundRect">
            <a:avLst>
              <a:gd name="adj" fmla="val 5979"/>
            </a:avLst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8BC30-220C-37AB-57A8-BF145C51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72698" y="2338692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95366-8591-9D57-470A-E6854502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93533" y="2637150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3DE167-7330-5F0B-6561-E3D1F2B1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582858" y="2338691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EF21F5-121A-DE89-F881-1540794BC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362025" y="2637151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A52802F-3194-339E-4444-D97A7DC0A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26475" y="5814340"/>
            <a:ext cx="739050" cy="7157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23861C40-94C2-BF2A-F07C-13924B2CF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93992" y="6066348"/>
            <a:ext cx="273355" cy="22498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5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Middle_Scree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AC4C4DB-74F6-7602-3942-FBA26D4B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6" y="1619786"/>
            <a:ext cx="8134350" cy="467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0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aster_Rename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8FE5DA68-9321-BD04-CCFD-360672023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3/7/2024</a:t>
            </a:fld>
            <a:endParaRPr lang="en-US"/>
          </a:p>
        </p:txBody>
      </p:sp>
      <p:cxnSp>
        <p:nvCxnSpPr>
          <p:cNvPr id="8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79" r:id="rId6"/>
    <p:sldLayoutId id="2147483672" r:id="rId7"/>
    <p:sldLayoutId id="2147483651" r:id="rId8"/>
    <p:sldLayoutId id="2147483670" r:id="rId9"/>
    <p:sldLayoutId id="2147483652" r:id="rId10"/>
    <p:sldLayoutId id="2147483678" r:id="rId11"/>
    <p:sldLayoutId id="2147483668" r:id="rId12"/>
    <p:sldLayoutId id="2147483653" r:id="rId13"/>
    <p:sldLayoutId id="2147483669" r:id="rId14"/>
    <p:sldLayoutId id="2147483654" r:id="rId15"/>
    <p:sldLayoutId id="2147483682" r:id="rId16"/>
    <p:sldLayoutId id="2147483681" r:id="rId17"/>
    <p:sldLayoutId id="2147483659" r:id="rId18"/>
    <p:sldLayoutId id="2147483674" r:id="rId19"/>
    <p:sldLayoutId id="2147483658" r:id="rId20"/>
    <p:sldLayoutId id="2147483677" r:id="rId21"/>
    <p:sldLayoutId id="2147483676" r:id="rId22"/>
    <p:sldLayoutId id="2147483675" r:id="rId23"/>
    <p:sldLayoutId id="2147483680" r:id="rId24"/>
    <p:sldLayoutId id="2147483657" r:id="rId25"/>
    <p:sldLayoutId id="2147483662" r:id="rId26"/>
    <p:sldLayoutId id="2147483660" r:id="rId2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5" Type="http://schemas.openxmlformats.org/officeDocument/2006/relationships/hyperlink" Target="https://floodsciencecenter.org/products/elected-officials-flood-risk-guide/introduction/" TargetMode="External"/><Relationship Id="rId4" Type="http://schemas.openxmlformats.org/officeDocument/2006/relationships/hyperlink" Target="https://www.fema.gov/floodplain-management/manage-risk/loc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FDE4-248B-C143-50A9-34890E3F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6: 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62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34868-91B6-43FD-8CE9-BE243AB0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787838"/>
            <a:ext cx="5117441" cy="743347"/>
          </a:xfrm>
        </p:spPr>
        <p:txBody>
          <a:bodyPr/>
          <a:lstStyle/>
          <a:p>
            <a:r>
              <a:rPr lang="en-US"/>
              <a:t>Benefits of NFIP Participation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D34DA-24B7-445F-8308-BF5A49DBA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093" y="1724538"/>
            <a:ext cx="5129793" cy="36151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NFIP flood insurance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Safer, damage-resistant development 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Grants and loans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Faster recovery with more financial support</a:t>
            </a:r>
          </a:p>
        </p:txBody>
      </p:sp>
      <p:pic>
        <p:nvPicPr>
          <p:cNvPr id="8" name="Content Placeholder 7" descr="Aerial view of a neighborhood with houses and trees">
            <a:extLst>
              <a:ext uri="{FF2B5EF4-FFF2-40B4-BE49-F238E27FC236}">
                <a16:creationId xmlns:a16="http://schemas.microsoft.com/office/drawing/2014/main" id="{97637400-9652-95C3-32B0-1ED9F43BA4B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594283" y="1633637"/>
            <a:ext cx="5128411" cy="34165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B6DB7-3109-482B-8AC6-8D3DF7C13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93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A34363-71BD-AC6E-CC4B-9E531E50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93" y="1574661"/>
            <a:ext cx="5516161" cy="743347"/>
          </a:xfrm>
        </p:spPr>
        <p:txBody>
          <a:bodyPr>
            <a:normAutofit fontScale="90000"/>
          </a:bodyPr>
          <a:lstStyle/>
          <a:p>
            <a:r>
              <a:rPr lang="en-US"/>
              <a:t>Benefits of Floodplain Management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8D8F05-3F52-C277-7E4A-8AFC79A12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055" y="2198766"/>
            <a:ext cx="5129793" cy="2762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7345">
              <a:lnSpc>
                <a:spcPct val="150000"/>
              </a:lnSpc>
            </a:pPr>
            <a:r>
              <a:rPr lang="en-US" dirty="0"/>
              <a:t>Keeps residents safe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Reduces</a:t>
            </a:r>
            <a:r>
              <a:rPr lang="en-US" sz="2000" dirty="0"/>
              <a:t> flood risk and damages</a:t>
            </a:r>
            <a:endParaRPr lang="en-US" dirty="0"/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Protects the environment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indent="-347345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10" name="Picture 9" descr="A collage of a city skyline with a river and bridge on top and a person holding a Come in, we're open sign on the bottom.">
            <a:extLst>
              <a:ext uri="{FF2B5EF4-FFF2-40B4-BE49-F238E27FC236}">
                <a16:creationId xmlns:a16="http://schemas.microsoft.com/office/drawing/2014/main" id="{AFC5BB72-7240-45F3-E25F-6A845FD3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4" y="598489"/>
            <a:ext cx="4117611" cy="5661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09A37-FCC6-DD93-1CE4-EEBD39D3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28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E9C2FB-D600-462F-9A9E-49A20F67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Benefits of Supporting Your Floodplain Administrator 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9B39AD-1205-4BFA-96D5-472EEE62D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837" y="2143639"/>
            <a:ext cx="5129793" cy="3473276"/>
          </a:xfrm>
        </p:spPr>
        <p:txBody>
          <a:bodyPr vert="horz" lIns="91440" tIns="45720" rIns="91440" bIns="45720" rtlCol="0">
            <a:normAutofit/>
          </a:bodyPr>
          <a:lstStyle/>
          <a:p>
            <a:pPr indent="-347345">
              <a:lnSpc>
                <a:spcPct val="150000"/>
              </a:lnSpc>
            </a:pPr>
            <a:r>
              <a:rPr lang="en-US" dirty="0"/>
              <a:t>Capacity to maintain your participation in the NFIP</a:t>
            </a:r>
          </a:p>
          <a:p>
            <a:pPr indent="-347345">
              <a:lnSpc>
                <a:spcPct val="150000"/>
              </a:lnSpc>
            </a:pPr>
            <a:r>
              <a:rPr lang="en-US" dirty="0"/>
              <a:t>Reduce the risk of legal liability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Increase staff morale and retention</a:t>
            </a:r>
          </a:p>
        </p:txBody>
      </p:sp>
      <p:pic>
        <p:nvPicPr>
          <p:cNvPr id="11" name="Content Placeholder 10" descr="A group of wooden cubes connected to white strings&#10;">
            <a:extLst>
              <a:ext uri="{FF2B5EF4-FFF2-40B4-BE49-F238E27FC236}">
                <a16:creationId xmlns:a16="http://schemas.microsoft.com/office/drawing/2014/main" id="{965E630C-DE94-935D-1DE2-1E1A355D0A0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r="36731"/>
          <a:stretch/>
        </p:blipFill>
        <p:spPr>
          <a:xfrm>
            <a:off x="6722076" y="1379318"/>
            <a:ext cx="4860325" cy="3764177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2FE35-453E-4FA0-B930-D05294E37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FCC257D-A786-9244-9E17-CE618C8B92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63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04009-036E-4C01-9F92-0347C5A2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Higher Standards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A32E89F-F751-311D-6D66-23414C8EC66B}"/>
              </a:ext>
            </a:extLst>
          </p:cNvPr>
          <p:cNvSpPr txBox="1">
            <a:spLocks/>
          </p:cNvSpPr>
          <p:nvPr/>
        </p:nvSpPr>
        <p:spPr>
          <a:xfrm>
            <a:off x="836023" y="1994067"/>
            <a:ext cx="4561315" cy="3473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7345">
              <a:lnSpc>
                <a:spcPct val="150000"/>
              </a:lnSpc>
            </a:pPr>
            <a:r>
              <a:rPr lang="en-US" dirty="0"/>
              <a:t>Less damage and faster recovery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More affordable flood insurance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Safer places to live</a:t>
            </a:r>
          </a:p>
          <a:p>
            <a:pPr indent="-347345">
              <a:lnSpc>
                <a:spcPct val="150000"/>
              </a:lnSpc>
            </a:pPr>
            <a:r>
              <a:rPr lang="en-US" dirty="0"/>
              <a:t>Increase economic growth</a:t>
            </a:r>
          </a:p>
          <a:p>
            <a:pPr indent="-347345">
              <a:lnSpc>
                <a:spcPct val="200000"/>
              </a:lnSpc>
            </a:pPr>
            <a:endParaRPr lang="en-US" dirty="0"/>
          </a:p>
        </p:txBody>
      </p:sp>
      <p:pic>
        <p:nvPicPr>
          <p:cNvPr id="2" name="Picture 1" descr="Illustration of houses with garages built to avoid flooding using open space beside a water source, garage in basement, elevation, and flood vents">
            <a:extLst>
              <a:ext uri="{FF2B5EF4-FFF2-40B4-BE49-F238E27FC236}">
                <a16:creationId xmlns:a16="http://schemas.microsoft.com/office/drawing/2014/main" id="{140CCA20-DF56-D176-0F04-04704C28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6" r="1132"/>
          <a:stretch/>
        </p:blipFill>
        <p:spPr>
          <a:xfrm>
            <a:off x="6262029" y="1625429"/>
            <a:ext cx="5714782" cy="33733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8B44-559A-4706-9EF2-FF122B4FF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dirty="0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13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6C0FD1-A0DD-BCFC-8C73-D59C2E73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for the National Flood Insurance Program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1454DF-D86C-3A47-45D5-C4511790C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018" y="1549400"/>
            <a:ext cx="6438555" cy="39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7345"/>
            <a:r>
              <a:rPr lang="en-US" dirty="0"/>
              <a:t>FEMA.gov</a:t>
            </a:r>
          </a:p>
          <a:p>
            <a:pPr indent="-347345"/>
            <a:r>
              <a:rPr lang="en-US" dirty="0"/>
              <a:t>Floodplain Management Resources for Local Government Officials</a:t>
            </a:r>
          </a:p>
          <a:p>
            <a:pPr indent="-347345"/>
            <a:r>
              <a:rPr lang="en-US" dirty="0"/>
              <a:t>FloodSmart.gov</a:t>
            </a:r>
          </a:p>
          <a:p>
            <a:pPr indent="-347345"/>
            <a:r>
              <a:rPr lang="en-US" dirty="0"/>
              <a:t>FEMA Map Service Center</a:t>
            </a:r>
          </a:p>
          <a:p>
            <a:pPr indent="-347345"/>
            <a:r>
              <a:rPr lang="en-US" dirty="0"/>
              <a:t>National Flood Insurance Program</a:t>
            </a:r>
          </a:p>
          <a:p>
            <a:pPr indent="-347345"/>
            <a:r>
              <a:rPr lang="en-US" dirty="0"/>
              <a:t>Community Rating System</a:t>
            </a:r>
          </a:p>
          <a:p>
            <a:pPr indent="-347345"/>
            <a:r>
              <a:rPr lang="en-US" dirty="0"/>
              <a:t>Regions, States and Territories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/>
              <a:t>including contacts</a:t>
            </a:r>
          </a:p>
          <a:p>
            <a:pPr indent="-347345"/>
            <a:r>
              <a:rPr lang="en-US" dirty="0"/>
              <a:t>Elected Officials’ Flood Guide</a:t>
            </a:r>
          </a:p>
        </p:txBody>
      </p:sp>
      <p:pic>
        <p:nvPicPr>
          <p:cNvPr id="9" name="Picture 8" descr="A close-up of a magnifying glass with web address http://www.">
            <a:extLst>
              <a:ext uri="{FF2B5EF4-FFF2-40B4-BE49-F238E27FC236}">
                <a16:creationId xmlns:a16="http://schemas.microsoft.com/office/drawing/2014/main" id="{3C4B0822-9542-CA5C-3F64-67E5D950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73" y="1826028"/>
            <a:ext cx="4248540" cy="30334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DBBF3-09D2-9EEE-38D0-7D764E75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18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B10E-4040-728C-2FE4-4FC6F34A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Summary Discussion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4A735B-956D-FDA7-0DD7-98D0C08D890D}"/>
              </a:ext>
            </a:extLst>
          </p:cNvPr>
          <p:cNvSpPr txBox="1">
            <a:spLocks/>
          </p:cNvSpPr>
          <p:nvPr/>
        </p:nvSpPr>
        <p:spPr>
          <a:xfrm>
            <a:off x="2933700" y="1897626"/>
            <a:ext cx="7429500" cy="3347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7472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-342900">
              <a:lnSpc>
                <a:spcPts val="2400"/>
              </a:lnSpc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Why should you improve the management and enforcement of your community’s floodplain management program?</a:t>
            </a:r>
          </a:p>
          <a:p>
            <a:pPr marR="0" lvl="0" indent="-342900">
              <a:lnSpc>
                <a:spcPts val="2400"/>
              </a:lnSpc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What actions could you take today to improve your program?</a:t>
            </a:r>
          </a:p>
          <a:p>
            <a:pPr marR="0" lvl="0" indent="-342900">
              <a:lnSpc>
                <a:spcPts val="2400"/>
              </a:lnSpc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What resources can you provide your Floodplain Administrator and staff?</a:t>
            </a:r>
          </a:p>
          <a:p>
            <a:pPr marR="0" lvl="0" indent="-342900">
              <a:lnSpc>
                <a:spcPts val="2400"/>
              </a:lnSpc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How can you strengthen the enforcement of your program?</a:t>
            </a:r>
          </a:p>
          <a:p>
            <a:pPr marR="0" lvl="0" indent="-342900">
              <a:lnSpc>
                <a:spcPts val="2400"/>
              </a:lnSpc>
              <a:spcAft>
                <a:spcPts val="0"/>
              </a:spcAft>
              <a:buClr>
                <a:srgbClr val="8A8B8A"/>
              </a:buClr>
            </a:pPr>
            <a:r>
              <a:rPr lang="en-US" sz="2000" dirty="0"/>
              <a:t>What higher standards could your community benefit from?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29B23-108F-D378-D72D-64C9A474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96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B8F0-17F5-734B-952C-0DEA2ADE6C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5" y="1440434"/>
            <a:ext cx="10715627" cy="74334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754E2-F4FB-8E4E-98EB-82D6BA5E5617}"/>
              </a:ext>
            </a:extLst>
          </p:cNvPr>
          <p:cNvSpPr/>
          <p:nvPr/>
        </p:nvSpPr>
        <p:spPr>
          <a:xfrm>
            <a:off x="1277307" y="2033118"/>
            <a:ext cx="96373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Government Officials - Floodplain Management Resources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600" dirty="0">
              <a:solidFill>
                <a:schemeClr val="bg1"/>
              </a:solidFill>
              <a:hlinkClick r:id="rId4" tooltip="Local Government Officials - Floodplain Management Resoursc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hlinkClick r:id="rId4" tooltip="Local Government Officials - Floodplain Management Resours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https://www.fema.gov/floodplain-management/manage-risk/local</a:t>
            </a:r>
            <a:endParaRPr lang="en-US" alt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https://floodsciencecenter.org/products/elected-officials-flood-risk-guide/introduction/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400" u="sng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051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grHbYxEI"/>
  <p:tag name="ARTICULATE_SLIDE_COUNT" val="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BC0745309264CA00BD169A82BE32C" ma:contentTypeVersion="26" ma:contentTypeDescription="Create a new document." ma:contentTypeScope="" ma:versionID="ff4eed6803ee44b13badd9bbed7aa448">
  <xsd:schema xmlns:xsd="http://www.w3.org/2001/XMLSchema" xmlns:xs="http://www.w3.org/2001/XMLSchema" xmlns:p="http://schemas.microsoft.com/office/2006/metadata/properties" xmlns:ns2="cc0073e7-31cd-4c32-9712-79659562e3c7" xmlns:ns3="de6aa412-500b-4dc9-8995-8a3b8c8e9bf6" xmlns:ns5="ab957091-3de9-4bc4-a181-a62171fc0f72" targetNamespace="http://schemas.microsoft.com/office/2006/metadata/properties" ma:root="true" ma:fieldsID="e6fb981caaa920db13c7fc13517ecf55" ns2:_="" ns3:_="" ns5:_="">
    <xsd:import namespace="cc0073e7-31cd-4c32-9712-79659562e3c7"/>
    <xsd:import namespace="de6aa412-500b-4dc9-8995-8a3b8c8e9bf6"/>
    <xsd:import namespace="ab957091-3de9-4bc4-a181-a62171fc0f72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3:TaxCatchAll" minOccurs="0"/>
                <xsd:element ref="ns3:TaxCatchAllLabel" minOccurs="0"/>
                <xsd:element ref="ns2:Sensitiv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OCR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a412-500b-4dc9-8995-8a3b8c8e9bf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3f30ca2-e612-476c-b7c4-400f4ef0f4b1}" ma:internalName="TaxCatchAll" ma:showField="CatchAllData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3f30ca2-e612-476c-b7c4-400f4ef0f4b1}" ma:internalName="TaxCatchAllLabel" ma:readOnly="true" ma:showField="CatchAllDataLabel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57091-3de9-4bc4-a181-a62171fc0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6aa412-500b-4dc9-8995-8a3b8c8e9bf6" xsi:nil="true"/>
    <MediaLengthInSeconds xmlns="ab957091-3de9-4bc4-a181-a62171fc0f72" xsi:nil="true"/>
    <Sensitive xmlns="cc0073e7-31cd-4c32-9712-79659562e3c7">false</Sensitive>
    <Fiscal_x0020_Year xmlns="cc0073e7-31cd-4c32-9712-79659562e3c7" xsi:nil="true"/>
  </documentManagement>
</p:properties>
</file>

<file path=customXml/item4.xml><?xml version="1.0" encoding="utf-8"?>
<?mso-contentType ?>
<SharedContentType xmlns="Microsoft.SharePoint.Taxonomy.ContentTypeSync" SourceId="568ddf3f-b77f-46a0-9295-2b9495b51427" ContentTypeId="0x0101" PreviousValue="false"/>
</file>

<file path=customXml/itemProps1.xml><?xml version="1.0" encoding="utf-8"?>
<ds:datastoreItem xmlns:ds="http://schemas.openxmlformats.org/officeDocument/2006/customXml" ds:itemID="{84D0F423-9D1D-412B-866A-B499857BD01B}"/>
</file>

<file path=customXml/itemProps2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B5BB03-DD21-4258-90BA-4BA883F2CE48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9e0452ad-1e3b-40b3-8ee3-957a24d3cefb"/>
    <ds:schemaRef ds:uri="http://schemas.openxmlformats.org/package/2006/metadata/core-properties"/>
    <ds:schemaRef ds:uri="e4ce7eb3-0572-457e-a2b9-110a620eb989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0AF9D54-71F1-46DB-A631-DFF751620FB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1001</Words>
  <Application>Microsoft Office PowerPoint</Application>
  <PresentationFormat>Widescreen</PresentationFormat>
  <Paragraphs>130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Franklin Gothic Book</vt:lpstr>
      <vt:lpstr>Franklin Gothic Medium</vt:lpstr>
      <vt:lpstr>Wingdings</vt:lpstr>
      <vt:lpstr>Office Theme</vt:lpstr>
      <vt:lpstr>Topic 6: Summary</vt:lpstr>
      <vt:lpstr>Benefits of NFIP Participation</vt:lpstr>
      <vt:lpstr>Benefits of Floodplain Management</vt:lpstr>
      <vt:lpstr>Benefits of Supporting Your Floodplain Administrator </vt:lpstr>
      <vt:lpstr>Benefits of Higher Standards</vt:lpstr>
      <vt:lpstr>Resources for the National Flood Insurance Program</vt:lpstr>
      <vt:lpstr>Activity: Summary Discussion</vt:lpstr>
      <vt:lpstr>Questions?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PPT_The Importance of FPM for Elected Officals_Unit 06</dc:title>
  <dc:subject/>
  <dc:creator>FEMA</dc:creator>
  <cp:keywords/>
  <dc:description/>
  <cp:lastModifiedBy>Kim Santiago</cp:lastModifiedBy>
  <cp:revision>13</cp:revision>
  <cp:lastPrinted>2020-03-02T16:45:50Z</cp:lastPrinted>
  <dcterms:created xsi:type="dcterms:W3CDTF">2012-11-19T20:41:22Z</dcterms:created>
  <dcterms:modified xsi:type="dcterms:W3CDTF">2024-03-07T15:26:29Z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0x01010079ABC0745309264CA00BD169A82BE32C</vt:lpwstr>
  </property>
  <property fmtid="{D5CDD505-2E9C-101B-9397-08002B2CF9AE}" pid="3" name="MediaServiceImageTags">
    <vt:lpwstr/>
  </property>
  <property fmtid="{D5CDD505-2E9C-101B-9397-08002B2CF9AE}" pid="4" name="ArticulateGUID">
    <vt:lpwstr>851EFCF6-34D8-471F-BE5A-3C880CD5B667</vt:lpwstr>
  </property>
  <property fmtid="{D5CDD505-2E9C-101B-9397-08002B2CF9AE}" pid="5" name="ArticulatePath">
    <vt:lpwstr>PPT_The Importance of FPM for Elected Officals_Unit 06_Visuals_Final_091823</vt:lpwstr>
  </property>
  <property fmtid="{D5CDD505-2E9C-101B-9397-08002B2CF9AE}" pid="6" name="Order">
    <vt:lpwstr>1993800.00000000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xd_Signature">
    <vt:lpwstr/>
  </property>
  <property fmtid="{D5CDD505-2E9C-101B-9397-08002B2CF9AE}" pid="14" name="TriggerFlowInfo">
    <vt:lpwstr/>
  </property>
</Properties>
</file>