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325" r:id="rId5"/>
    <p:sldId id="328" r:id="rId6"/>
    <p:sldId id="435" r:id="rId7"/>
    <p:sldId id="427" r:id="rId8"/>
    <p:sldId id="358" r:id="rId9"/>
    <p:sldId id="359" r:id="rId10"/>
    <p:sldId id="361" r:id="rId11"/>
    <p:sldId id="438" r:id="rId12"/>
    <p:sldId id="442" r:id="rId13"/>
    <p:sldId id="439" r:id="rId14"/>
    <p:sldId id="422" r:id="rId15"/>
    <p:sldId id="363" r:id="rId16"/>
    <p:sldId id="377" r:id="rId17"/>
    <p:sldId id="329" r:id="rId18"/>
  </p:sldIdLst>
  <p:sldSz cx="12192000" cy="6858000"/>
  <p:notesSz cx="7010400" cy="92964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D680C8-8B1D-1A3D-2F70-0EB8D09E7F18}" name="Michael Vasquez" initials="MV" userId="S::mvasquez@Bloomsburie.com::412516ec-bab9-4fee-9b19-6be7bf59d7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22D3E-C8BC-4A4E-9508-03B6243B1BC3}" v="1" dt="2024-03-07T15:24:35.64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538" autoAdjust="0"/>
  </p:normalViewPr>
  <p:slideViewPr>
    <p:cSldViewPr snapToGrid="0">
      <p:cViewPr varScale="1">
        <p:scale>
          <a:sx n="89" d="100"/>
          <a:sy n="89" d="100"/>
        </p:scale>
        <p:origin x="1344" y="56"/>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Weeks" userId="S::julia@bloomsburie.com::15e19876-d8cd-4fb8-a178-60d7be33e969" providerId="AD" clId="Web-{C2E20773-5578-3A94-8AF6-F32355997AF5}"/>
    <pc:docChg chg="modSld">
      <pc:chgData name="Julia Weeks" userId="S::julia@bloomsburie.com::15e19876-d8cd-4fb8-a178-60d7be33e969" providerId="AD" clId="Web-{C2E20773-5578-3A94-8AF6-F32355997AF5}" dt="2023-08-22T19:22:15.500" v="8" actId="20577"/>
      <pc:docMkLst>
        <pc:docMk/>
      </pc:docMkLst>
      <pc:sldChg chg="modSp">
        <pc:chgData name="Julia Weeks" userId="S::julia@bloomsburie.com::15e19876-d8cd-4fb8-a178-60d7be33e969" providerId="AD" clId="Web-{C2E20773-5578-3A94-8AF6-F32355997AF5}" dt="2023-08-22T19:22:15.500" v="8" actId="20577"/>
        <pc:sldMkLst>
          <pc:docMk/>
          <pc:sldMk cId="2668844299" sldId="377"/>
        </pc:sldMkLst>
        <pc:spChg chg="mod">
          <ac:chgData name="Julia Weeks" userId="S::julia@bloomsburie.com::15e19876-d8cd-4fb8-a178-60d7be33e969" providerId="AD" clId="Web-{C2E20773-5578-3A94-8AF6-F32355997AF5}" dt="2023-08-22T19:22:15.500" v="8" actId="20577"/>
          <ac:spMkLst>
            <pc:docMk/>
            <pc:sldMk cId="2668844299" sldId="377"/>
            <ac:spMk id="9" creationId="{3DA720A4-B47A-68FF-1A94-4366F807263F}"/>
          </ac:spMkLst>
        </pc:spChg>
      </pc:sldChg>
      <pc:sldChg chg="modSp">
        <pc:chgData name="Julia Weeks" userId="S::julia@bloomsburie.com::15e19876-d8cd-4fb8-a178-60d7be33e969" providerId="AD" clId="Web-{C2E20773-5578-3A94-8AF6-F32355997AF5}" dt="2023-08-22T19:19:12.965" v="3" actId="20577"/>
        <pc:sldMkLst>
          <pc:docMk/>
          <pc:sldMk cId="4158810746" sldId="422"/>
        </pc:sldMkLst>
        <pc:spChg chg="mod">
          <ac:chgData name="Julia Weeks" userId="S::julia@bloomsburie.com::15e19876-d8cd-4fb8-a178-60d7be33e969" providerId="AD" clId="Web-{C2E20773-5578-3A94-8AF6-F32355997AF5}" dt="2023-08-22T19:19:12.965" v="3" actId="20577"/>
          <ac:spMkLst>
            <pc:docMk/>
            <pc:sldMk cId="4158810746" sldId="422"/>
            <ac:spMk id="8" creationId="{C6B59247-AF3D-2F3F-19EA-157A51A6E662}"/>
          </ac:spMkLst>
        </pc:spChg>
      </pc:sldChg>
    </pc:docChg>
  </pc:docChgLst>
  <pc:docChgLst>
    <pc:chgData name="Chan, Yi" userId="65555aaa-6558-4708-932f-47d12de9d8b3" providerId="ADAL" clId="{BD82F267-AA95-46F3-8FF1-6C6FF5D10115}"/>
    <pc:docChg chg="undo custSel delSld modSld sldOrd">
      <pc:chgData name="Chan, Yi" userId="65555aaa-6558-4708-932f-47d12de9d8b3" providerId="ADAL" clId="{BD82F267-AA95-46F3-8FF1-6C6FF5D10115}" dt="2023-08-01T15:51:22.024" v="1542" actId="20577"/>
      <pc:docMkLst>
        <pc:docMk/>
      </pc:docMkLst>
      <pc:sldChg chg="modSp mod modNotesTx">
        <pc:chgData name="Chan, Yi" userId="65555aaa-6558-4708-932f-47d12de9d8b3" providerId="ADAL" clId="{BD82F267-AA95-46F3-8FF1-6C6FF5D10115}" dt="2023-08-01T15:51:22.024" v="1542" actId="20577"/>
        <pc:sldMkLst>
          <pc:docMk/>
          <pc:sldMk cId="4234816250" sldId="358"/>
        </pc:sldMkLst>
        <pc:spChg chg="mod">
          <ac:chgData name="Chan, Yi" userId="65555aaa-6558-4708-932f-47d12de9d8b3" providerId="ADAL" clId="{BD82F267-AA95-46F3-8FF1-6C6FF5D10115}" dt="2023-08-01T15:51:22.024" v="1542" actId="20577"/>
          <ac:spMkLst>
            <pc:docMk/>
            <pc:sldMk cId="4234816250" sldId="358"/>
            <ac:spMk id="2" creationId="{767E3BB0-F1AF-45E8-A4A7-8A9172B730A7}"/>
          </ac:spMkLst>
        </pc:spChg>
      </pc:sldChg>
      <pc:sldChg chg="modNotesTx">
        <pc:chgData name="Chan, Yi" userId="65555aaa-6558-4708-932f-47d12de9d8b3" providerId="ADAL" clId="{BD82F267-AA95-46F3-8FF1-6C6FF5D10115}" dt="2023-08-01T15:48:46.769" v="1321" actId="20577"/>
        <pc:sldMkLst>
          <pc:docMk/>
          <pc:sldMk cId="4117950040" sldId="361"/>
        </pc:sldMkLst>
      </pc:sldChg>
      <pc:sldChg chg="modSp mod ord modNotesTx">
        <pc:chgData name="Chan, Yi" userId="65555aaa-6558-4708-932f-47d12de9d8b3" providerId="ADAL" clId="{BD82F267-AA95-46F3-8FF1-6C6FF5D10115}" dt="2023-08-01T15:32:36.761" v="844" actId="20577"/>
        <pc:sldMkLst>
          <pc:docMk/>
          <pc:sldMk cId="4158810746" sldId="422"/>
        </pc:sldMkLst>
        <pc:spChg chg="mod">
          <ac:chgData name="Chan, Yi" userId="65555aaa-6558-4708-932f-47d12de9d8b3" providerId="ADAL" clId="{BD82F267-AA95-46F3-8FF1-6C6FF5D10115}" dt="2023-08-01T15:32:36.761" v="844" actId="20577"/>
          <ac:spMkLst>
            <pc:docMk/>
            <pc:sldMk cId="4158810746" sldId="422"/>
            <ac:spMk id="7" creationId="{60683E49-4A2B-D765-C8A9-B9E5A80A0145}"/>
          </ac:spMkLst>
        </pc:spChg>
        <pc:spChg chg="mod">
          <ac:chgData name="Chan, Yi" userId="65555aaa-6558-4708-932f-47d12de9d8b3" providerId="ADAL" clId="{BD82F267-AA95-46F3-8FF1-6C6FF5D10115}" dt="2023-08-01T15:32:28.402" v="829" actId="20577"/>
          <ac:spMkLst>
            <pc:docMk/>
            <pc:sldMk cId="4158810746" sldId="422"/>
            <ac:spMk id="8" creationId="{C6B59247-AF3D-2F3F-19EA-157A51A6E662}"/>
          </ac:spMkLst>
        </pc:spChg>
      </pc:sldChg>
      <pc:sldChg chg="modSp mod modNotesTx">
        <pc:chgData name="Chan, Yi" userId="65555aaa-6558-4708-932f-47d12de9d8b3" providerId="ADAL" clId="{BD82F267-AA95-46F3-8FF1-6C6FF5D10115}" dt="2023-08-01T15:37:59.892" v="937" actId="20577"/>
        <pc:sldMkLst>
          <pc:docMk/>
          <pc:sldMk cId="2249340031" sldId="427"/>
        </pc:sldMkLst>
        <pc:spChg chg="mod">
          <ac:chgData name="Chan, Yi" userId="65555aaa-6558-4708-932f-47d12de9d8b3" providerId="ADAL" clId="{BD82F267-AA95-46F3-8FF1-6C6FF5D10115}" dt="2023-08-01T15:35:35.385" v="876" actId="27636"/>
          <ac:spMkLst>
            <pc:docMk/>
            <pc:sldMk cId="2249340031" sldId="427"/>
            <ac:spMk id="2" creationId="{E58D8F05-3F52-C277-7E4A-8AFC79A127B6}"/>
          </ac:spMkLst>
        </pc:spChg>
      </pc:sldChg>
      <pc:sldChg chg="modSp mod modNotesTx">
        <pc:chgData name="Chan, Yi" userId="65555aaa-6558-4708-932f-47d12de9d8b3" providerId="ADAL" clId="{BD82F267-AA95-46F3-8FF1-6C6FF5D10115}" dt="2023-08-01T15:50:24.993" v="1540" actId="20577"/>
        <pc:sldMkLst>
          <pc:docMk/>
          <pc:sldMk cId="1363553972" sldId="438"/>
        </pc:sldMkLst>
        <pc:spChg chg="mod">
          <ac:chgData name="Chan, Yi" userId="65555aaa-6558-4708-932f-47d12de9d8b3" providerId="ADAL" clId="{BD82F267-AA95-46F3-8FF1-6C6FF5D10115}" dt="2023-08-01T14:50:18.028" v="380"/>
          <ac:spMkLst>
            <pc:docMk/>
            <pc:sldMk cId="1363553972" sldId="438"/>
            <ac:spMk id="2" creationId="{4F215E87-9873-3830-F40A-A1DD8D7B9CF6}"/>
          </ac:spMkLst>
        </pc:spChg>
      </pc:sldChg>
      <pc:sldChg chg="modSp mod ord">
        <pc:chgData name="Chan, Yi" userId="65555aaa-6558-4708-932f-47d12de9d8b3" providerId="ADAL" clId="{BD82F267-AA95-46F3-8FF1-6C6FF5D10115}" dt="2023-08-01T15:32:17.164" v="828" actId="108"/>
        <pc:sldMkLst>
          <pc:docMk/>
          <pc:sldMk cId="701690586" sldId="439"/>
        </pc:sldMkLst>
        <pc:spChg chg="mod">
          <ac:chgData name="Chan, Yi" userId="65555aaa-6558-4708-932f-47d12de9d8b3" providerId="ADAL" clId="{BD82F267-AA95-46F3-8FF1-6C6FF5D10115}" dt="2023-08-01T15:32:17.164" v="828" actId="108"/>
          <ac:spMkLst>
            <pc:docMk/>
            <pc:sldMk cId="701690586" sldId="439"/>
            <ac:spMk id="2" creationId="{1882D778-3C02-45CD-A8E0-C6097598A3E4}"/>
          </ac:spMkLst>
        </pc:spChg>
      </pc:sldChg>
      <pc:sldChg chg="modSp mod modNotesTx">
        <pc:chgData name="Chan, Yi" userId="65555aaa-6558-4708-932f-47d12de9d8b3" providerId="ADAL" clId="{BD82F267-AA95-46F3-8FF1-6C6FF5D10115}" dt="2023-08-01T15:45:13.741" v="1092" actId="20577"/>
        <pc:sldMkLst>
          <pc:docMk/>
          <pc:sldMk cId="2977273816" sldId="442"/>
        </pc:sldMkLst>
        <pc:spChg chg="mod">
          <ac:chgData name="Chan, Yi" userId="65555aaa-6558-4708-932f-47d12de9d8b3" providerId="ADAL" clId="{BD82F267-AA95-46F3-8FF1-6C6FF5D10115}" dt="2023-08-01T15:31:55.990" v="825" actId="113"/>
          <ac:spMkLst>
            <pc:docMk/>
            <pc:sldMk cId="2977273816" sldId="442"/>
            <ac:spMk id="2" creationId="{1882D778-3C02-45CD-A8E0-C6097598A3E4}"/>
          </ac:spMkLst>
        </pc:spChg>
      </pc:sldChg>
      <pc:sldChg chg="modSp mod modNotesTx">
        <pc:chgData name="Chan, Yi" userId="65555aaa-6558-4708-932f-47d12de9d8b3" providerId="ADAL" clId="{BD82F267-AA95-46F3-8FF1-6C6FF5D10115}" dt="2023-08-01T15:37:33.944" v="911" actId="20577"/>
        <pc:sldMkLst>
          <pc:docMk/>
          <pc:sldMk cId="853284227" sldId="443"/>
        </pc:sldMkLst>
        <pc:spChg chg="mod">
          <ac:chgData name="Chan, Yi" userId="65555aaa-6558-4708-932f-47d12de9d8b3" providerId="ADAL" clId="{BD82F267-AA95-46F3-8FF1-6C6FF5D10115}" dt="2023-08-01T15:35:48.155" v="879" actId="14100"/>
          <ac:spMkLst>
            <pc:docMk/>
            <pc:sldMk cId="853284227" sldId="443"/>
            <ac:spMk id="2" creationId="{E58D8F05-3F52-C277-7E4A-8AFC79A127B6}"/>
          </ac:spMkLst>
        </pc:spChg>
      </pc:sldChg>
      <pc:sldChg chg="del modNotesTx">
        <pc:chgData name="Chan, Yi" userId="65555aaa-6558-4708-932f-47d12de9d8b3" providerId="ADAL" clId="{BD82F267-AA95-46F3-8FF1-6C6FF5D10115}" dt="2023-08-01T15:39:30.776" v="950" actId="47"/>
        <pc:sldMkLst>
          <pc:docMk/>
          <pc:sldMk cId="496884615" sldId="444"/>
        </pc:sldMkLst>
      </pc:sldChg>
      <pc:sldChg chg="modSp del mod">
        <pc:chgData name="Chan, Yi" userId="65555aaa-6558-4708-932f-47d12de9d8b3" providerId="ADAL" clId="{BD82F267-AA95-46F3-8FF1-6C6FF5D10115}" dt="2023-08-01T14:50:41.679" v="381" actId="47"/>
        <pc:sldMkLst>
          <pc:docMk/>
          <pc:sldMk cId="2778501215" sldId="445"/>
        </pc:sldMkLst>
        <pc:spChg chg="mod">
          <ac:chgData name="Chan, Yi" userId="65555aaa-6558-4708-932f-47d12de9d8b3" providerId="ADAL" clId="{BD82F267-AA95-46F3-8FF1-6C6FF5D10115}" dt="2023-08-01T14:50:14.822" v="378" actId="21"/>
          <ac:spMkLst>
            <pc:docMk/>
            <pc:sldMk cId="2778501215" sldId="445"/>
            <ac:spMk id="2" creationId="{4F215E87-9873-3830-F40A-A1DD8D7B9CF6}"/>
          </ac:spMkLst>
        </pc:spChg>
      </pc:sldChg>
      <pc:sldChg chg="del">
        <pc:chgData name="Chan, Yi" userId="65555aaa-6558-4708-932f-47d12de9d8b3" providerId="ADAL" clId="{BD82F267-AA95-46F3-8FF1-6C6FF5D10115}" dt="2023-08-01T15:30:07.236" v="605" actId="47"/>
        <pc:sldMkLst>
          <pc:docMk/>
          <pc:sldMk cId="1257097259" sldId="446"/>
        </pc:sldMkLst>
      </pc:sldChg>
    </pc:docChg>
  </pc:docChgLst>
  <pc:docChgLst>
    <pc:chgData name="Julia Weeks" userId="15e19876-d8cd-4fb8-a178-60d7be33e969" providerId="ADAL" clId="{D51DE6EC-10FC-47E9-AE4C-21A91433AC4E}"/>
    <pc:docChg chg="custSel modSld">
      <pc:chgData name="Julia Weeks" userId="15e19876-d8cd-4fb8-a178-60d7be33e969" providerId="ADAL" clId="{D51DE6EC-10FC-47E9-AE4C-21A91433AC4E}" dt="2023-10-25T16:45:21.593" v="86" actId="20577"/>
      <pc:docMkLst>
        <pc:docMk/>
      </pc:docMkLst>
      <pc:sldChg chg="modSp mod">
        <pc:chgData name="Julia Weeks" userId="15e19876-d8cd-4fb8-a178-60d7be33e969" providerId="ADAL" clId="{D51DE6EC-10FC-47E9-AE4C-21A91433AC4E}" dt="2023-10-25T16:45:21.593" v="86" actId="20577"/>
        <pc:sldMkLst>
          <pc:docMk/>
          <pc:sldMk cId="2480642953" sldId="328"/>
        </pc:sldMkLst>
        <pc:spChg chg="mod">
          <ac:chgData name="Julia Weeks" userId="15e19876-d8cd-4fb8-a178-60d7be33e969" providerId="ADAL" clId="{D51DE6EC-10FC-47E9-AE4C-21A91433AC4E}" dt="2023-10-25T16:45:21.593" v="86" actId="20577"/>
          <ac:spMkLst>
            <pc:docMk/>
            <pc:sldMk cId="2480642953" sldId="328"/>
            <ac:spMk id="2" creationId="{E3080F9C-3DDD-10E8-0218-210BCDD9CA12}"/>
          </ac:spMkLst>
        </pc:spChg>
      </pc:sldChg>
      <pc:sldChg chg="modSp mod">
        <pc:chgData name="Julia Weeks" userId="15e19876-d8cd-4fb8-a178-60d7be33e969" providerId="ADAL" clId="{D51DE6EC-10FC-47E9-AE4C-21A91433AC4E}" dt="2023-10-25T15:35:52.660" v="50" actId="20577"/>
        <pc:sldMkLst>
          <pc:docMk/>
          <pc:sldMk cId="43720597" sldId="329"/>
        </pc:sldMkLst>
        <pc:spChg chg="mod">
          <ac:chgData name="Julia Weeks" userId="15e19876-d8cd-4fb8-a178-60d7be33e969" providerId="ADAL" clId="{D51DE6EC-10FC-47E9-AE4C-21A91433AC4E}" dt="2023-10-25T15:35:52.660" v="50" actId="20577"/>
          <ac:spMkLst>
            <pc:docMk/>
            <pc:sldMk cId="43720597" sldId="329"/>
            <ac:spMk id="5" creationId="{E9487291-378E-6A6B-4F97-61F133F570C1}"/>
          </ac:spMkLst>
        </pc:spChg>
      </pc:sldChg>
      <pc:sldChg chg="modSp mod">
        <pc:chgData name="Julia Weeks" userId="15e19876-d8cd-4fb8-a178-60d7be33e969" providerId="ADAL" clId="{D51DE6EC-10FC-47E9-AE4C-21A91433AC4E}" dt="2023-10-25T15:33:49.474" v="41" actId="20577"/>
        <pc:sldMkLst>
          <pc:docMk/>
          <pc:sldMk cId="1363553972" sldId="438"/>
        </pc:sldMkLst>
        <pc:spChg chg="mod">
          <ac:chgData name="Julia Weeks" userId="15e19876-d8cd-4fb8-a178-60d7be33e969" providerId="ADAL" clId="{D51DE6EC-10FC-47E9-AE4C-21A91433AC4E}" dt="2023-10-25T15:33:49.474" v="41" actId="20577"/>
          <ac:spMkLst>
            <pc:docMk/>
            <pc:sldMk cId="1363553972" sldId="438"/>
            <ac:spMk id="2" creationId="{4F215E87-9873-3830-F40A-A1DD8D7B9CF6}"/>
          </ac:spMkLst>
        </pc:spChg>
      </pc:sldChg>
      <pc:sldChg chg="modSp mod">
        <pc:chgData name="Julia Weeks" userId="15e19876-d8cd-4fb8-a178-60d7be33e969" providerId="ADAL" clId="{D51DE6EC-10FC-47E9-AE4C-21A91433AC4E}" dt="2023-10-25T15:34:10.364" v="43" actId="20577"/>
        <pc:sldMkLst>
          <pc:docMk/>
          <pc:sldMk cId="2977273816" sldId="442"/>
        </pc:sldMkLst>
        <pc:spChg chg="mod">
          <ac:chgData name="Julia Weeks" userId="15e19876-d8cd-4fb8-a178-60d7be33e969" providerId="ADAL" clId="{D51DE6EC-10FC-47E9-AE4C-21A91433AC4E}" dt="2023-10-25T15:34:10.364" v="43" actId="20577"/>
          <ac:spMkLst>
            <pc:docMk/>
            <pc:sldMk cId="2977273816" sldId="442"/>
            <ac:spMk id="2" creationId="{1882D778-3C02-45CD-A8E0-C6097598A3E4}"/>
          </ac:spMkLst>
        </pc:spChg>
      </pc:sldChg>
    </pc:docChg>
  </pc:docChgLst>
  <pc:docChgLst>
    <pc:chgData name="Julia Weeks" userId="15e19876-d8cd-4fb8-a178-60d7be33e969" providerId="ADAL" clId="{D368EEDA-43B2-4787-B310-12E8177AD21F}"/>
    <pc:docChg chg="custSel modSld sldOrd">
      <pc:chgData name="Julia Weeks" userId="15e19876-d8cd-4fb8-a178-60d7be33e969" providerId="ADAL" clId="{D368EEDA-43B2-4787-B310-12E8177AD21F}" dt="2023-08-02T21:35:54.808" v="378" actId="20577"/>
      <pc:docMkLst>
        <pc:docMk/>
      </pc:docMkLst>
      <pc:sldChg chg="modSp mod">
        <pc:chgData name="Julia Weeks" userId="15e19876-d8cd-4fb8-a178-60d7be33e969" providerId="ADAL" clId="{D368EEDA-43B2-4787-B310-12E8177AD21F}" dt="2023-08-02T21:27:03.843" v="1" actId="14"/>
        <pc:sldMkLst>
          <pc:docMk/>
          <pc:sldMk cId="2480642953" sldId="328"/>
        </pc:sldMkLst>
        <pc:spChg chg="mod">
          <ac:chgData name="Julia Weeks" userId="15e19876-d8cd-4fb8-a178-60d7be33e969" providerId="ADAL" clId="{D368EEDA-43B2-4787-B310-12E8177AD21F}" dt="2023-08-02T21:27:03.843" v="1" actId="14"/>
          <ac:spMkLst>
            <pc:docMk/>
            <pc:sldMk cId="2480642953" sldId="328"/>
            <ac:spMk id="2" creationId="{E3080F9C-3DDD-10E8-0218-210BCDD9CA12}"/>
          </ac:spMkLst>
        </pc:spChg>
      </pc:sldChg>
      <pc:sldChg chg="modSp mod">
        <pc:chgData name="Julia Weeks" userId="15e19876-d8cd-4fb8-a178-60d7be33e969" providerId="ADAL" clId="{D368EEDA-43B2-4787-B310-12E8177AD21F}" dt="2023-08-02T21:35:54.808" v="378" actId="20577"/>
        <pc:sldMkLst>
          <pc:docMk/>
          <pc:sldMk cId="43720597" sldId="329"/>
        </pc:sldMkLst>
        <pc:spChg chg="mod">
          <ac:chgData name="Julia Weeks" userId="15e19876-d8cd-4fb8-a178-60d7be33e969" providerId="ADAL" clId="{D368EEDA-43B2-4787-B310-12E8177AD21F}" dt="2023-08-02T21:35:54.808" v="378" actId="20577"/>
          <ac:spMkLst>
            <pc:docMk/>
            <pc:sldMk cId="43720597" sldId="329"/>
            <ac:spMk id="5" creationId="{E9487291-378E-6A6B-4F97-61F133F570C1}"/>
          </ac:spMkLst>
        </pc:spChg>
      </pc:sldChg>
      <pc:sldChg chg="modSp mod">
        <pc:chgData name="Julia Weeks" userId="15e19876-d8cd-4fb8-a178-60d7be33e969" providerId="ADAL" clId="{D368EEDA-43B2-4787-B310-12E8177AD21F}" dt="2023-08-02T21:28:24.764" v="92" actId="20577"/>
        <pc:sldMkLst>
          <pc:docMk/>
          <pc:sldMk cId="4234816250" sldId="358"/>
        </pc:sldMkLst>
        <pc:spChg chg="mod">
          <ac:chgData name="Julia Weeks" userId="15e19876-d8cd-4fb8-a178-60d7be33e969" providerId="ADAL" clId="{D368EEDA-43B2-4787-B310-12E8177AD21F}" dt="2023-08-02T21:28:24.764" v="92" actId="20577"/>
          <ac:spMkLst>
            <pc:docMk/>
            <pc:sldMk cId="4234816250" sldId="358"/>
            <ac:spMk id="2" creationId="{767E3BB0-F1AF-45E8-A4A7-8A9172B730A7}"/>
          </ac:spMkLst>
        </pc:spChg>
      </pc:sldChg>
      <pc:sldChg chg="modSp mod">
        <pc:chgData name="Julia Weeks" userId="15e19876-d8cd-4fb8-a178-60d7be33e969" providerId="ADAL" clId="{D368EEDA-43B2-4787-B310-12E8177AD21F}" dt="2023-08-02T21:29:37.448" v="128" actId="20577"/>
        <pc:sldMkLst>
          <pc:docMk/>
          <pc:sldMk cId="4117950040" sldId="361"/>
        </pc:sldMkLst>
        <pc:spChg chg="mod">
          <ac:chgData name="Julia Weeks" userId="15e19876-d8cd-4fb8-a178-60d7be33e969" providerId="ADAL" clId="{D368EEDA-43B2-4787-B310-12E8177AD21F}" dt="2023-08-02T21:29:37.448" v="128" actId="20577"/>
          <ac:spMkLst>
            <pc:docMk/>
            <pc:sldMk cId="4117950040" sldId="361"/>
            <ac:spMk id="2" creationId="{12A3B121-5AB0-4D30-B0F9-A7A54F101789}"/>
          </ac:spMkLst>
        </pc:spChg>
      </pc:sldChg>
      <pc:sldChg chg="modSp mod">
        <pc:chgData name="Julia Weeks" userId="15e19876-d8cd-4fb8-a178-60d7be33e969" providerId="ADAL" clId="{D368EEDA-43B2-4787-B310-12E8177AD21F}" dt="2023-08-02T21:33:50.466" v="321" actId="20577"/>
        <pc:sldMkLst>
          <pc:docMk/>
          <pc:sldMk cId="3695715570" sldId="363"/>
        </pc:sldMkLst>
        <pc:spChg chg="mod">
          <ac:chgData name="Julia Weeks" userId="15e19876-d8cd-4fb8-a178-60d7be33e969" providerId="ADAL" clId="{D368EEDA-43B2-4787-B310-12E8177AD21F}" dt="2023-08-02T21:33:50.466" v="321" actId="20577"/>
          <ac:spMkLst>
            <pc:docMk/>
            <pc:sldMk cId="3695715570" sldId="363"/>
            <ac:spMk id="2" creationId="{F6A3A1BB-172E-4545-9CFC-5D955B5ABDDE}"/>
          </ac:spMkLst>
        </pc:spChg>
      </pc:sldChg>
      <pc:sldChg chg="modSp mod">
        <pc:chgData name="Julia Weeks" userId="15e19876-d8cd-4fb8-a178-60d7be33e969" providerId="ADAL" clId="{D368EEDA-43B2-4787-B310-12E8177AD21F}" dt="2023-08-02T21:34:40.281" v="367" actId="20577"/>
        <pc:sldMkLst>
          <pc:docMk/>
          <pc:sldMk cId="2668844299" sldId="377"/>
        </pc:sldMkLst>
        <pc:spChg chg="mod">
          <ac:chgData name="Julia Weeks" userId="15e19876-d8cd-4fb8-a178-60d7be33e969" providerId="ADAL" clId="{D368EEDA-43B2-4787-B310-12E8177AD21F}" dt="2023-08-02T21:34:40.281" v="367" actId="20577"/>
          <ac:spMkLst>
            <pc:docMk/>
            <pc:sldMk cId="2668844299" sldId="377"/>
            <ac:spMk id="5" creationId="{E0A74E39-7808-D346-DB03-8820477309BB}"/>
          </ac:spMkLst>
        </pc:spChg>
      </pc:sldChg>
      <pc:sldChg chg="modSp mod">
        <pc:chgData name="Julia Weeks" userId="15e19876-d8cd-4fb8-a178-60d7be33e969" providerId="ADAL" clId="{D368EEDA-43B2-4787-B310-12E8177AD21F}" dt="2023-08-02T21:33:17.682" v="313" actId="20577"/>
        <pc:sldMkLst>
          <pc:docMk/>
          <pc:sldMk cId="4158810746" sldId="422"/>
        </pc:sldMkLst>
        <pc:spChg chg="mod">
          <ac:chgData name="Julia Weeks" userId="15e19876-d8cd-4fb8-a178-60d7be33e969" providerId="ADAL" clId="{D368EEDA-43B2-4787-B310-12E8177AD21F}" dt="2023-08-02T21:33:17.682" v="313" actId="20577"/>
          <ac:spMkLst>
            <pc:docMk/>
            <pc:sldMk cId="4158810746" sldId="422"/>
            <ac:spMk id="8" creationId="{C6B59247-AF3D-2F3F-19EA-157A51A6E662}"/>
          </ac:spMkLst>
        </pc:spChg>
      </pc:sldChg>
      <pc:sldChg chg="modSp mod ord">
        <pc:chgData name="Julia Weeks" userId="15e19876-d8cd-4fb8-a178-60d7be33e969" providerId="ADAL" clId="{D368EEDA-43B2-4787-B310-12E8177AD21F}" dt="2023-08-02T21:27:43.489" v="76" actId="20577"/>
        <pc:sldMkLst>
          <pc:docMk/>
          <pc:sldMk cId="2249340031" sldId="427"/>
        </pc:sldMkLst>
        <pc:spChg chg="mod">
          <ac:chgData name="Julia Weeks" userId="15e19876-d8cd-4fb8-a178-60d7be33e969" providerId="ADAL" clId="{D368EEDA-43B2-4787-B310-12E8177AD21F}" dt="2023-08-02T21:27:43.489" v="76" actId="20577"/>
          <ac:spMkLst>
            <pc:docMk/>
            <pc:sldMk cId="2249340031" sldId="427"/>
            <ac:spMk id="2" creationId="{E58D8F05-3F52-C277-7E4A-8AFC79A127B6}"/>
          </ac:spMkLst>
        </pc:spChg>
      </pc:sldChg>
      <pc:sldChg chg="modSp mod">
        <pc:chgData name="Julia Weeks" userId="15e19876-d8cd-4fb8-a178-60d7be33e969" providerId="ADAL" clId="{D368EEDA-43B2-4787-B310-12E8177AD21F}" dt="2023-08-02T21:30:34.561" v="196" actId="20577"/>
        <pc:sldMkLst>
          <pc:docMk/>
          <pc:sldMk cId="1363553972" sldId="438"/>
        </pc:sldMkLst>
        <pc:spChg chg="mod">
          <ac:chgData name="Julia Weeks" userId="15e19876-d8cd-4fb8-a178-60d7be33e969" providerId="ADAL" clId="{D368EEDA-43B2-4787-B310-12E8177AD21F}" dt="2023-08-02T21:30:34.561" v="196" actId="20577"/>
          <ac:spMkLst>
            <pc:docMk/>
            <pc:sldMk cId="1363553972" sldId="438"/>
            <ac:spMk id="2" creationId="{4F215E87-9873-3830-F40A-A1DD8D7B9CF6}"/>
          </ac:spMkLst>
        </pc:spChg>
      </pc:sldChg>
      <pc:sldChg chg="modSp mod">
        <pc:chgData name="Julia Weeks" userId="15e19876-d8cd-4fb8-a178-60d7be33e969" providerId="ADAL" clId="{D368EEDA-43B2-4787-B310-12E8177AD21F}" dt="2023-08-02T21:32:40.306" v="308" actId="20577"/>
        <pc:sldMkLst>
          <pc:docMk/>
          <pc:sldMk cId="701690586" sldId="439"/>
        </pc:sldMkLst>
        <pc:spChg chg="mod">
          <ac:chgData name="Julia Weeks" userId="15e19876-d8cd-4fb8-a178-60d7be33e969" providerId="ADAL" clId="{D368EEDA-43B2-4787-B310-12E8177AD21F}" dt="2023-08-02T21:32:22.744" v="302" actId="20577"/>
          <ac:spMkLst>
            <pc:docMk/>
            <pc:sldMk cId="701690586" sldId="439"/>
            <ac:spMk id="2" creationId="{1882D778-3C02-45CD-A8E0-C6097598A3E4}"/>
          </ac:spMkLst>
        </pc:spChg>
        <pc:spChg chg="mod">
          <ac:chgData name="Julia Weeks" userId="15e19876-d8cd-4fb8-a178-60d7be33e969" providerId="ADAL" clId="{D368EEDA-43B2-4787-B310-12E8177AD21F}" dt="2023-08-02T21:32:40.306" v="308" actId="20577"/>
          <ac:spMkLst>
            <pc:docMk/>
            <pc:sldMk cId="701690586" sldId="439"/>
            <ac:spMk id="13" creationId="{23BA64A6-2C03-CD8D-B2B4-F9FC472DF1D2}"/>
          </ac:spMkLst>
        </pc:spChg>
      </pc:sldChg>
      <pc:sldChg chg="modSp mod">
        <pc:chgData name="Julia Weeks" userId="15e19876-d8cd-4fb8-a178-60d7be33e969" providerId="ADAL" clId="{D368EEDA-43B2-4787-B310-12E8177AD21F}" dt="2023-08-02T21:31:23.026" v="217" actId="20577"/>
        <pc:sldMkLst>
          <pc:docMk/>
          <pc:sldMk cId="2977273816" sldId="442"/>
        </pc:sldMkLst>
        <pc:spChg chg="mod">
          <ac:chgData name="Julia Weeks" userId="15e19876-d8cd-4fb8-a178-60d7be33e969" providerId="ADAL" clId="{D368EEDA-43B2-4787-B310-12E8177AD21F}" dt="2023-08-02T21:31:23.026" v="217" actId="20577"/>
          <ac:spMkLst>
            <pc:docMk/>
            <pc:sldMk cId="2977273816" sldId="442"/>
            <ac:spMk id="2" creationId="{1882D778-3C02-45CD-A8E0-C6097598A3E4}"/>
          </ac:spMkLst>
        </pc:spChg>
      </pc:sldChg>
    </pc:docChg>
  </pc:docChgLst>
  <pc:docChgLst>
    <pc:chgData name="Sean McIver" userId="S::smciver@bloomsburie.com::499cbfd1-739c-47a8-8d54-9c7cb3e69d57" providerId="AD" clId="Web-{3EEE04E1-6968-EF81-C450-E27E7087129A}"/>
    <pc:docChg chg="modSld">
      <pc:chgData name="Sean McIver" userId="S::smciver@bloomsburie.com::499cbfd1-739c-47a8-8d54-9c7cb3e69d57" providerId="AD" clId="Web-{3EEE04E1-6968-EF81-C450-E27E7087129A}" dt="2023-11-24T21:18:16.594" v="4"/>
      <pc:docMkLst>
        <pc:docMk/>
      </pc:docMkLst>
      <pc:sldChg chg="modNotes">
        <pc:chgData name="Sean McIver" userId="S::smciver@bloomsburie.com::499cbfd1-739c-47a8-8d54-9c7cb3e69d57" providerId="AD" clId="Web-{3EEE04E1-6968-EF81-C450-E27E7087129A}" dt="2023-11-24T21:18:16.594" v="4"/>
        <pc:sldMkLst>
          <pc:docMk/>
          <pc:sldMk cId="1261709093" sldId="435"/>
        </pc:sldMkLst>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Julia Weeks" userId="15e19876-d8cd-4fb8-a178-60d7be33e969" providerId="ADAL" clId="{2F877FB3-5622-4DD7-B46B-8B78F11F739F}"/>
    <pc:docChg chg="modSld">
      <pc:chgData name="Julia Weeks" userId="15e19876-d8cd-4fb8-a178-60d7be33e969" providerId="ADAL" clId="{2F877FB3-5622-4DD7-B46B-8B78F11F739F}" dt="2023-11-28T16:29:07.757" v="53" actId="20577"/>
      <pc:docMkLst>
        <pc:docMk/>
      </pc:docMkLst>
      <pc:sldChg chg="modNotesTx">
        <pc:chgData name="Julia Weeks" userId="15e19876-d8cd-4fb8-a178-60d7be33e969" providerId="ADAL" clId="{2F877FB3-5622-4DD7-B46B-8B78F11F739F}" dt="2023-11-28T15:53:22.187" v="41" actId="20577"/>
        <pc:sldMkLst>
          <pc:docMk/>
          <pc:sldMk cId="2480642953" sldId="328"/>
        </pc:sldMkLst>
      </pc:sldChg>
      <pc:sldChg chg="modNotesTx">
        <pc:chgData name="Julia Weeks" userId="15e19876-d8cd-4fb8-a178-60d7be33e969" providerId="ADAL" clId="{2F877FB3-5622-4DD7-B46B-8B78F11F739F}" dt="2023-11-28T16:29:07.757" v="53" actId="20577"/>
        <pc:sldMkLst>
          <pc:docMk/>
          <pc:sldMk cId="43720597" sldId="329"/>
        </pc:sldMkLst>
      </pc:sldChg>
      <pc:sldChg chg="modNotesTx">
        <pc:chgData name="Julia Weeks" userId="15e19876-d8cd-4fb8-a178-60d7be33e969" providerId="ADAL" clId="{2F877FB3-5622-4DD7-B46B-8B78F11F739F}" dt="2023-11-28T16:19:41.427" v="47" actId="20577"/>
        <pc:sldMkLst>
          <pc:docMk/>
          <pc:sldMk cId="2977273816" sldId="442"/>
        </pc:sldMkLst>
      </pc:sldChg>
    </pc:docChg>
  </pc:docChgLst>
  <pc:docChgLst>
    <pc:chgData name="Kim Santiago" userId="4b362663-76cb-47d1-bd79-4bd99be769b1" providerId="ADAL" clId="{55A00FB6-9BDB-452C-9C06-AEF0503925E7}"/>
    <pc:docChg chg="undo custSel addSld delSld modSld">
      <pc:chgData name="Kim Santiago" userId="4b362663-76cb-47d1-bd79-4bd99be769b1" providerId="ADAL" clId="{55A00FB6-9BDB-452C-9C06-AEF0503925E7}" dt="2023-08-02T23:35:59.724" v="2047" actId="6549"/>
      <pc:docMkLst>
        <pc:docMk/>
      </pc:docMkLst>
      <pc:sldChg chg="del">
        <pc:chgData name="Kim Santiago" userId="4b362663-76cb-47d1-bd79-4bd99be769b1" providerId="ADAL" clId="{55A00FB6-9BDB-452C-9C06-AEF0503925E7}" dt="2023-08-01T12:37:54.930" v="29" actId="47"/>
        <pc:sldMkLst>
          <pc:docMk/>
          <pc:sldMk cId="3586083688" sldId="312"/>
        </pc:sldMkLst>
      </pc:sldChg>
      <pc:sldChg chg="modSp mod">
        <pc:chgData name="Kim Santiago" userId="4b362663-76cb-47d1-bd79-4bd99be769b1" providerId="ADAL" clId="{55A00FB6-9BDB-452C-9C06-AEF0503925E7}" dt="2023-07-25T17:52:21.282" v="11" actId="20577"/>
        <pc:sldMkLst>
          <pc:docMk/>
          <pc:sldMk cId="3015624781" sldId="325"/>
        </pc:sldMkLst>
        <pc:spChg chg="mod">
          <ac:chgData name="Kim Santiago" userId="4b362663-76cb-47d1-bd79-4bd99be769b1" providerId="ADAL" clId="{55A00FB6-9BDB-452C-9C06-AEF0503925E7}" dt="2023-07-25T17:52:21.282" v="11" actId="20577"/>
          <ac:spMkLst>
            <pc:docMk/>
            <pc:sldMk cId="3015624781" sldId="325"/>
            <ac:spMk id="2" creationId="{AA3BFDE4-248B-C143-50A9-34890E3F2A28}"/>
          </ac:spMkLst>
        </pc:spChg>
      </pc:sldChg>
      <pc:sldChg chg="modSp mod modNotesTx">
        <pc:chgData name="Kim Santiago" userId="4b362663-76cb-47d1-bd79-4bd99be769b1" providerId="ADAL" clId="{55A00FB6-9BDB-452C-9C06-AEF0503925E7}" dt="2023-08-02T11:58:31.346" v="2046" actId="15"/>
        <pc:sldMkLst>
          <pc:docMk/>
          <pc:sldMk cId="2480642953" sldId="328"/>
        </pc:sldMkLst>
        <pc:spChg chg="mod">
          <ac:chgData name="Kim Santiago" userId="4b362663-76cb-47d1-bd79-4bd99be769b1" providerId="ADAL" clId="{55A00FB6-9BDB-452C-9C06-AEF0503925E7}" dt="2023-08-02T11:58:31.346" v="2046" actId="15"/>
          <ac:spMkLst>
            <pc:docMk/>
            <pc:sldMk cId="2480642953" sldId="328"/>
            <ac:spMk id="2" creationId="{E3080F9C-3DDD-10E8-0218-210BCDD9CA12}"/>
          </ac:spMkLst>
        </pc:spChg>
        <pc:spChg chg="mod ord">
          <ac:chgData name="Kim Santiago" userId="4b362663-76cb-47d1-bd79-4bd99be769b1" providerId="ADAL" clId="{55A00FB6-9BDB-452C-9C06-AEF0503925E7}" dt="2023-08-02T04:09:48.364" v="1992"/>
          <ac:spMkLst>
            <pc:docMk/>
            <pc:sldMk cId="2480642953" sldId="328"/>
            <ac:spMk id="4" creationId="{707F604E-C44C-53F6-AFBC-3B1D131412F7}"/>
          </ac:spMkLst>
        </pc:spChg>
      </pc:sldChg>
      <pc:sldChg chg="modSp new mod">
        <pc:chgData name="Kim Santiago" userId="4b362663-76cb-47d1-bd79-4bd99be769b1" providerId="ADAL" clId="{55A00FB6-9BDB-452C-9C06-AEF0503925E7}" dt="2023-08-02T04:23:17.692" v="2044" actId="27636"/>
        <pc:sldMkLst>
          <pc:docMk/>
          <pc:sldMk cId="43720597" sldId="329"/>
        </pc:sldMkLst>
        <pc:spChg chg="mod">
          <ac:chgData name="Kim Santiago" userId="4b362663-76cb-47d1-bd79-4bd99be769b1" providerId="ADAL" clId="{55A00FB6-9BDB-452C-9C06-AEF0503925E7}" dt="2023-07-25T17:53:57.307" v="28" actId="20577"/>
          <ac:spMkLst>
            <pc:docMk/>
            <pc:sldMk cId="43720597" sldId="329"/>
            <ac:spMk id="2" creationId="{A1463A42-D167-61B2-B777-8965FD93E931}"/>
          </ac:spMkLst>
        </pc:spChg>
        <pc:spChg chg="ord">
          <ac:chgData name="Kim Santiago" userId="4b362663-76cb-47d1-bd79-4bd99be769b1" providerId="ADAL" clId="{55A00FB6-9BDB-452C-9C06-AEF0503925E7}" dt="2023-08-02T04:14:18.384" v="2030"/>
          <ac:spMkLst>
            <pc:docMk/>
            <pc:sldMk cId="43720597" sldId="329"/>
            <ac:spMk id="3" creationId="{80688719-FBEA-2A55-DF9A-70F81E6C2949}"/>
          </ac:spMkLst>
        </pc:spChg>
        <pc:spChg chg="ord">
          <ac:chgData name="Kim Santiago" userId="4b362663-76cb-47d1-bd79-4bd99be769b1" providerId="ADAL" clId="{55A00FB6-9BDB-452C-9C06-AEF0503925E7}" dt="2023-08-02T04:14:22.086" v="2032"/>
          <ac:spMkLst>
            <pc:docMk/>
            <pc:sldMk cId="43720597" sldId="329"/>
            <ac:spMk id="4" creationId="{CA487B0F-61DE-2077-C24E-E6025AAB515F}"/>
          </ac:spMkLst>
        </pc:spChg>
        <pc:spChg chg="mod ord">
          <ac:chgData name="Kim Santiago" userId="4b362663-76cb-47d1-bd79-4bd99be769b1" providerId="ADAL" clId="{55A00FB6-9BDB-452C-9C06-AEF0503925E7}" dt="2023-08-02T04:23:17.692" v="2044" actId="27636"/>
          <ac:spMkLst>
            <pc:docMk/>
            <pc:sldMk cId="43720597" sldId="329"/>
            <ac:spMk id="5" creationId="{E9487291-378E-6A6B-4F97-61F133F570C1}"/>
          </ac:spMkLst>
        </pc:spChg>
      </pc:sldChg>
      <pc:sldChg chg="modSp mod modNotesTx">
        <pc:chgData name="Kim Santiago" userId="4b362663-76cb-47d1-bd79-4bd99be769b1" providerId="ADAL" clId="{55A00FB6-9BDB-452C-9C06-AEF0503925E7}" dt="2023-08-02T04:10:56.947" v="2006"/>
        <pc:sldMkLst>
          <pc:docMk/>
          <pc:sldMk cId="4234816250" sldId="358"/>
        </pc:sldMkLst>
        <pc:spChg chg="mod">
          <ac:chgData name="Kim Santiago" userId="4b362663-76cb-47d1-bd79-4bd99be769b1" providerId="ADAL" clId="{55A00FB6-9BDB-452C-9C06-AEF0503925E7}" dt="2023-08-02T03:54:37.735" v="1986" actId="20577"/>
          <ac:spMkLst>
            <pc:docMk/>
            <pc:sldMk cId="4234816250" sldId="358"/>
            <ac:spMk id="2" creationId="{767E3BB0-F1AF-45E8-A4A7-8A9172B730A7}"/>
          </ac:spMkLst>
        </pc:spChg>
        <pc:spChg chg="ord">
          <ac:chgData name="Kim Santiago" userId="4b362663-76cb-47d1-bd79-4bd99be769b1" providerId="ADAL" clId="{55A00FB6-9BDB-452C-9C06-AEF0503925E7}" dt="2023-08-02T04:10:56.947" v="2006"/>
          <ac:spMkLst>
            <pc:docMk/>
            <pc:sldMk cId="4234816250" sldId="358"/>
            <ac:spMk id="4" creationId="{68994999-B175-45E1-894D-1CA0D64D1E20}"/>
          </ac:spMkLst>
        </pc:spChg>
        <pc:picChg chg="mod">
          <ac:chgData name="Kim Santiago" userId="4b362663-76cb-47d1-bd79-4bd99be769b1" providerId="ADAL" clId="{55A00FB6-9BDB-452C-9C06-AEF0503925E7}" dt="2023-08-02T00:10:29.278" v="719" actId="962"/>
          <ac:picMkLst>
            <pc:docMk/>
            <pc:sldMk cId="4234816250" sldId="358"/>
            <ac:picMk id="8" creationId="{BBE3C3D9-E510-7956-4D56-402F9435140E}"/>
          </ac:picMkLst>
        </pc:picChg>
      </pc:sldChg>
      <pc:sldChg chg="modSp mod modNotesTx">
        <pc:chgData name="Kim Santiago" userId="4b362663-76cb-47d1-bd79-4bd99be769b1" providerId="ADAL" clId="{55A00FB6-9BDB-452C-9C06-AEF0503925E7}" dt="2023-08-02T04:11:22.584" v="2011"/>
        <pc:sldMkLst>
          <pc:docMk/>
          <pc:sldMk cId="1583883838" sldId="359"/>
        </pc:sldMkLst>
        <pc:spChg chg="ord">
          <ac:chgData name="Kim Santiago" userId="4b362663-76cb-47d1-bd79-4bd99be769b1" providerId="ADAL" clId="{55A00FB6-9BDB-452C-9C06-AEF0503925E7}" dt="2023-08-02T04:11:09.256" v="2007"/>
          <ac:spMkLst>
            <pc:docMk/>
            <pc:sldMk cId="1583883838" sldId="359"/>
            <ac:spMk id="4" creationId="{82FCA5E0-1D65-4365-A933-E2A27BE4F97D}"/>
          </ac:spMkLst>
        </pc:spChg>
        <pc:spChg chg="ord">
          <ac:chgData name="Kim Santiago" userId="4b362663-76cb-47d1-bd79-4bd99be769b1" providerId="ADAL" clId="{55A00FB6-9BDB-452C-9C06-AEF0503925E7}" dt="2023-08-02T04:11:17.669" v="2009"/>
          <ac:spMkLst>
            <pc:docMk/>
            <pc:sldMk cId="1583883838" sldId="359"/>
            <ac:spMk id="5" creationId="{9AB85DF4-A526-402A-8620-2345602268D7}"/>
          </ac:spMkLst>
        </pc:spChg>
        <pc:spChg chg="ord">
          <ac:chgData name="Kim Santiago" userId="4b362663-76cb-47d1-bd79-4bd99be769b1" providerId="ADAL" clId="{55A00FB6-9BDB-452C-9C06-AEF0503925E7}" dt="2023-08-02T04:11:22.584" v="2011"/>
          <ac:spMkLst>
            <pc:docMk/>
            <pc:sldMk cId="1583883838" sldId="359"/>
            <ac:spMk id="6" creationId="{474EB62E-54C9-460F-B6C4-0B327FECB74C}"/>
          </ac:spMkLst>
        </pc:spChg>
        <pc:picChg chg="mod">
          <ac:chgData name="Kim Santiago" userId="4b362663-76cb-47d1-bd79-4bd99be769b1" providerId="ADAL" clId="{55A00FB6-9BDB-452C-9C06-AEF0503925E7}" dt="2023-08-02T00:33:33.935" v="721" actId="962"/>
          <ac:picMkLst>
            <pc:docMk/>
            <pc:sldMk cId="1583883838" sldId="359"/>
            <ac:picMk id="7" creationId="{30AAD46B-5AE3-41CC-A829-0FED5A6F9E23}"/>
          </ac:picMkLst>
        </pc:picChg>
      </pc:sldChg>
      <pc:sldChg chg="modSp mod modNotesTx">
        <pc:chgData name="Kim Santiago" userId="4b362663-76cb-47d1-bd79-4bd99be769b1" providerId="ADAL" clId="{55A00FB6-9BDB-452C-9C06-AEF0503925E7}" dt="2023-08-02T04:11:45.346" v="2016"/>
        <pc:sldMkLst>
          <pc:docMk/>
          <pc:sldMk cId="4117950040" sldId="361"/>
        </pc:sldMkLst>
        <pc:spChg chg="mod">
          <ac:chgData name="Kim Santiago" userId="4b362663-76cb-47d1-bd79-4bd99be769b1" providerId="ADAL" clId="{55A00FB6-9BDB-452C-9C06-AEF0503925E7}" dt="2023-08-02T00:54:13.740" v="1784" actId="6549"/>
          <ac:spMkLst>
            <pc:docMk/>
            <pc:sldMk cId="4117950040" sldId="361"/>
            <ac:spMk id="2" creationId="{12A3B121-5AB0-4D30-B0F9-A7A54F101789}"/>
          </ac:spMkLst>
        </pc:spChg>
        <pc:spChg chg="ord">
          <ac:chgData name="Kim Santiago" userId="4b362663-76cb-47d1-bd79-4bd99be769b1" providerId="ADAL" clId="{55A00FB6-9BDB-452C-9C06-AEF0503925E7}" dt="2023-08-02T04:11:35.947" v="2012"/>
          <ac:spMkLst>
            <pc:docMk/>
            <pc:sldMk cId="4117950040" sldId="361"/>
            <ac:spMk id="4" creationId="{7A9321F2-1D49-4DB2-AC16-60652E550A48}"/>
          </ac:spMkLst>
        </pc:spChg>
        <pc:spChg chg="ord">
          <ac:chgData name="Kim Santiago" userId="4b362663-76cb-47d1-bd79-4bd99be769b1" providerId="ADAL" clId="{55A00FB6-9BDB-452C-9C06-AEF0503925E7}" dt="2023-08-02T04:11:41.594" v="2014"/>
          <ac:spMkLst>
            <pc:docMk/>
            <pc:sldMk cId="4117950040" sldId="361"/>
            <ac:spMk id="5" creationId="{6662561D-F6A4-4CD5-B031-93EFFED96E86}"/>
          </ac:spMkLst>
        </pc:spChg>
        <pc:spChg chg="ord">
          <ac:chgData name="Kim Santiago" userId="4b362663-76cb-47d1-bd79-4bd99be769b1" providerId="ADAL" clId="{55A00FB6-9BDB-452C-9C06-AEF0503925E7}" dt="2023-08-02T04:11:45.346" v="2016"/>
          <ac:spMkLst>
            <pc:docMk/>
            <pc:sldMk cId="4117950040" sldId="361"/>
            <ac:spMk id="6" creationId="{97A020CA-2A21-4AEF-9EB8-6F3E6BEAA854}"/>
          </ac:spMkLst>
        </pc:spChg>
        <pc:picChg chg="mod">
          <ac:chgData name="Kim Santiago" userId="4b362663-76cb-47d1-bd79-4bd99be769b1" providerId="ADAL" clId="{55A00FB6-9BDB-452C-9C06-AEF0503925E7}" dt="2023-08-02T00:59:50.037" v="1813" actId="962"/>
          <ac:picMkLst>
            <pc:docMk/>
            <pc:sldMk cId="4117950040" sldId="361"/>
            <ac:picMk id="7" creationId="{FDC52C91-8605-F56C-13D0-ACDB85493F0F}"/>
          </ac:picMkLst>
        </pc:picChg>
      </pc:sldChg>
      <pc:sldChg chg="modSp mod modNotesTx">
        <pc:chgData name="Kim Santiago" userId="4b362663-76cb-47d1-bd79-4bd99be769b1" providerId="ADAL" clId="{55A00FB6-9BDB-452C-9C06-AEF0503925E7}" dt="2023-08-02T04:13:17.784" v="2025"/>
        <pc:sldMkLst>
          <pc:docMk/>
          <pc:sldMk cId="3695715570" sldId="363"/>
        </pc:sldMkLst>
        <pc:spChg chg="ord">
          <ac:chgData name="Kim Santiago" userId="4b362663-76cb-47d1-bd79-4bd99be769b1" providerId="ADAL" clId="{55A00FB6-9BDB-452C-9C06-AEF0503925E7}" dt="2023-08-02T04:13:17.784" v="2025"/>
          <ac:spMkLst>
            <pc:docMk/>
            <pc:sldMk cId="3695715570" sldId="363"/>
            <ac:spMk id="4" creationId="{1FC6C749-6CED-40E4-A2EB-75D00754A9EE}"/>
          </ac:spMkLst>
        </pc:spChg>
        <pc:picChg chg="mod">
          <ac:chgData name="Kim Santiago" userId="4b362663-76cb-47d1-bd79-4bd99be769b1" providerId="ADAL" clId="{55A00FB6-9BDB-452C-9C06-AEF0503925E7}" dt="2023-08-02T02:31:06.968" v="1950" actId="962"/>
          <ac:picMkLst>
            <pc:docMk/>
            <pc:sldMk cId="3695715570" sldId="363"/>
            <ac:picMk id="10" creationId="{03D6597F-7BC5-E254-2F98-0D09CEF80E48}"/>
          </ac:picMkLst>
        </pc:picChg>
      </pc:sldChg>
      <pc:sldChg chg="modSp mod modNotesTx">
        <pc:chgData name="Kim Santiago" userId="4b362663-76cb-47d1-bd79-4bd99be769b1" providerId="ADAL" clId="{55A00FB6-9BDB-452C-9C06-AEF0503925E7}" dt="2023-08-02T23:35:59.724" v="2047" actId="6549"/>
        <pc:sldMkLst>
          <pc:docMk/>
          <pc:sldMk cId="2668844299" sldId="377"/>
        </pc:sldMkLst>
        <pc:spChg chg="mod">
          <ac:chgData name="Kim Santiago" userId="4b362663-76cb-47d1-bd79-4bd99be769b1" providerId="ADAL" clId="{55A00FB6-9BDB-452C-9C06-AEF0503925E7}" dt="2023-08-02T23:35:59.724" v="2047" actId="6549"/>
          <ac:spMkLst>
            <pc:docMk/>
            <pc:sldMk cId="2668844299" sldId="377"/>
            <ac:spMk id="2" creationId="{53C0E86E-F79B-439E-87A0-7B5E2B5A68C5}"/>
          </ac:spMkLst>
        </pc:spChg>
        <pc:spChg chg="ord">
          <ac:chgData name="Kim Santiago" userId="4b362663-76cb-47d1-bd79-4bd99be769b1" providerId="ADAL" clId="{55A00FB6-9BDB-452C-9C06-AEF0503925E7}" dt="2023-08-02T04:13:37.219" v="2026"/>
          <ac:spMkLst>
            <pc:docMk/>
            <pc:sldMk cId="2668844299" sldId="377"/>
            <ac:spMk id="3" creationId="{85BD60DA-C9FF-4C1A-87F3-601BC3E70BFA}"/>
          </ac:spMkLst>
        </pc:spChg>
        <pc:spChg chg="ord">
          <ac:chgData name="Kim Santiago" userId="4b362663-76cb-47d1-bd79-4bd99be769b1" providerId="ADAL" clId="{55A00FB6-9BDB-452C-9C06-AEF0503925E7}" dt="2023-08-02T04:13:40.509" v="2027"/>
          <ac:spMkLst>
            <pc:docMk/>
            <pc:sldMk cId="2668844299" sldId="377"/>
            <ac:spMk id="4" creationId="{9E27A800-594E-4D65-96B3-A2B052425CE9}"/>
          </ac:spMkLst>
        </pc:spChg>
        <pc:spChg chg="mod ord">
          <ac:chgData name="Kim Santiago" userId="4b362663-76cb-47d1-bd79-4bd99be769b1" providerId="ADAL" clId="{55A00FB6-9BDB-452C-9C06-AEF0503925E7}" dt="2023-08-02T04:19:11.822" v="2037" actId="20577"/>
          <ac:spMkLst>
            <pc:docMk/>
            <pc:sldMk cId="2668844299" sldId="377"/>
            <ac:spMk id="5" creationId="{E0A74E39-7808-D346-DB03-8820477309BB}"/>
          </ac:spMkLst>
        </pc:spChg>
      </pc:sldChg>
      <pc:sldChg chg="modSp mod modNotesTx">
        <pc:chgData name="Kim Santiago" userId="4b362663-76cb-47d1-bd79-4bd99be769b1" providerId="ADAL" clId="{55A00FB6-9BDB-452C-9C06-AEF0503925E7}" dt="2023-08-02T04:13:04.003" v="2023"/>
        <pc:sldMkLst>
          <pc:docMk/>
          <pc:sldMk cId="4158810746" sldId="422"/>
        </pc:sldMkLst>
        <pc:spChg chg="ord">
          <ac:chgData name="Kim Santiago" userId="4b362663-76cb-47d1-bd79-4bd99be769b1" providerId="ADAL" clId="{55A00FB6-9BDB-452C-9C06-AEF0503925E7}" dt="2023-08-02T04:13:04.003" v="2023"/>
          <ac:spMkLst>
            <pc:docMk/>
            <pc:sldMk cId="4158810746" sldId="422"/>
            <ac:spMk id="7" creationId="{60683E49-4A2B-D765-C8A9-B9E5A80A0145}"/>
          </ac:spMkLst>
        </pc:spChg>
      </pc:sldChg>
      <pc:sldChg chg="modSp mod modNotesTx">
        <pc:chgData name="Kim Santiago" userId="4b362663-76cb-47d1-bd79-4bd99be769b1" providerId="ADAL" clId="{55A00FB6-9BDB-452C-9C06-AEF0503925E7}" dt="2023-08-02T04:10:13.720" v="1998"/>
        <pc:sldMkLst>
          <pc:docMk/>
          <pc:sldMk cId="2249340031" sldId="427"/>
        </pc:sldMkLst>
        <pc:spChg chg="ord">
          <ac:chgData name="Kim Santiago" userId="4b362663-76cb-47d1-bd79-4bd99be769b1" providerId="ADAL" clId="{55A00FB6-9BDB-452C-9C06-AEF0503925E7}" dt="2023-08-02T04:10:13.720" v="1998"/>
          <ac:spMkLst>
            <pc:docMk/>
            <pc:sldMk cId="2249340031" sldId="427"/>
            <ac:spMk id="2" creationId="{E58D8F05-3F52-C277-7E4A-8AFC79A127B6}"/>
          </ac:spMkLst>
        </pc:spChg>
        <pc:spChg chg="ord">
          <ac:chgData name="Kim Santiago" userId="4b362663-76cb-47d1-bd79-4bd99be769b1" providerId="ADAL" clId="{55A00FB6-9BDB-452C-9C06-AEF0503925E7}" dt="2023-08-02T04:10:03.309" v="1994"/>
          <ac:spMkLst>
            <pc:docMk/>
            <pc:sldMk cId="2249340031" sldId="427"/>
            <ac:spMk id="3" creationId="{60A34363-71BD-AC6E-CC4B-9E531E50C8E1}"/>
          </ac:spMkLst>
        </pc:spChg>
        <pc:spChg chg="ord">
          <ac:chgData name="Kim Santiago" userId="4b362663-76cb-47d1-bd79-4bd99be769b1" providerId="ADAL" clId="{55A00FB6-9BDB-452C-9C06-AEF0503925E7}" dt="2023-08-02T04:10:07.255" v="1996"/>
          <ac:spMkLst>
            <pc:docMk/>
            <pc:sldMk cId="2249340031" sldId="427"/>
            <ac:spMk id="4" creationId="{55209A37-FCC6-DD93-1CE4-EEBD39D3008D}"/>
          </ac:spMkLst>
        </pc:spChg>
        <pc:picChg chg="mod ord">
          <ac:chgData name="Kim Santiago" userId="4b362663-76cb-47d1-bd79-4bd99be769b1" providerId="ADAL" clId="{55A00FB6-9BDB-452C-9C06-AEF0503925E7}" dt="2023-08-02T04:10:09.769" v="1997"/>
          <ac:picMkLst>
            <pc:docMk/>
            <pc:sldMk cId="2249340031" sldId="427"/>
            <ac:picMk id="5" creationId="{8046FB9D-F95E-ACC4-A6BB-A78CF184E7F0}"/>
          </ac:picMkLst>
        </pc:picChg>
      </pc:sldChg>
      <pc:sldChg chg="addSp delSp modSp mod">
        <pc:chgData name="Kim Santiago" userId="4b362663-76cb-47d1-bd79-4bd99be769b1" providerId="ADAL" clId="{55A00FB6-9BDB-452C-9C06-AEF0503925E7}" dt="2023-08-01T15:50:49.221" v="564" actId="14100"/>
        <pc:sldMkLst>
          <pc:docMk/>
          <pc:sldMk cId="1261709093" sldId="435"/>
        </pc:sldMkLst>
        <pc:grpChg chg="add del mod">
          <ac:chgData name="Kim Santiago" userId="4b362663-76cb-47d1-bd79-4bd99be769b1" providerId="ADAL" clId="{55A00FB6-9BDB-452C-9C06-AEF0503925E7}" dt="2023-08-01T15:47:04.281" v="104" actId="478"/>
          <ac:grpSpMkLst>
            <pc:docMk/>
            <pc:sldMk cId="1261709093" sldId="435"/>
            <ac:grpSpMk id="2" creationId="{277E630B-F9EC-22E9-516E-4AF0D4F23AE0}"/>
          </ac:grpSpMkLst>
        </pc:grpChg>
        <pc:picChg chg="add mod">
          <ac:chgData name="Kim Santiago" userId="4b362663-76cb-47d1-bd79-4bd99be769b1" providerId="ADAL" clId="{55A00FB6-9BDB-452C-9C06-AEF0503925E7}" dt="2023-08-01T15:50:49.221" v="564" actId="14100"/>
          <ac:picMkLst>
            <pc:docMk/>
            <pc:sldMk cId="1261709093" sldId="435"/>
            <ac:picMk id="7" creationId="{24F535CA-FCFF-1EFF-74E1-9C9F2E107948}"/>
          </ac:picMkLst>
        </pc:picChg>
        <pc:picChg chg="mod">
          <ac:chgData name="Kim Santiago" userId="4b362663-76cb-47d1-bd79-4bd99be769b1" providerId="ADAL" clId="{55A00FB6-9BDB-452C-9C06-AEF0503925E7}" dt="2023-08-01T15:06:02.027" v="103" actId="164"/>
          <ac:picMkLst>
            <pc:docMk/>
            <pc:sldMk cId="1261709093" sldId="435"/>
            <ac:picMk id="16" creationId="{BA34AAC0-A130-4220-A5E1-4F2834AB5F36}"/>
          </ac:picMkLst>
        </pc:picChg>
        <pc:picChg chg="mod">
          <ac:chgData name="Kim Santiago" userId="4b362663-76cb-47d1-bd79-4bd99be769b1" providerId="ADAL" clId="{55A00FB6-9BDB-452C-9C06-AEF0503925E7}" dt="2023-08-01T15:06:02.027" v="103" actId="164"/>
          <ac:picMkLst>
            <pc:docMk/>
            <pc:sldMk cId="1261709093" sldId="435"/>
            <ac:picMk id="24" creationId="{446CC8D8-6287-22AD-4EE0-73E58FC66567}"/>
          </ac:picMkLst>
        </pc:picChg>
        <pc:picChg chg="mod">
          <ac:chgData name="Kim Santiago" userId="4b362663-76cb-47d1-bd79-4bd99be769b1" providerId="ADAL" clId="{55A00FB6-9BDB-452C-9C06-AEF0503925E7}" dt="2023-08-01T15:06:02.027" v="103" actId="164"/>
          <ac:picMkLst>
            <pc:docMk/>
            <pc:sldMk cId="1261709093" sldId="435"/>
            <ac:picMk id="26" creationId="{7B5FAB94-8439-EF98-11A5-35B2A4B9622C}"/>
          </ac:picMkLst>
        </pc:picChg>
      </pc:sldChg>
      <pc:sldChg chg="modSp mod modNotesTx">
        <pc:chgData name="Kim Santiago" userId="4b362663-76cb-47d1-bd79-4bd99be769b1" providerId="ADAL" clId="{55A00FB6-9BDB-452C-9C06-AEF0503925E7}" dt="2023-08-02T04:12:02.440" v="2017"/>
        <pc:sldMkLst>
          <pc:docMk/>
          <pc:sldMk cId="1363553972" sldId="438"/>
        </pc:sldMkLst>
        <pc:spChg chg="mod">
          <ac:chgData name="Kim Santiago" userId="4b362663-76cb-47d1-bd79-4bd99be769b1" providerId="ADAL" clId="{55A00FB6-9BDB-452C-9C06-AEF0503925E7}" dt="2023-08-02T01:11:56.130" v="1817" actId="6549"/>
          <ac:spMkLst>
            <pc:docMk/>
            <pc:sldMk cId="1363553972" sldId="438"/>
            <ac:spMk id="2" creationId="{4F215E87-9873-3830-F40A-A1DD8D7B9CF6}"/>
          </ac:spMkLst>
        </pc:spChg>
        <pc:spChg chg="ord">
          <ac:chgData name="Kim Santiago" userId="4b362663-76cb-47d1-bd79-4bd99be769b1" providerId="ADAL" clId="{55A00FB6-9BDB-452C-9C06-AEF0503925E7}" dt="2023-08-02T04:12:02.440" v="2017"/>
          <ac:spMkLst>
            <pc:docMk/>
            <pc:sldMk cId="1363553972" sldId="438"/>
            <ac:spMk id="4" creationId="{4FC4C4AB-F834-335C-A25D-19CE96F85BD3}"/>
          </ac:spMkLst>
        </pc:spChg>
      </pc:sldChg>
      <pc:sldChg chg="modSp mod modNotesTx">
        <pc:chgData name="Kim Santiago" userId="4b362663-76cb-47d1-bd79-4bd99be769b1" providerId="ADAL" clId="{55A00FB6-9BDB-452C-9C06-AEF0503925E7}" dt="2023-08-02T04:12:50.128" v="2022"/>
        <pc:sldMkLst>
          <pc:docMk/>
          <pc:sldMk cId="701690586" sldId="439"/>
        </pc:sldMkLst>
        <pc:spChg chg="mod">
          <ac:chgData name="Kim Santiago" userId="4b362663-76cb-47d1-bd79-4bd99be769b1" providerId="ADAL" clId="{55A00FB6-9BDB-452C-9C06-AEF0503925E7}" dt="2023-08-01T13:15:16.316" v="92" actId="6549"/>
          <ac:spMkLst>
            <pc:docMk/>
            <pc:sldMk cId="701690586" sldId="439"/>
            <ac:spMk id="2" creationId="{1882D778-3C02-45CD-A8E0-C6097598A3E4}"/>
          </ac:spMkLst>
        </pc:spChg>
        <pc:spChg chg="ord">
          <ac:chgData name="Kim Santiago" userId="4b362663-76cb-47d1-bd79-4bd99be769b1" providerId="ADAL" clId="{55A00FB6-9BDB-452C-9C06-AEF0503925E7}" dt="2023-08-02T04:12:43.098" v="2021"/>
          <ac:spMkLst>
            <pc:docMk/>
            <pc:sldMk cId="701690586" sldId="439"/>
            <ac:spMk id="4" creationId="{4F0CD6D0-73CA-4DD1-AF09-67659F0C4223}"/>
          </ac:spMkLst>
        </pc:spChg>
        <pc:spChg chg="mod ord">
          <ac:chgData name="Kim Santiago" userId="4b362663-76cb-47d1-bd79-4bd99be769b1" providerId="ADAL" clId="{55A00FB6-9BDB-452C-9C06-AEF0503925E7}" dt="2023-08-02T04:12:50.128" v="2022"/>
          <ac:spMkLst>
            <pc:docMk/>
            <pc:sldMk cId="701690586" sldId="439"/>
            <ac:spMk id="13" creationId="{23BA64A6-2C03-CD8D-B2B4-F9FC472DF1D2}"/>
          </ac:spMkLst>
        </pc:spChg>
      </pc:sldChg>
      <pc:sldChg chg="modSp mod modNotesTx">
        <pc:chgData name="Kim Santiago" userId="4b362663-76cb-47d1-bd79-4bd99be769b1" providerId="ADAL" clId="{55A00FB6-9BDB-452C-9C06-AEF0503925E7}" dt="2023-08-02T04:12:29.151" v="2020"/>
        <pc:sldMkLst>
          <pc:docMk/>
          <pc:sldMk cId="2977273816" sldId="442"/>
        </pc:sldMkLst>
        <pc:spChg chg="mod">
          <ac:chgData name="Kim Santiago" userId="4b362663-76cb-47d1-bd79-4bd99be769b1" providerId="ADAL" clId="{55A00FB6-9BDB-452C-9C06-AEF0503925E7}" dt="2023-08-02T01:22:09.460" v="1831" actId="6549"/>
          <ac:spMkLst>
            <pc:docMk/>
            <pc:sldMk cId="2977273816" sldId="442"/>
            <ac:spMk id="2" creationId="{1882D778-3C02-45CD-A8E0-C6097598A3E4}"/>
          </ac:spMkLst>
        </pc:spChg>
        <pc:spChg chg="ord">
          <ac:chgData name="Kim Santiago" userId="4b362663-76cb-47d1-bd79-4bd99be769b1" providerId="ADAL" clId="{55A00FB6-9BDB-452C-9C06-AEF0503925E7}" dt="2023-08-02T04:12:24.795" v="2019"/>
          <ac:spMkLst>
            <pc:docMk/>
            <pc:sldMk cId="2977273816" sldId="442"/>
            <ac:spMk id="4" creationId="{4F0CD6D0-73CA-4DD1-AF09-67659F0C4223}"/>
          </ac:spMkLst>
        </pc:spChg>
        <pc:spChg chg="ord">
          <ac:chgData name="Kim Santiago" userId="4b362663-76cb-47d1-bd79-4bd99be769b1" providerId="ADAL" clId="{55A00FB6-9BDB-452C-9C06-AEF0503925E7}" dt="2023-08-02T04:12:29.151" v="2020"/>
          <ac:spMkLst>
            <pc:docMk/>
            <pc:sldMk cId="2977273816" sldId="442"/>
            <ac:spMk id="6" creationId="{03353E24-5EEE-4B0C-A3B5-E401ADE70380}"/>
          </ac:spMkLst>
        </pc:spChg>
        <pc:picChg chg="mod">
          <ac:chgData name="Kim Santiago" userId="4b362663-76cb-47d1-bd79-4bd99be769b1" providerId="ADAL" clId="{55A00FB6-9BDB-452C-9C06-AEF0503925E7}" dt="2023-08-02T01:27:39.036" v="1921" actId="962"/>
          <ac:picMkLst>
            <pc:docMk/>
            <pc:sldMk cId="2977273816" sldId="442"/>
            <ac:picMk id="3" creationId="{2258E020-9DA7-DA71-84DD-13D1677A867D}"/>
          </ac:picMkLst>
        </pc:picChg>
      </pc:sldChg>
      <pc:sldChg chg="modSp mod modNotesTx">
        <pc:chgData name="Kim Santiago" userId="4b362663-76cb-47d1-bd79-4bd99be769b1" providerId="ADAL" clId="{55A00FB6-9BDB-452C-9C06-AEF0503925E7}" dt="2023-08-02T04:10:40.561" v="2004"/>
        <pc:sldMkLst>
          <pc:docMk/>
          <pc:sldMk cId="853284227" sldId="443"/>
        </pc:sldMkLst>
        <pc:spChg chg="ord">
          <ac:chgData name="Kim Santiago" userId="4b362663-76cb-47d1-bd79-4bd99be769b1" providerId="ADAL" clId="{55A00FB6-9BDB-452C-9C06-AEF0503925E7}" dt="2023-08-02T04:10:40.561" v="2004"/>
          <ac:spMkLst>
            <pc:docMk/>
            <pc:sldMk cId="853284227" sldId="443"/>
            <ac:spMk id="2" creationId="{E58D8F05-3F52-C277-7E4A-8AFC79A127B6}"/>
          </ac:spMkLst>
        </pc:spChg>
        <pc:spChg chg="mod ord">
          <ac:chgData name="Kim Santiago" userId="4b362663-76cb-47d1-bd79-4bd99be769b1" providerId="ADAL" clId="{55A00FB6-9BDB-452C-9C06-AEF0503925E7}" dt="2023-08-02T04:10:26.154" v="2000"/>
          <ac:spMkLst>
            <pc:docMk/>
            <pc:sldMk cId="853284227" sldId="443"/>
            <ac:spMk id="3" creationId="{60A34363-71BD-AC6E-CC4B-9E531E50C8E1}"/>
          </ac:spMkLst>
        </pc:spChg>
        <pc:spChg chg="ord">
          <ac:chgData name="Kim Santiago" userId="4b362663-76cb-47d1-bd79-4bd99be769b1" providerId="ADAL" clId="{55A00FB6-9BDB-452C-9C06-AEF0503925E7}" dt="2023-08-02T04:10:33.506" v="2002"/>
          <ac:spMkLst>
            <pc:docMk/>
            <pc:sldMk cId="853284227" sldId="443"/>
            <ac:spMk id="4" creationId="{55209A37-FCC6-DD93-1CE4-EEBD39D3008D}"/>
          </ac:spMkLst>
        </pc:spChg>
        <pc:picChg chg="mod ord">
          <ac:chgData name="Kim Santiago" userId="4b362663-76cb-47d1-bd79-4bd99be769b1" providerId="ADAL" clId="{55A00FB6-9BDB-452C-9C06-AEF0503925E7}" dt="2023-08-02T04:10:35.639" v="2003"/>
          <ac:picMkLst>
            <pc:docMk/>
            <pc:sldMk cId="853284227" sldId="443"/>
            <ac:picMk id="7" creationId="{86FCCAFB-53AF-3297-FEDD-20F4795E5D9D}"/>
          </ac:picMkLst>
        </pc:picChg>
      </pc:sldChg>
      <pc:sldChg chg="modSp new del mod">
        <pc:chgData name="Kim Santiago" userId="4b362663-76cb-47d1-bd79-4bd99be769b1" providerId="ADAL" clId="{55A00FB6-9BDB-452C-9C06-AEF0503925E7}" dt="2023-08-02T02:08:28.318" v="1946" actId="2696"/>
        <pc:sldMkLst>
          <pc:docMk/>
          <pc:sldMk cId="2058965888" sldId="444"/>
        </pc:sldMkLst>
        <pc:spChg chg="mod">
          <ac:chgData name="Kim Santiago" userId="4b362663-76cb-47d1-bd79-4bd99be769b1" providerId="ADAL" clId="{55A00FB6-9BDB-452C-9C06-AEF0503925E7}" dt="2023-08-02T02:07:18.196" v="1940" actId="255"/>
          <ac:spMkLst>
            <pc:docMk/>
            <pc:sldMk cId="2058965888" sldId="444"/>
            <ac:spMk id="2" creationId="{21C7845D-F5F0-D946-C6F9-574C16474E22}"/>
          </ac:spMkLst>
        </pc:spChg>
        <pc:spChg chg="mod">
          <ac:chgData name="Kim Santiago" userId="4b362663-76cb-47d1-bd79-4bd99be769b1" providerId="ADAL" clId="{55A00FB6-9BDB-452C-9C06-AEF0503925E7}" dt="2023-08-02T02:08:19.927" v="1945" actId="14100"/>
          <ac:spMkLst>
            <pc:docMk/>
            <pc:sldMk cId="2058965888" sldId="444"/>
            <ac:spMk id="3" creationId="{D6D228A7-9976-FFF6-E57C-2E204C7802A1}"/>
          </ac:spMkLst>
        </pc:spChg>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Sean McIver" userId="S::smciver@bloomsburie.com::499cbfd1-739c-47a8-8d54-9c7cb3e69d57" providerId="AD" clId="Web-{77AFE22E-CEE8-810C-AB1C-A3475B21EF25}"/>
    <pc:docChg chg="modSld">
      <pc:chgData name="Sean McIver" userId="S::smciver@bloomsburie.com::499cbfd1-739c-47a8-8d54-9c7cb3e69d57" providerId="AD" clId="Web-{77AFE22E-CEE8-810C-AB1C-A3475B21EF25}" dt="2023-10-19T21:01:41.300" v="61"/>
      <pc:docMkLst>
        <pc:docMk/>
      </pc:docMkLst>
      <pc:sldChg chg="modNotes">
        <pc:chgData name="Sean McIver" userId="S::smciver@bloomsburie.com::499cbfd1-739c-47a8-8d54-9c7cb3e69d57" providerId="AD" clId="Web-{77AFE22E-CEE8-810C-AB1C-A3475B21EF25}" dt="2023-10-19T20:54:21.154" v="2"/>
        <pc:sldMkLst>
          <pc:docMk/>
          <pc:sldMk cId="2480642953" sldId="328"/>
        </pc:sldMkLst>
      </pc:sldChg>
      <pc:sldChg chg="modNotes">
        <pc:chgData name="Sean McIver" userId="S::smciver@bloomsburie.com::499cbfd1-739c-47a8-8d54-9c7cb3e69d57" providerId="AD" clId="Web-{77AFE22E-CEE8-810C-AB1C-A3475B21EF25}" dt="2023-10-19T20:55:07.561" v="24"/>
        <pc:sldMkLst>
          <pc:docMk/>
          <pc:sldMk cId="4234816250" sldId="358"/>
        </pc:sldMkLst>
      </pc:sldChg>
      <pc:sldChg chg="modNotes">
        <pc:chgData name="Sean McIver" userId="S::smciver@bloomsburie.com::499cbfd1-739c-47a8-8d54-9c7cb3e69d57" providerId="AD" clId="Web-{77AFE22E-CEE8-810C-AB1C-A3475B21EF25}" dt="2023-10-19T20:55:48.983" v="26"/>
        <pc:sldMkLst>
          <pc:docMk/>
          <pc:sldMk cId="4117950040" sldId="361"/>
        </pc:sldMkLst>
      </pc:sldChg>
      <pc:sldChg chg="modNotes">
        <pc:chgData name="Sean McIver" userId="S::smciver@bloomsburie.com::499cbfd1-739c-47a8-8d54-9c7cb3e69d57" providerId="AD" clId="Web-{77AFE22E-CEE8-810C-AB1C-A3475B21EF25}" dt="2023-10-19T21:01:09.847" v="49"/>
        <pc:sldMkLst>
          <pc:docMk/>
          <pc:sldMk cId="3695715570" sldId="363"/>
        </pc:sldMkLst>
      </pc:sldChg>
      <pc:sldChg chg="modNotes">
        <pc:chgData name="Sean McIver" userId="S::smciver@bloomsburie.com::499cbfd1-739c-47a8-8d54-9c7cb3e69d57" providerId="AD" clId="Web-{77AFE22E-CEE8-810C-AB1C-A3475B21EF25}" dt="2023-10-19T21:01:41.300" v="61"/>
        <pc:sldMkLst>
          <pc:docMk/>
          <pc:sldMk cId="2668844299" sldId="377"/>
        </pc:sldMkLst>
      </pc:sldChg>
      <pc:sldChg chg="modNotes">
        <pc:chgData name="Sean McIver" userId="S::smciver@bloomsburie.com::499cbfd1-739c-47a8-8d54-9c7cb3e69d57" providerId="AD" clId="Web-{77AFE22E-CEE8-810C-AB1C-A3475B21EF25}" dt="2023-10-19T21:01:02.378" v="45"/>
        <pc:sldMkLst>
          <pc:docMk/>
          <pc:sldMk cId="4158810746" sldId="422"/>
        </pc:sldMkLst>
      </pc:sldChg>
      <pc:sldChg chg="modNotes">
        <pc:chgData name="Sean McIver" userId="S::smciver@bloomsburie.com::499cbfd1-739c-47a8-8d54-9c7cb3e69d57" providerId="AD" clId="Web-{77AFE22E-CEE8-810C-AB1C-A3475B21EF25}" dt="2023-10-19T20:54:58.670" v="18"/>
        <pc:sldMkLst>
          <pc:docMk/>
          <pc:sldMk cId="2249340031" sldId="427"/>
        </pc:sldMkLst>
      </pc:sldChg>
      <pc:sldChg chg="modNotes">
        <pc:chgData name="Sean McIver" userId="S::smciver@bloomsburie.com::499cbfd1-739c-47a8-8d54-9c7cb3e69d57" providerId="AD" clId="Web-{77AFE22E-CEE8-810C-AB1C-A3475B21EF25}" dt="2023-10-19T21:00:28.424" v="31"/>
        <pc:sldMkLst>
          <pc:docMk/>
          <pc:sldMk cId="1363553972" sldId="438"/>
        </pc:sldMkLst>
      </pc:sldChg>
      <pc:sldChg chg="modNotes">
        <pc:chgData name="Sean McIver" userId="S::smciver@bloomsburie.com::499cbfd1-739c-47a8-8d54-9c7cb3e69d57" providerId="AD" clId="Web-{77AFE22E-CEE8-810C-AB1C-A3475B21EF25}" dt="2023-10-19T21:00:51.284" v="40"/>
        <pc:sldMkLst>
          <pc:docMk/>
          <pc:sldMk cId="701690586" sldId="439"/>
        </pc:sldMkLst>
      </pc:sldChg>
    </pc:docChg>
  </pc:docChgLst>
  <pc:docChgLst>
    <pc:chgData name="Lovetta Rogers" userId="1e6a42ca-97d3-498d-bac9-f6a565ae431a" providerId="ADAL" clId="{5E58A724-181E-4D50-8424-B34BA21B7D3A}"/>
    <pc:docChg chg="modSld">
      <pc:chgData name="Lovetta Rogers" userId="1e6a42ca-97d3-498d-bac9-f6a565ae431a" providerId="ADAL" clId="{5E58A724-181E-4D50-8424-B34BA21B7D3A}" dt="2023-09-11T17:04:45.731" v="13" actId="948"/>
      <pc:docMkLst>
        <pc:docMk/>
      </pc:docMkLst>
      <pc:sldChg chg="modSp mod">
        <pc:chgData name="Lovetta Rogers" userId="1e6a42ca-97d3-498d-bac9-f6a565ae431a" providerId="ADAL" clId="{5E58A724-181E-4D50-8424-B34BA21B7D3A}" dt="2023-09-11T17:02:20.402" v="0" actId="962"/>
        <pc:sldMkLst>
          <pc:docMk/>
          <pc:sldMk cId="2480642953" sldId="328"/>
        </pc:sldMkLst>
        <pc:spChg chg="mod">
          <ac:chgData name="Lovetta Rogers" userId="1e6a42ca-97d3-498d-bac9-f6a565ae431a" providerId="ADAL" clId="{5E58A724-181E-4D50-8424-B34BA21B7D3A}" dt="2023-09-11T17:02:20.402" v="0" actId="962"/>
          <ac:spMkLst>
            <pc:docMk/>
            <pc:sldMk cId="2480642953" sldId="328"/>
            <ac:spMk id="5" creationId="{F6291EDD-E85B-FE68-545A-BAA68D7AA014}"/>
          </ac:spMkLst>
        </pc:spChg>
      </pc:sldChg>
      <pc:sldChg chg="modSp mod">
        <pc:chgData name="Lovetta Rogers" userId="1e6a42ca-97d3-498d-bac9-f6a565ae431a" providerId="ADAL" clId="{5E58A724-181E-4D50-8424-B34BA21B7D3A}" dt="2023-09-11T17:03:39.346" v="10" actId="962"/>
        <pc:sldMkLst>
          <pc:docMk/>
          <pc:sldMk cId="43720597" sldId="329"/>
        </pc:sldMkLst>
        <pc:spChg chg="mod">
          <ac:chgData name="Lovetta Rogers" userId="1e6a42ca-97d3-498d-bac9-f6a565ae431a" providerId="ADAL" clId="{5E58A724-181E-4D50-8424-B34BA21B7D3A}" dt="2023-09-11T17:03:39.346" v="10" actId="962"/>
          <ac:spMkLst>
            <pc:docMk/>
            <pc:sldMk cId="43720597" sldId="329"/>
            <ac:spMk id="3" creationId="{80688719-FBEA-2A55-DF9A-70F81E6C2949}"/>
          </ac:spMkLst>
        </pc:spChg>
      </pc:sldChg>
      <pc:sldChg chg="modSp mod">
        <pc:chgData name="Lovetta Rogers" userId="1e6a42ca-97d3-498d-bac9-f6a565ae431a" providerId="ADAL" clId="{5E58A724-181E-4D50-8424-B34BA21B7D3A}" dt="2023-09-11T17:02:37.315" v="2" actId="962"/>
        <pc:sldMkLst>
          <pc:docMk/>
          <pc:sldMk cId="4234816250" sldId="358"/>
        </pc:sldMkLst>
        <pc:spChg chg="mod">
          <ac:chgData name="Lovetta Rogers" userId="1e6a42ca-97d3-498d-bac9-f6a565ae431a" providerId="ADAL" clId="{5E58A724-181E-4D50-8424-B34BA21B7D3A}" dt="2023-09-11T17:02:37.315" v="2" actId="962"/>
          <ac:spMkLst>
            <pc:docMk/>
            <pc:sldMk cId="4234816250" sldId="358"/>
            <ac:spMk id="5" creationId="{A2E9724C-FB55-4303-9D54-98700E4545F8}"/>
          </ac:spMkLst>
        </pc:spChg>
      </pc:sldChg>
      <pc:sldChg chg="modSp mod">
        <pc:chgData name="Lovetta Rogers" userId="1e6a42ca-97d3-498d-bac9-f6a565ae431a" providerId="ADAL" clId="{5E58A724-181E-4D50-8424-B34BA21B7D3A}" dt="2023-09-11T17:02:43.307" v="3" actId="962"/>
        <pc:sldMkLst>
          <pc:docMk/>
          <pc:sldMk cId="1583883838" sldId="359"/>
        </pc:sldMkLst>
        <pc:spChg chg="mod">
          <ac:chgData name="Lovetta Rogers" userId="1e6a42ca-97d3-498d-bac9-f6a565ae431a" providerId="ADAL" clId="{5E58A724-181E-4D50-8424-B34BA21B7D3A}" dt="2023-09-11T17:02:43.307" v="3" actId="962"/>
          <ac:spMkLst>
            <pc:docMk/>
            <pc:sldMk cId="1583883838" sldId="359"/>
            <ac:spMk id="5" creationId="{9AB85DF4-A526-402A-8620-2345602268D7}"/>
          </ac:spMkLst>
        </pc:spChg>
      </pc:sldChg>
      <pc:sldChg chg="modSp mod">
        <pc:chgData name="Lovetta Rogers" userId="1e6a42ca-97d3-498d-bac9-f6a565ae431a" providerId="ADAL" clId="{5E58A724-181E-4D50-8424-B34BA21B7D3A}" dt="2023-09-11T17:02:53.340" v="4" actId="962"/>
        <pc:sldMkLst>
          <pc:docMk/>
          <pc:sldMk cId="4117950040" sldId="361"/>
        </pc:sldMkLst>
        <pc:spChg chg="mod">
          <ac:chgData name="Lovetta Rogers" userId="1e6a42ca-97d3-498d-bac9-f6a565ae431a" providerId="ADAL" clId="{5E58A724-181E-4D50-8424-B34BA21B7D3A}" dt="2023-09-11T17:02:53.340" v="4" actId="962"/>
          <ac:spMkLst>
            <pc:docMk/>
            <pc:sldMk cId="4117950040" sldId="361"/>
            <ac:spMk id="5" creationId="{6662561D-F6A4-4CD5-B031-93EFFED96E86}"/>
          </ac:spMkLst>
        </pc:spChg>
      </pc:sldChg>
      <pc:sldChg chg="modSp mod">
        <pc:chgData name="Lovetta Rogers" userId="1e6a42ca-97d3-498d-bac9-f6a565ae431a" providerId="ADAL" clId="{5E58A724-181E-4D50-8424-B34BA21B7D3A}" dt="2023-09-11T17:03:18.393" v="5" actId="962"/>
        <pc:sldMkLst>
          <pc:docMk/>
          <pc:sldMk cId="3695715570" sldId="363"/>
        </pc:sldMkLst>
        <pc:spChg chg="mod">
          <ac:chgData name="Lovetta Rogers" userId="1e6a42ca-97d3-498d-bac9-f6a565ae431a" providerId="ADAL" clId="{5E58A724-181E-4D50-8424-B34BA21B7D3A}" dt="2023-09-11T17:03:18.393" v="5" actId="962"/>
          <ac:spMkLst>
            <pc:docMk/>
            <pc:sldMk cId="3695715570" sldId="363"/>
            <ac:spMk id="5" creationId="{30D8E431-4EA1-4264-B6D1-E8F68ED17A0A}"/>
          </ac:spMkLst>
        </pc:spChg>
      </pc:sldChg>
      <pc:sldChg chg="modSp mod">
        <pc:chgData name="Lovetta Rogers" userId="1e6a42ca-97d3-498d-bac9-f6a565ae431a" providerId="ADAL" clId="{5E58A724-181E-4D50-8424-B34BA21B7D3A}" dt="2023-09-11T17:03:30.345" v="9" actId="13244"/>
        <pc:sldMkLst>
          <pc:docMk/>
          <pc:sldMk cId="2668844299" sldId="377"/>
        </pc:sldMkLst>
        <pc:spChg chg="mod ord">
          <ac:chgData name="Lovetta Rogers" userId="1e6a42ca-97d3-498d-bac9-f6a565ae431a" providerId="ADAL" clId="{5E58A724-181E-4D50-8424-B34BA21B7D3A}" dt="2023-09-11T17:03:26.139" v="7" actId="13244"/>
          <ac:spMkLst>
            <pc:docMk/>
            <pc:sldMk cId="2668844299" sldId="377"/>
            <ac:spMk id="3" creationId="{85BD60DA-C9FF-4C1A-87F3-601BC3E70BFA}"/>
          </ac:spMkLst>
        </pc:spChg>
        <pc:spChg chg="ord">
          <ac:chgData name="Lovetta Rogers" userId="1e6a42ca-97d3-498d-bac9-f6a565ae431a" providerId="ADAL" clId="{5E58A724-181E-4D50-8424-B34BA21B7D3A}" dt="2023-09-11T17:03:29.024" v="8" actId="13244"/>
          <ac:spMkLst>
            <pc:docMk/>
            <pc:sldMk cId="2668844299" sldId="377"/>
            <ac:spMk id="4" creationId="{9E27A800-594E-4D65-96B3-A2B052425CE9}"/>
          </ac:spMkLst>
        </pc:spChg>
        <pc:spChg chg="ord">
          <ac:chgData name="Lovetta Rogers" userId="1e6a42ca-97d3-498d-bac9-f6a565ae431a" providerId="ADAL" clId="{5E58A724-181E-4D50-8424-B34BA21B7D3A}" dt="2023-09-11T17:03:30.345" v="9" actId="13244"/>
          <ac:spMkLst>
            <pc:docMk/>
            <pc:sldMk cId="2668844299" sldId="377"/>
            <ac:spMk id="9" creationId="{3DA720A4-B47A-68FF-1A94-4366F807263F}"/>
          </ac:spMkLst>
        </pc:spChg>
      </pc:sldChg>
      <pc:sldChg chg="modSp mod">
        <pc:chgData name="Lovetta Rogers" userId="1e6a42ca-97d3-498d-bac9-f6a565ae431a" providerId="ADAL" clId="{5E58A724-181E-4D50-8424-B34BA21B7D3A}" dt="2023-09-11T17:04:45.731" v="13" actId="948"/>
        <pc:sldMkLst>
          <pc:docMk/>
          <pc:sldMk cId="4158810746" sldId="422"/>
        </pc:sldMkLst>
        <pc:spChg chg="mod">
          <ac:chgData name="Lovetta Rogers" userId="1e6a42ca-97d3-498d-bac9-f6a565ae431a" providerId="ADAL" clId="{5E58A724-181E-4D50-8424-B34BA21B7D3A}" dt="2023-09-11T17:04:45.731" v="13" actId="948"/>
          <ac:spMkLst>
            <pc:docMk/>
            <pc:sldMk cId="4158810746" sldId="422"/>
            <ac:spMk id="8" creationId="{C6B59247-AF3D-2F3F-19EA-157A51A6E662}"/>
          </ac:spMkLst>
        </pc:spChg>
      </pc:sldChg>
      <pc:sldChg chg="modSp mod">
        <pc:chgData name="Lovetta Rogers" userId="1e6a42ca-97d3-498d-bac9-f6a565ae431a" providerId="ADAL" clId="{5E58A724-181E-4D50-8424-B34BA21B7D3A}" dt="2023-09-11T17:02:24.909" v="1" actId="962"/>
        <pc:sldMkLst>
          <pc:docMk/>
          <pc:sldMk cId="1261709093" sldId="435"/>
        </pc:sldMkLst>
        <pc:spChg chg="mod">
          <ac:chgData name="Lovetta Rogers" userId="1e6a42ca-97d3-498d-bac9-f6a565ae431a" providerId="ADAL" clId="{5E58A724-181E-4D50-8424-B34BA21B7D3A}" dt="2023-09-11T17:02:24.909" v="1" actId="962"/>
          <ac:spMkLst>
            <pc:docMk/>
            <pc:sldMk cId="1261709093" sldId="435"/>
            <ac:spMk id="5" creationId="{9D9B312C-C4DB-93B6-5586-158EC420046E}"/>
          </ac:spMkLst>
        </pc:spChg>
      </pc:sldChg>
    </pc:docChg>
  </pc:docChgLst>
  <pc:docChgLst>
    <pc:chgData name="Kim Santiago" userId="4b362663-76cb-47d1-bd79-4bd99be769b1" providerId="ADAL" clId="{0A0CE1AF-CBE7-492D-8E19-FAB1A7F15836}"/>
    <pc:docChg chg="custSel modSld">
      <pc:chgData name="Kim Santiago" userId="4b362663-76cb-47d1-bd79-4bd99be769b1" providerId="ADAL" clId="{0A0CE1AF-CBE7-492D-8E19-FAB1A7F15836}" dt="2023-07-17T17:25:13.410" v="50" actId="6549"/>
      <pc:docMkLst>
        <pc:docMk/>
      </pc:docMkLst>
      <pc:sldChg chg="modSp mod">
        <pc:chgData name="Kim Santiago" userId="4b362663-76cb-47d1-bd79-4bd99be769b1" providerId="ADAL" clId="{0A0CE1AF-CBE7-492D-8E19-FAB1A7F15836}" dt="2023-07-17T17:24:45.772" v="45" actId="20577"/>
        <pc:sldMkLst>
          <pc:docMk/>
          <pc:sldMk cId="3015624781" sldId="325"/>
        </pc:sldMkLst>
        <pc:spChg chg="mod">
          <ac:chgData name="Kim Santiago" userId="4b362663-76cb-47d1-bd79-4bd99be769b1" providerId="ADAL" clId="{0A0CE1AF-CBE7-492D-8E19-FAB1A7F15836}" dt="2023-07-17T17:24:45.772" v="45" actId="20577"/>
          <ac:spMkLst>
            <pc:docMk/>
            <pc:sldMk cId="3015624781" sldId="325"/>
            <ac:spMk id="2" creationId="{AA3BFDE4-248B-C143-50A9-34890E3F2A28}"/>
          </ac:spMkLst>
        </pc:spChg>
      </pc:sldChg>
      <pc:sldChg chg="modSp mod">
        <pc:chgData name="Kim Santiago" userId="4b362663-76cb-47d1-bd79-4bd99be769b1" providerId="ADAL" clId="{0A0CE1AF-CBE7-492D-8E19-FAB1A7F15836}" dt="2023-07-17T17:25:13.410" v="50" actId="6549"/>
        <pc:sldMkLst>
          <pc:docMk/>
          <pc:sldMk cId="2480642953" sldId="328"/>
        </pc:sldMkLst>
        <pc:spChg chg="mod">
          <ac:chgData name="Kim Santiago" userId="4b362663-76cb-47d1-bd79-4bd99be769b1" providerId="ADAL" clId="{0A0CE1AF-CBE7-492D-8E19-FAB1A7F15836}" dt="2023-07-17T17:25:13.410" v="50" actId="6549"/>
          <ac:spMkLst>
            <pc:docMk/>
            <pc:sldMk cId="2480642953" sldId="328"/>
            <ac:spMk id="2" creationId="{E3080F9C-3DDD-10E8-0218-210BCDD9CA12}"/>
          </ac:spMkLst>
        </pc:spChg>
        <pc:spChg chg="mod">
          <ac:chgData name="Kim Santiago" userId="4b362663-76cb-47d1-bd79-4bd99be769b1" providerId="ADAL" clId="{0A0CE1AF-CBE7-492D-8E19-FAB1A7F15836}" dt="2023-07-17T17:24:55.725" v="46" actId="20577"/>
          <ac:spMkLst>
            <pc:docMk/>
            <pc:sldMk cId="2480642953" sldId="328"/>
            <ac:spMk id="4" creationId="{707F604E-C44C-53F6-AFBC-3B1D131412F7}"/>
          </ac:spMkLst>
        </pc:spChg>
      </pc:sldChg>
    </pc:docChg>
  </pc:docChgLst>
  <pc:docChgLst>
    <pc:chgData name="Kim Santiago" userId="4b362663-76cb-47d1-bd79-4bd99be769b1" providerId="ADAL" clId="{C9F933AB-23C6-4FA2-9C44-969C5314CF64}"/>
    <pc:docChg chg="undo redo custSel delSld modSld modMainMaster">
      <pc:chgData name="Kim Santiago" userId="4b362663-76cb-47d1-bd79-4bd99be769b1" providerId="ADAL" clId="{C9F933AB-23C6-4FA2-9C44-969C5314CF64}" dt="2023-08-24T13:38:23.049" v="538"/>
      <pc:docMkLst>
        <pc:docMk/>
      </pc:docMkLst>
      <pc:sldChg chg="modNotesTx">
        <pc:chgData name="Kim Santiago" userId="4b362663-76cb-47d1-bd79-4bd99be769b1" providerId="ADAL" clId="{C9F933AB-23C6-4FA2-9C44-969C5314CF64}" dt="2023-08-24T12:45:02.461" v="460"/>
        <pc:sldMkLst>
          <pc:docMk/>
          <pc:sldMk cId="2480642953" sldId="328"/>
        </pc:sldMkLst>
      </pc:sldChg>
      <pc:sldChg chg="modSp mod modNotesTx">
        <pc:chgData name="Kim Santiago" userId="4b362663-76cb-47d1-bd79-4bd99be769b1" providerId="ADAL" clId="{C9F933AB-23C6-4FA2-9C44-969C5314CF64}" dt="2023-08-24T13:37:55.541" v="534"/>
        <pc:sldMkLst>
          <pc:docMk/>
          <pc:sldMk cId="43720597" sldId="329"/>
        </pc:sldMkLst>
        <pc:spChg chg="mod">
          <ac:chgData name="Kim Santiago" userId="4b362663-76cb-47d1-bd79-4bd99be769b1" providerId="ADAL" clId="{C9F933AB-23C6-4FA2-9C44-969C5314CF64}" dt="2023-08-18T17:32:31.610" v="132" actId="27636"/>
          <ac:spMkLst>
            <pc:docMk/>
            <pc:sldMk cId="43720597" sldId="329"/>
            <ac:spMk id="5" creationId="{E9487291-378E-6A6B-4F97-61F133F570C1}"/>
          </ac:spMkLst>
        </pc:spChg>
      </pc:sldChg>
      <pc:sldChg chg="modSp mod modNotesTx">
        <pc:chgData name="Kim Santiago" userId="4b362663-76cb-47d1-bd79-4bd99be769b1" providerId="ADAL" clId="{C9F933AB-23C6-4FA2-9C44-969C5314CF64}" dt="2023-08-24T13:27:05.101" v="484"/>
        <pc:sldMkLst>
          <pc:docMk/>
          <pc:sldMk cId="4234816250" sldId="358"/>
        </pc:sldMkLst>
        <pc:spChg chg="mod">
          <ac:chgData name="Kim Santiago" userId="4b362663-76cb-47d1-bd79-4bd99be769b1" providerId="ADAL" clId="{C9F933AB-23C6-4FA2-9C44-969C5314CF64}" dt="2023-08-18T18:02:00.784" v="209" actId="108"/>
          <ac:spMkLst>
            <pc:docMk/>
            <pc:sldMk cId="4234816250" sldId="358"/>
            <ac:spMk id="2" creationId="{767E3BB0-F1AF-45E8-A4A7-8A9172B730A7}"/>
          </ac:spMkLst>
        </pc:spChg>
        <pc:picChg chg="mod">
          <ac:chgData name="Kim Santiago" userId="4b362663-76cb-47d1-bd79-4bd99be769b1" providerId="ADAL" clId="{C9F933AB-23C6-4FA2-9C44-969C5314CF64}" dt="2023-08-18T18:13:23.916" v="213" actId="962"/>
          <ac:picMkLst>
            <pc:docMk/>
            <pc:sldMk cId="4234816250" sldId="358"/>
            <ac:picMk id="8" creationId="{BBE3C3D9-E510-7956-4D56-402F9435140E}"/>
          </ac:picMkLst>
        </pc:picChg>
      </pc:sldChg>
      <pc:sldChg chg="modSp mod modNotesTx">
        <pc:chgData name="Kim Santiago" userId="4b362663-76cb-47d1-bd79-4bd99be769b1" providerId="ADAL" clId="{C9F933AB-23C6-4FA2-9C44-969C5314CF64}" dt="2023-08-24T13:27:49.617" v="486" actId="20577"/>
        <pc:sldMkLst>
          <pc:docMk/>
          <pc:sldMk cId="1583883838" sldId="359"/>
        </pc:sldMkLst>
        <pc:spChg chg="mod">
          <ac:chgData name="Kim Santiago" userId="4b362663-76cb-47d1-bd79-4bd99be769b1" providerId="ADAL" clId="{C9F933AB-23C6-4FA2-9C44-969C5314CF64}" dt="2023-08-18T18:00:15.408" v="207"/>
          <ac:spMkLst>
            <pc:docMk/>
            <pc:sldMk cId="1583883838" sldId="359"/>
            <ac:spMk id="2" creationId="{AF572F59-767C-4506-BCBD-98E9F5CD54D2}"/>
          </ac:spMkLst>
        </pc:spChg>
        <pc:picChg chg="mod">
          <ac:chgData name="Kim Santiago" userId="4b362663-76cb-47d1-bd79-4bd99be769b1" providerId="ADAL" clId="{C9F933AB-23C6-4FA2-9C44-969C5314CF64}" dt="2023-08-17T19:34:59.648" v="2" actId="962"/>
          <ac:picMkLst>
            <pc:docMk/>
            <pc:sldMk cId="1583883838" sldId="359"/>
            <ac:picMk id="7" creationId="{30AAD46B-5AE3-41CC-A829-0FED5A6F9E23}"/>
          </ac:picMkLst>
        </pc:picChg>
      </pc:sldChg>
      <pc:sldChg chg="modNotesTx">
        <pc:chgData name="Kim Santiago" userId="4b362663-76cb-47d1-bd79-4bd99be769b1" providerId="ADAL" clId="{C9F933AB-23C6-4FA2-9C44-969C5314CF64}" dt="2023-08-24T13:29:01.992" v="499" actId="6549"/>
        <pc:sldMkLst>
          <pc:docMk/>
          <pc:sldMk cId="4117950040" sldId="361"/>
        </pc:sldMkLst>
      </pc:sldChg>
      <pc:sldChg chg="modNotesTx">
        <pc:chgData name="Kim Santiago" userId="4b362663-76cb-47d1-bd79-4bd99be769b1" providerId="ADAL" clId="{C9F933AB-23C6-4FA2-9C44-969C5314CF64}" dt="2023-08-24T13:34:37.593" v="523" actId="20577"/>
        <pc:sldMkLst>
          <pc:docMk/>
          <pc:sldMk cId="3695715570" sldId="363"/>
        </pc:sldMkLst>
      </pc:sldChg>
      <pc:sldChg chg="addSp delSp modSp mod modClrScheme chgLayout modNotesTx">
        <pc:chgData name="Kim Santiago" userId="4b362663-76cb-47d1-bd79-4bd99be769b1" providerId="ADAL" clId="{C9F933AB-23C6-4FA2-9C44-969C5314CF64}" dt="2023-08-24T13:37:04.827" v="531" actId="20577"/>
        <pc:sldMkLst>
          <pc:docMk/>
          <pc:sldMk cId="2668844299" sldId="377"/>
        </pc:sldMkLst>
        <pc:spChg chg="mod ord">
          <ac:chgData name="Kim Santiago" userId="4b362663-76cb-47d1-bd79-4bd99be769b1" providerId="ADAL" clId="{C9F933AB-23C6-4FA2-9C44-969C5314CF64}" dt="2023-08-18T16:37:54.313" v="72" actId="700"/>
          <ac:spMkLst>
            <pc:docMk/>
            <pc:sldMk cId="2668844299" sldId="377"/>
            <ac:spMk id="2" creationId="{53C0E86E-F79B-439E-87A0-7B5E2B5A68C5}"/>
          </ac:spMkLst>
        </pc:spChg>
        <pc:spChg chg="mod ord">
          <ac:chgData name="Kim Santiago" userId="4b362663-76cb-47d1-bd79-4bd99be769b1" providerId="ADAL" clId="{C9F933AB-23C6-4FA2-9C44-969C5314CF64}" dt="2023-08-18T16:37:54.313" v="72" actId="700"/>
          <ac:spMkLst>
            <pc:docMk/>
            <pc:sldMk cId="2668844299" sldId="377"/>
            <ac:spMk id="3" creationId="{85BD60DA-C9FF-4C1A-87F3-601BC3E70BFA}"/>
          </ac:spMkLst>
        </pc:spChg>
        <pc:spChg chg="mod ord">
          <ac:chgData name="Kim Santiago" userId="4b362663-76cb-47d1-bd79-4bd99be769b1" providerId="ADAL" clId="{C9F933AB-23C6-4FA2-9C44-969C5314CF64}" dt="2023-08-18T16:37:54.313" v="72" actId="700"/>
          <ac:spMkLst>
            <pc:docMk/>
            <pc:sldMk cId="2668844299" sldId="377"/>
            <ac:spMk id="4" creationId="{9E27A800-594E-4D65-96B3-A2B052425CE9}"/>
          </ac:spMkLst>
        </pc:spChg>
        <pc:spChg chg="del mod">
          <ac:chgData name="Kim Santiago" userId="4b362663-76cb-47d1-bd79-4bd99be769b1" providerId="ADAL" clId="{C9F933AB-23C6-4FA2-9C44-969C5314CF64}" dt="2023-08-18T16:38:03.654" v="74" actId="478"/>
          <ac:spMkLst>
            <pc:docMk/>
            <pc:sldMk cId="2668844299" sldId="377"/>
            <ac:spMk id="5" creationId="{E0A74E39-7808-D346-DB03-8820477309BB}"/>
          </ac:spMkLst>
        </pc:spChg>
        <pc:spChg chg="add del mod ord">
          <ac:chgData name="Kim Santiago" userId="4b362663-76cb-47d1-bd79-4bd99be769b1" providerId="ADAL" clId="{C9F933AB-23C6-4FA2-9C44-969C5314CF64}" dt="2023-08-18T16:23:10.972" v="13" actId="700"/>
          <ac:spMkLst>
            <pc:docMk/>
            <pc:sldMk cId="2668844299" sldId="377"/>
            <ac:spMk id="6" creationId="{0A907B74-3E1C-F409-9333-9037BF151698}"/>
          </ac:spMkLst>
        </pc:spChg>
        <pc:spChg chg="add del mod ord">
          <ac:chgData name="Kim Santiago" userId="4b362663-76cb-47d1-bd79-4bd99be769b1" providerId="ADAL" clId="{C9F933AB-23C6-4FA2-9C44-969C5314CF64}" dt="2023-08-18T16:27:11.515" v="15" actId="700"/>
          <ac:spMkLst>
            <pc:docMk/>
            <pc:sldMk cId="2668844299" sldId="377"/>
            <ac:spMk id="7" creationId="{B111A045-560C-687C-2856-75338038AF04}"/>
          </ac:spMkLst>
        </pc:spChg>
        <pc:spChg chg="add del mod ord">
          <ac:chgData name="Kim Santiago" userId="4b362663-76cb-47d1-bd79-4bd99be769b1" providerId="ADAL" clId="{C9F933AB-23C6-4FA2-9C44-969C5314CF64}" dt="2023-08-18T16:31:58.636" v="50" actId="700"/>
          <ac:spMkLst>
            <pc:docMk/>
            <pc:sldMk cId="2668844299" sldId="377"/>
            <ac:spMk id="8" creationId="{AE28ACD4-F5F3-D803-F82D-FFDABA1F341C}"/>
          </ac:spMkLst>
        </pc:spChg>
        <pc:spChg chg="add mod ord">
          <ac:chgData name="Kim Santiago" userId="4b362663-76cb-47d1-bd79-4bd99be769b1" providerId="ADAL" clId="{C9F933AB-23C6-4FA2-9C44-969C5314CF64}" dt="2023-08-18T16:40:26.130" v="83" actId="27636"/>
          <ac:spMkLst>
            <pc:docMk/>
            <pc:sldMk cId="2668844299" sldId="377"/>
            <ac:spMk id="9" creationId="{3DA720A4-B47A-68FF-1A94-4366F807263F}"/>
          </ac:spMkLst>
        </pc:spChg>
      </pc:sldChg>
      <pc:sldChg chg="modSp mod modNotesTx">
        <pc:chgData name="Kim Santiago" userId="4b362663-76cb-47d1-bd79-4bd99be769b1" providerId="ADAL" clId="{C9F933AB-23C6-4FA2-9C44-969C5314CF64}" dt="2023-08-24T13:34:05.948" v="519" actId="20577"/>
        <pc:sldMkLst>
          <pc:docMk/>
          <pc:sldMk cId="4158810746" sldId="422"/>
        </pc:sldMkLst>
        <pc:spChg chg="mod">
          <ac:chgData name="Kim Santiago" userId="4b362663-76cb-47d1-bd79-4bd99be769b1" providerId="ADAL" clId="{C9F933AB-23C6-4FA2-9C44-969C5314CF64}" dt="2023-08-18T17:43:45.542" v="166" actId="20577"/>
          <ac:spMkLst>
            <pc:docMk/>
            <pc:sldMk cId="4158810746" sldId="422"/>
            <ac:spMk id="8" creationId="{C6B59247-AF3D-2F3F-19EA-157A51A6E662}"/>
          </ac:spMkLst>
        </pc:spChg>
      </pc:sldChg>
      <pc:sldChg chg="modSp mod modNotesTx">
        <pc:chgData name="Kim Santiago" userId="4b362663-76cb-47d1-bd79-4bd99be769b1" providerId="ADAL" clId="{C9F933AB-23C6-4FA2-9C44-969C5314CF64}" dt="2023-08-24T12:47:18.500" v="474" actId="6549"/>
        <pc:sldMkLst>
          <pc:docMk/>
          <pc:sldMk cId="2249340031" sldId="427"/>
        </pc:sldMkLst>
        <pc:spChg chg="mod">
          <ac:chgData name="Kim Santiago" userId="4b362663-76cb-47d1-bd79-4bd99be769b1" providerId="ADAL" clId="{C9F933AB-23C6-4FA2-9C44-969C5314CF64}" dt="2023-08-18T18:40:41.796" v="219" actId="6549"/>
          <ac:spMkLst>
            <pc:docMk/>
            <pc:sldMk cId="2249340031" sldId="427"/>
            <ac:spMk id="2" creationId="{E58D8F05-3F52-C277-7E4A-8AFC79A127B6}"/>
          </ac:spMkLst>
        </pc:spChg>
        <pc:picChg chg="mod">
          <ac:chgData name="Kim Santiago" userId="4b362663-76cb-47d1-bd79-4bd99be769b1" providerId="ADAL" clId="{C9F933AB-23C6-4FA2-9C44-969C5314CF64}" dt="2023-08-18T18:58:45.475" v="455" actId="962"/>
          <ac:picMkLst>
            <pc:docMk/>
            <pc:sldMk cId="2249340031" sldId="427"/>
            <ac:picMk id="5" creationId="{8046FB9D-F95E-ACC4-A6BB-A78CF184E7F0}"/>
          </ac:picMkLst>
        </pc:picChg>
      </pc:sldChg>
      <pc:sldChg chg="modSp mod modNotesTx">
        <pc:chgData name="Kim Santiago" userId="4b362663-76cb-47d1-bd79-4bd99be769b1" providerId="ADAL" clId="{C9F933AB-23C6-4FA2-9C44-969C5314CF64}" dt="2023-08-24T13:38:23.049" v="538"/>
        <pc:sldMkLst>
          <pc:docMk/>
          <pc:sldMk cId="1261709093" sldId="435"/>
        </pc:sldMkLst>
        <pc:spChg chg="ord">
          <ac:chgData name="Kim Santiago" userId="4b362663-76cb-47d1-bd79-4bd99be769b1" providerId="ADAL" clId="{C9F933AB-23C6-4FA2-9C44-969C5314CF64}" dt="2023-08-24T13:38:16.013" v="535"/>
          <ac:spMkLst>
            <pc:docMk/>
            <pc:sldMk cId="1261709093" sldId="435"/>
            <ac:spMk id="5" creationId="{9D9B312C-C4DB-93B6-5586-158EC420046E}"/>
          </ac:spMkLst>
        </pc:spChg>
        <pc:spChg chg="ord">
          <ac:chgData name="Kim Santiago" userId="4b362663-76cb-47d1-bd79-4bd99be769b1" providerId="ADAL" clId="{C9F933AB-23C6-4FA2-9C44-969C5314CF64}" dt="2023-08-24T13:38:23.049" v="538"/>
          <ac:spMkLst>
            <pc:docMk/>
            <pc:sldMk cId="1261709093" sldId="435"/>
            <ac:spMk id="6" creationId="{218622CA-B583-38B4-95A5-E1DEB2267CC5}"/>
          </ac:spMkLst>
        </pc:spChg>
        <pc:picChg chg="mod ord">
          <ac:chgData name="Kim Santiago" userId="4b362663-76cb-47d1-bd79-4bd99be769b1" providerId="ADAL" clId="{C9F933AB-23C6-4FA2-9C44-969C5314CF64}" dt="2023-08-24T13:38:20.597" v="537"/>
          <ac:picMkLst>
            <pc:docMk/>
            <pc:sldMk cId="1261709093" sldId="435"/>
            <ac:picMk id="7" creationId="{24F535CA-FCFF-1EFF-74E1-9C9F2E107948}"/>
          </ac:picMkLst>
        </pc:picChg>
      </pc:sldChg>
      <pc:sldChg chg="modSp mod modNotesTx">
        <pc:chgData name="Kim Santiago" userId="4b362663-76cb-47d1-bd79-4bd99be769b1" providerId="ADAL" clId="{C9F933AB-23C6-4FA2-9C44-969C5314CF64}" dt="2023-08-24T13:29:42.191" v="503" actId="20577"/>
        <pc:sldMkLst>
          <pc:docMk/>
          <pc:sldMk cId="1363553972" sldId="438"/>
        </pc:sldMkLst>
        <pc:spChg chg="mod">
          <ac:chgData name="Kim Santiago" userId="4b362663-76cb-47d1-bd79-4bd99be769b1" providerId="ADAL" clId="{C9F933AB-23C6-4FA2-9C44-969C5314CF64}" dt="2023-08-18T17:56:57.962" v="205" actId="27636"/>
          <ac:spMkLst>
            <pc:docMk/>
            <pc:sldMk cId="1363553972" sldId="438"/>
            <ac:spMk id="2" creationId="{4F215E87-9873-3830-F40A-A1DD8D7B9CF6}"/>
          </ac:spMkLst>
        </pc:spChg>
      </pc:sldChg>
      <pc:sldChg chg="modSp mod modNotesTx">
        <pc:chgData name="Kim Santiago" userId="4b362663-76cb-47d1-bd79-4bd99be769b1" providerId="ADAL" clId="{C9F933AB-23C6-4FA2-9C44-969C5314CF64}" dt="2023-08-24T13:31:35.043" v="515" actId="20577"/>
        <pc:sldMkLst>
          <pc:docMk/>
          <pc:sldMk cId="701690586" sldId="439"/>
        </pc:sldMkLst>
        <pc:spChg chg="mod">
          <ac:chgData name="Kim Santiago" userId="4b362663-76cb-47d1-bd79-4bd99be769b1" providerId="ADAL" clId="{C9F933AB-23C6-4FA2-9C44-969C5314CF64}" dt="2023-08-18T17:49:23.680" v="190" actId="20577"/>
          <ac:spMkLst>
            <pc:docMk/>
            <pc:sldMk cId="701690586" sldId="439"/>
            <ac:spMk id="2" creationId="{1882D778-3C02-45CD-A8E0-C6097598A3E4}"/>
          </ac:spMkLst>
        </pc:spChg>
      </pc:sldChg>
      <pc:sldChg chg="modNotesTx">
        <pc:chgData name="Kim Santiago" userId="4b362663-76cb-47d1-bd79-4bd99be769b1" providerId="ADAL" clId="{C9F933AB-23C6-4FA2-9C44-969C5314CF64}" dt="2023-08-24T13:30:45.263" v="511" actId="6549"/>
        <pc:sldMkLst>
          <pc:docMk/>
          <pc:sldMk cId="2977273816" sldId="442"/>
        </pc:sldMkLst>
      </pc:sldChg>
      <pc:sldChg chg="modSp del mod">
        <pc:chgData name="Kim Santiago" userId="4b362663-76cb-47d1-bd79-4bd99be769b1" providerId="ADAL" clId="{C9F933AB-23C6-4FA2-9C44-969C5314CF64}" dt="2023-08-18T18:39:58.967" v="216" actId="47"/>
        <pc:sldMkLst>
          <pc:docMk/>
          <pc:sldMk cId="853284227" sldId="443"/>
        </pc:sldMkLst>
        <pc:spChg chg="mod">
          <ac:chgData name="Kim Santiago" userId="4b362663-76cb-47d1-bd79-4bd99be769b1" providerId="ADAL" clId="{C9F933AB-23C6-4FA2-9C44-969C5314CF64}" dt="2023-08-18T18:14:19.018" v="215" actId="6549"/>
          <ac:spMkLst>
            <pc:docMk/>
            <pc:sldMk cId="853284227" sldId="443"/>
            <ac:spMk id="2" creationId="{E58D8F05-3F52-C277-7E4A-8AFC79A127B6}"/>
          </ac:spMkLst>
        </pc:spChg>
        <pc:picChg chg="mod">
          <ac:chgData name="Kim Santiago" userId="4b362663-76cb-47d1-bd79-4bd99be769b1" providerId="ADAL" clId="{C9F933AB-23C6-4FA2-9C44-969C5314CF64}" dt="2023-08-17T19:42:05.942" v="8" actId="14100"/>
          <ac:picMkLst>
            <pc:docMk/>
            <pc:sldMk cId="853284227" sldId="443"/>
            <ac:picMk id="7" creationId="{86FCCAFB-53AF-3297-FEDD-20F4795E5D9D}"/>
          </ac:picMkLst>
        </pc:picChg>
      </pc:sldChg>
      <pc:sldMasterChg chg="addSldLayout modSldLayout">
        <pc:chgData name="Kim Santiago" userId="4b362663-76cb-47d1-bd79-4bd99be769b1" providerId="ADAL" clId="{C9F933AB-23C6-4FA2-9C44-969C5314CF64}" dt="2023-08-18T16:37:40.295" v="71" actId="6014"/>
        <pc:sldMasterMkLst>
          <pc:docMk/>
          <pc:sldMasterMk cId="653636983" sldId="2147483683"/>
        </pc:sldMasterMkLst>
        <pc:sldLayoutChg chg="modSp mod">
          <pc:chgData name="Kim Santiago" userId="4b362663-76cb-47d1-bd79-4bd99be769b1" providerId="ADAL" clId="{C9F933AB-23C6-4FA2-9C44-969C5314CF64}" dt="2023-08-18T16:29:09.775" v="39" actId="14100"/>
          <pc:sldLayoutMkLst>
            <pc:docMk/>
            <pc:sldMasterMk cId="653636983" sldId="2147483648"/>
            <pc:sldLayoutMk cId="999121615" sldId="2147483681"/>
          </pc:sldLayoutMkLst>
          <pc:grpChg chg="mod">
            <ac:chgData name="Kim Santiago" userId="4b362663-76cb-47d1-bd79-4bd99be769b1" providerId="ADAL" clId="{C9F933AB-23C6-4FA2-9C44-969C5314CF64}" dt="2023-08-18T16:29:09.775" v="39" actId="14100"/>
            <ac:grpSpMkLst>
              <pc:docMk/>
              <pc:sldMasterMk cId="653636983" sldId="2147483648"/>
              <pc:sldLayoutMk cId="999121615" sldId="2147483681"/>
              <ac:grpSpMk id="5" creationId="{C99B433D-28E9-7D22-A12A-C1090EDC0AAD}"/>
            </ac:grpSpMkLst>
          </pc:grpChg>
        </pc:sldLayoutChg>
        <pc:sldLayoutChg chg="addSp delSp modSp add mod modTransition">
          <pc:chgData name="Kim Santiago" userId="4b362663-76cb-47d1-bd79-4bd99be769b1" providerId="ADAL" clId="{C9F933AB-23C6-4FA2-9C44-969C5314CF64}" dt="2023-08-18T16:37:40.295" v="71" actId="6014"/>
          <pc:sldLayoutMkLst>
            <pc:docMk/>
            <pc:sldMasterMk cId="653636983" sldId="2147483648"/>
            <pc:sldLayoutMk cId="2464190859" sldId="2147483682"/>
          </pc:sldLayoutMkLst>
          <pc:spChg chg="del">
            <ac:chgData name="Kim Santiago" userId="4b362663-76cb-47d1-bd79-4bd99be769b1" providerId="ADAL" clId="{C9F933AB-23C6-4FA2-9C44-969C5314CF64}" dt="2023-08-18T16:33:19.825" v="52" actId="478"/>
            <ac:spMkLst>
              <pc:docMk/>
              <pc:sldMasterMk cId="653636983" sldId="2147483648"/>
              <pc:sldLayoutMk cId="2464190859" sldId="2147483682"/>
              <ac:spMk id="16" creationId="{749893D9-D4F5-FD8C-92F0-AD2D2BECAD30}"/>
            </ac:spMkLst>
          </pc:spChg>
          <pc:spChg chg="add mod">
            <ac:chgData name="Kim Santiago" userId="4b362663-76cb-47d1-bd79-4bd99be769b1" providerId="ADAL" clId="{C9F933AB-23C6-4FA2-9C44-969C5314CF64}" dt="2023-08-18T16:37:02.739" v="70" actId="14100"/>
            <ac:spMkLst>
              <pc:docMk/>
              <pc:sldMasterMk cId="653636983" sldId="2147483648"/>
              <pc:sldLayoutMk cId="2464190859" sldId="2147483682"/>
              <ac:spMk id="20" creationId="{0E74EFB5-201C-DBC8-D79A-32B92F57F343}"/>
            </ac:spMkLst>
          </pc:spChg>
          <pc:grpChg chg="mod">
            <ac:chgData name="Kim Santiago" userId="4b362663-76cb-47d1-bd79-4bd99be769b1" providerId="ADAL" clId="{C9F933AB-23C6-4FA2-9C44-969C5314CF64}" dt="2023-08-18T16:35:44.822" v="67" actId="1076"/>
            <ac:grpSpMkLst>
              <pc:docMk/>
              <pc:sldMasterMk cId="653636983" sldId="2147483648"/>
              <pc:sldLayoutMk cId="2464190859" sldId="2147483682"/>
              <ac:grpSpMk id="5" creationId="{C99B433D-28E9-7D22-A12A-C1090EDC0AAD}"/>
            </ac:grpSpMkLst>
          </pc:grpChg>
          <pc:cxnChg chg="del">
            <ac:chgData name="Kim Santiago" userId="4b362663-76cb-47d1-bd79-4bd99be769b1" providerId="ADAL" clId="{C9F933AB-23C6-4FA2-9C44-969C5314CF64}" dt="2023-08-18T16:35:28.099" v="66" actId="478"/>
            <ac:cxnSpMkLst>
              <pc:docMk/>
              <pc:sldMasterMk cId="653636983" sldId="2147483648"/>
              <pc:sldLayoutMk cId="2464190859" sldId="2147483682"/>
              <ac:cxnSpMk id="2" creationId="{CDB097CF-027F-9650-91BB-03BCA09F250C}"/>
            </ac:cxnSpMkLst>
          </pc:cxnChg>
        </pc:sldLayoutChg>
      </pc:sldMasterChg>
    </pc:docChg>
  </pc:docChgLst>
  <pc:docChgLst>
    <pc:chgData name="Estabrook, Samantha" userId="S::samantha.estabrook_atkinsglobal.com#ext#@bloomsburie.onmicrosoft.com::7135539f-92ce-4b5b-9b67-ba321449d682" providerId="AD" clId="Web-{8E9C09C4-78DF-26EB-2477-6FAE3F5843EC}"/>
    <pc:docChg chg="addSld modSld">
      <pc:chgData name="Estabrook, Samantha" userId="S::samantha.estabrook_atkinsglobal.com#ext#@bloomsburie.onmicrosoft.com::7135539f-92ce-4b5b-9b67-ba321449d682" providerId="AD" clId="Web-{8E9C09C4-78DF-26EB-2477-6FAE3F5843EC}" dt="2023-07-31T17:47:29.515" v="170" actId="20577"/>
      <pc:docMkLst>
        <pc:docMk/>
      </pc:docMkLst>
      <pc:sldChg chg="modSp modNotes">
        <pc:chgData name="Estabrook, Samantha" userId="S::samantha.estabrook_atkinsglobal.com#ext#@bloomsburie.onmicrosoft.com::7135539f-92ce-4b5b-9b67-ba321449d682" providerId="AD" clId="Web-{8E9C09C4-78DF-26EB-2477-6FAE3F5843EC}" dt="2023-07-31T17:39:55.959" v="109"/>
        <pc:sldMkLst>
          <pc:docMk/>
          <pc:sldMk cId="4234816250" sldId="358"/>
        </pc:sldMkLst>
        <pc:spChg chg="mod">
          <ac:chgData name="Estabrook, Samantha" userId="S::samantha.estabrook_atkinsglobal.com#ext#@bloomsburie.onmicrosoft.com::7135539f-92ce-4b5b-9b67-ba321449d682" providerId="AD" clId="Web-{8E9C09C4-78DF-26EB-2477-6FAE3F5843EC}" dt="2023-07-31T17:38:33.426" v="53" actId="20577"/>
          <ac:spMkLst>
            <pc:docMk/>
            <pc:sldMk cId="4234816250" sldId="358"/>
            <ac:spMk id="2" creationId="{767E3BB0-F1AF-45E8-A4A7-8A9172B730A7}"/>
          </ac:spMkLst>
        </pc:spChg>
      </pc:sldChg>
      <pc:sldChg chg="modSp">
        <pc:chgData name="Estabrook, Samantha" userId="S::samantha.estabrook_atkinsglobal.com#ext#@bloomsburie.onmicrosoft.com::7135539f-92ce-4b5b-9b67-ba321449d682" providerId="AD" clId="Web-{8E9C09C4-78DF-26EB-2477-6FAE3F5843EC}" dt="2023-07-31T17:41:25.226" v="136" actId="14100"/>
        <pc:sldMkLst>
          <pc:docMk/>
          <pc:sldMk cId="1583883838" sldId="359"/>
        </pc:sldMkLst>
        <pc:spChg chg="mod">
          <ac:chgData name="Estabrook, Samantha" userId="S::samantha.estabrook_atkinsglobal.com#ext#@bloomsburie.onmicrosoft.com::7135539f-92ce-4b5b-9b67-ba321449d682" providerId="AD" clId="Web-{8E9C09C4-78DF-26EB-2477-6FAE3F5843EC}" dt="2023-07-31T17:41:25.226" v="136" actId="14100"/>
          <ac:spMkLst>
            <pc:docMk/>
            <pc:sldMk cId="1583883838" sldId="359"/>
            <ac:spMk id="2" creationId="{AF572F59-767C-4506-BCBD-98E9F5CD54D2}"/>
          </ac:spMkLst>
        </pc:spChg>
      </pc:sldChg>
      <pc:sldChg chg="modSp">
        <pc:chgData name="Estabrook, Samantha" userId="S::samantha.estabrook_atkinsglobal.com#ext#@bloomsburie.onmicrosoft.com::7135539f-92ce-4b5b-9b67-ba321449d682" providerId="AD" clId="Web-{8E9C09C4-78DF-26EB-2477-6FAE3F5843EC}" dt="2023-07-31T17:42:38.212" v="139" actId="20577"/>
        <pc:sldMkLst>
          <pc:docMk/>
          <pc:sldMk cId="4117950040" sldId="361"/>
        </pc:sldMkLst>
        <pc:spChg chg="mod">
          <ac:chgData name="Estabrook, Samantha" userId="S::samantha.estabrook_atkinsglobal.com#ext#@bloomsburie.onmicrosoft.com::7135539f-92ce-4b5b-9b67-ba321449d682" providerId="AD" clId="Web-{8E9C09C4-78DF-26EB-2477-6FAE3F5843EC}" dt="2023-07-31T17:42:38.212" v="139" actId="20577"/>
          <ac:spMkLst>
            <pc:docMk/>
            <pc:sldMk cId="4117950040" sldId="361"/>
            <ac:spMk id="2" creationId="{12A3B121-5AB0-4D30-B0F9-A7A54F101789}"/>
          </ac:spMkLst>
        </pc:spChg>
      </pc:sldChg>
      <pc:sldChg chg="modSp">
        <pc:chgData name="Estabrook, Samantha" userId="S::samantha.estabrook_atkinsglobal.com#ext#@bloomsburie.onmicrosoft.com::7135539f-92ce-4b5b-9b67-ba321449d682" providerId="AD" clId="Web-{8E9C09C4-78DF-26EB-2477-6FAE3F5843EC}" dt="2023-07-31T17:47:29.515" v="170" actId="20577"/>
        <pc:sldMkLst>
          <pc:docMk/>
          <pc:sldMk cId="3695715570" sldId="363"/>
        </pc:sldMkLst>
        <pc:spChg chg="mod">
          <ac:chgData name="Estabrook, Samantha" userId="S::samantha.estabrook_atkinsglobal.com#ext#@bloomsburie.onmicrosoft.com::7135539f-92ce-4b5b-9b67-ba321449d682" providerId="AD" clId="Web-{8E9C09C4-78DF-26EB-2477-6FAE3F5843EC}" dt="2023-07-31T17:47:29.515" v="170" actId="20577"/>
          <ac:spMkLst>
            <pc:docMk/>
            <pc:sldMk cId="3695715570" sldId="363"/>
            <ac:spMk id="2" creationId="{F6A3A1BB-172E-4545-9CFC-5D955B5ABDDE}"/>
          </ac:spMkLst>
        </pc:spChg>
      </pc:sldChg>
      <pc:sldChg chg="modSp modNotes">
        <pc:chgData name="Estabrook, Samantha" userId="S::samantha.estabrook_atkinsglobal.com#ext#@bloomsburie.onmicrosoft.com::7135539f-92ce-4b5b-9b67-ba321449d682" providerId="AD" clId="Web-{8E9C09C4-78DF-26EB-2477-6FAE3F5843EC}" dt="2023-07-31T17:46:57.061" v="167"/>
        <pc:sldMkLst>
          <pc:docMk/>
          <pc:sldMk cId="4158810746" sldId="422"/>
        </pc:sldMkLst>
        <pc:spChg chg="mod">
          <ac:chgData name="Estabrook, Samantha" userId="S::samantha.estabrook_atkinsglobal.com#ext#@bloomsburie.onmicrosoft.com::7135539f-92ce-4b5b-9b67-ba321449d682" providerId="AD" clId="Web-{8E9C09C4-78DF-26EB-2477-6FAE3F5843EC}" dt="2023-07-31T17:46:39.905" v="159" actId="20577"/>
          <ac:spMkLst>
            <pc:docMk/>
            <pc:sldMk cId="4158810746" sldId="422"/>
            <ac:spMk id="8" creationId="{C6B59247-AF3D-2F3F-19EA-157A51A6E662}"/>
          </ac:spMkLst>
        </pc:spChg>
      </pc:sldChg>
      <pc:sldChg chg="delSp modSp modNotes">
        <pc:chgData name="Estabrook, Samantha" userId="S::samantha.estabrook_atkinsglobal.com#ext#@bloomsburie.onmicrosoft.com::7135539f-92ce-4b5b-9b67-ba321449d682" providerId="AD" clId="Web-{8E9C09C4-78DF-26EB-2477-6FAE3F5843EC}" dt="2023-07-31T17:37:47.847" v="47"/>
        <pc:sldMkLst>
          <pc:docMk/>
          <pc:sldMk cId="2249340031" sldId="427"/>
        </pc:sldMkLst>
        <pc:spChg chg="mod">
          <ac:chgData name="Estabrook, Samantha" userId="S::samantha.estabrook_atkinsglobal.com#ext#@bloomsburie.onmicrosoft.com::7135539f-92ce-4b5b-9b67-ba321449d682" providerId="AD" clId="Web-{8E9C09C4-78DF-26EB-2477-6FAE3F5843EC}" dt="2023-07-31T17:35:06.812" v="12" actId="1076"/>
          <ac:spMkLst>
            <pc:docMk/>
            <pc:sldMk cId="2249340031" sldId="427"/>
            <ac:spMk id="2" creationId="{E58D8F05-3F52-C277-7E4A-8AFC79A127B6}"/>
          </ac:spMkLst>
        </pc:spChg>
        <pc:spChg chg="mod">
          <ac:chgData name="Estabrook, Samantha" userId="S::samantha.estabrook_atkinsglobal.com#ext#@bloomsburie.onmicrosoft.com::7135539f-92ce-4b5b-9b67-ba321449d682" providerId="AD" clId="Web-{8E9C09C4-78DF-26EB-2477-6FAE3F5843EC}" dt="2023-07-31T17:35:14.547" v="15" actId="1076"/>
          <ac:spMkLst>
            <pc:docMk/>
            <pc:sldMk cId="2249340031" sldId="427"/>
            <ac:spMk id="3" creationId="{60A34363-71BD-AC6E-CC4B-9E531E50C8E1}"/>
          </ac:spMkLst>
        </pc:spChg>
        <pc:grpChg chg="del">
          <ac:chgData name="Estabrook, Samantha" userId="S::samantha.estabrook_atkinsglobal.com#ext#@bloomsburie.onmicrosoft.com::7135539f-92ce-4b5b-9b67-ba321449d682" providerId="AD" clId="Web-{8E9C09C4-78DF-26EB-2477-6FAE3F5843EC}" dt="2023-07-31T17:34:56.859" v="9"/>
          <ac:grpSpMkLst>
            <pc:docMk/>
            <pc:sldMk cId="2249340031" sldId="427"/>
            <ac:grpSpMk id="10" creationId="{95ACFF1B-07F2-97A5-B49D-86DC0051AABC}"/>
          </ac:grpSpMkLst>
        </pc:grpChg>
        <pc:grpChg chg="del">
          <ac:chgData name="Estabrook, Samantha" userId="S::samantha.estabrook_atkinsglobal.com#ext#@bloomsburie.onmicrosoft.com::7135539f-92ce-4b5b-9b67-ba321449d682" providerId="AD" clId="Web-{8E9C09C4-78DF-26EB-2477-6FAE3F5843EC}" dt="2023-07-31T17:34:56.859" v="8"/>
          <ac:grpSpMkLst>
            <pc:docMk/>
            <pc:sldMk cId="2249340031" sldId="427"/>
            <ac:grpSpMk id="11" creationId="{62E67D89-E835-99F4-6997-04943FE4BD50}"/>
          </ac:grpSpMkLst>
        </pc:grpChg>
        <pc:grpChg chg="del">
          <ac:chgData name="Estabrook, Samantha" userId="S::samantha.estabrook_atkinsglobal.com#ext#@bloomsburie.onmicrosoft.com::7135539f-92ce-4b5b-9b67-ba321449d682" providerId="AD" clId="Web-{8E9C09C4-78DF-26EB-2477-6FAE3F5843EC}" dt="2023-07-31T17:34:56.859" v="7"/>
          <ac:grpSpMkLst>
            <pc:docMk/>
            <pc:sldMk cId="2249340031" sldId="427"/>
            <ac:grpSpMk id="12" creationId="{88863522-C55E-B8B8-A42C-A627844E3AA8}"/>
          </ac:grpSpMkLst>
        </pc:grpChg>
        <pc:grpChg chg="del">
          <ac:chgData name="Estabrook, Samantha" userId="S::samantha.estabrook_atkinsglobal.com#ext#@bloomsburie.onmicrosoft.com::7135539f-92ce-4b5b-9b67-ba321449d682" providerId="AD" clId="Web-{8E9C09C4-78DF-26EB-2477-6FAE3F5843EC}" dt="2023-07-31T17:34:56.859" v="6"/>
          <ac:grpSpMkLst>
            <pc:docMk/>
            <pc:sldMk cId="2249340031" sldId="427"/>
            <ac:grpSpMk id="13" creationId="{E5C61C0D-6A3C-42DC-51AA-3A177DFA42E5}"/>
          </ac:grpSpMkLst>
        </pc:grpChg>
        <pc:grpChg chg="del">
          <ac:chgData name="Estabrook, Samantha" userId="S::samantha.estabrook_atkinsglobal.com#ext#@bloomsburie.onmicrosoft.com::7135539f-92ce-4b5b-9b67-ba321449d682" providerId="AD" clId="Web-{8E9C09C4-78DF-26EB-2477-6FAE3F5843EC}" dt="2023-07-31T17:34:56.859" v="5"/>
          <ac:grpSpMkLst>
            <pc:docMk/>
            <pc:sldMk cId="2249340031" sldId="427"/>
            <ac:grpSpMk id="14" creationId="{516C10DF-A890-F551-CB95-F72CEEB67B61}"/>
          </ac:grpSpMkLst>
        </pc:grpChg>
        <pc:grpChg chg="del">
          <ac:chgData name="Estabrook, Samantha" userId="S::samantha.estabrook_atkinsglobal.com#ext#@bloomsburie.onmicrosoft.com::7135539f-92ce-4b5b-9b67-ba321449d682" providerId="AD" clId="Web-{8E9C09C4-78DF-26EB-2477-6FAE3F5843EC}" dt="2023-07-31T17:34:56.859" v="4"/>
          <ac:grpSpMkLst>
            <pc:docMk/>
            <pc:sldMk cId="2249340031" sldId="427"/>
            <ac:grpSpMk id="26" creationId="{F1CFC509-8A0F-8FC8-8C99-345844F971CB}"/>
          </ac:grpSpMkLst>
        </pc:grpChg>
        <pc:grpChg chg="del">
          <ac:chgData name="Estabrook, Samantha" userId="S::samantha.estabrook_atkinsglobal.com#ext#@bloomsburie.onmicrosoft.com::7135539f-92ce-4b5b-9b67-ba321449d682" providerId="AD" clId="Web-{8E9C09C4-78DF-26EB-2477-6FAE3F5843EC}" dt="2023-07-31T17:34:59.500" v="10"/>
          <ac:grpSpMkLst>
            <pc:docMk/>
            <pc:sldMk cId="2249340031" sldId="427"/>
            <ac:grpSpMk id="27" creationId="{1C5BA47A-F3EC-BBAA-CE4A-49A78BE773D7}"/>
          </ac:grpSpMkLst>
        </pc:grpChg>
      </pc:sldChg>
      <pc:sldChg chg="modSp modNotes">
        <pc:chgData name="Estabrook, Samantha" userId="S::samantha.estabrook_atkinsglobal.com#ext#@bloomsburie.onmicrosoft.com::7135539f-92ce-4b5b-9b67-ba321449d682" providerId="AD" clId="Web-{8E9C09C4-78DF-26EB-2477-6FAE3F5843EC}" dt="2023-07-31T17:45:31.794" v="144"/>
        <pc:sldMkLst>
          <pc:docMk/>
          <pc:sldMk cId="1363553972" sldId="438"/>
        </pc:sldMkLst>
        <pc:spChg chg="mod">
          <ac:chgData name="Estabrook, Samantha" userId="S::samantha.estabrook_atkinsglobal.com#ext#@bloomsburie.onmicrosoft.com::7135539f-92ce-4b5b-9b67-ba321449d682" providerId="AD" clId="Web-{8E9C09C4-78DF-26EB-2477-6FAE3F5843EC}" dt="2023-07-31T17:45:28.059" v="142" actId="20577"/>
          <ac:spMkLst>
            <pc:docMk/>
            <pc:sldMk cId="1363553972" sldId="438"/>
            <ac:spMk id="2" creationId="{4F215E87-9873-3830-F40A-A1DD8D7B9CF6}"/>
          </ac:spMkLst>
        </pc:spChg>
      </pc:sldChg>
      <pc:sldChg chg="modSp">
        <pc:chgData name="Estabrook, Samantha" userId="S::samantha.estabrook_atkinsglobal.com#ext#@bloomsburie.onmicrosoft.com::7135539f-92ce-4b5b-9b67-ba321449d682" providerId="AD" clId="Web-{8E9C09C4-78DF-26EB-2477-6FAE3F5843EC}" dt="2023-07-31T17:46:23.592" v="156" actId="1076"/>
        <pc:sldMkLst>
          <pc:docMk/>
          <pc:sldMk cId="701690586" sldId="439"/>
        </pc:sldMkLst>
        <pc:grpChg chg="mod">
          <ac:chgData name="Estabrook, Samantha" userId="S::samantha.estabrook_atkinsglobal.com#ext#@bloomsburie.onmicrosoft.com::7135539f-92ce-4b5b-9b67-ba321449d682" providerId="AD" clId="Web-{8E9C09C4-78DF-26EB-2477-6FAE3F5843EC}" dt="2023-07-31T17:46:17.154" v="154" actId="1076"/>
          <ac:grpSpMkLst>
            <pc:docMk/>
            <pc:sldMk cId="701690586" sldId="439"/>
            <ac:grpSpMk id="11" creationId="{8DDD7C70-10FC-EC19-8FA6-3B1644002D62}"/>
          </ac:grpSpMkLst>
        </pc:grpChg>
        <pc:picChg chg="mod">
          <ac:chgData name="Estabrook, Samantha" userId="S::samantha.estabrook_atkinsglobal.com#ext#@bloomsburie.onmicrosoft.com::7135539f-92ce-4b5b-9b67-ba321449d682" providerId="AD" clId="Web-{8E9C09C4-78DF-26EB-2477-6FAE3F5843EC}" dt="2023-07-31T17:46:23.592" v="156" actId="1076"/>
          <ac:picMkLst>
            <pc:docMk/>
            <pc:sldMk cId="701690586" sldId="439"/>
            <ac:picMk id="10" creationId="{B6C57790-C3CB-A89F-9D50-BAF8A493B920}"/>
          </ac:picMkLst>
        </pc:picChg>
      </pc:sldChg>
      <pc:sldChg chg="delSp modSp add replId modNotes">
        <pc:chgData name="Estabrook, Samantha" userId="S::samantha.estabrook_atkinsglobal.com#ext#@bloomsburie.onmicrosoft.com::7135539f-92ce-4b5b-9b67-ba321449d682" providerId="AD" clId="Web-{8E9C09C4-78DF-26EB-2477-6FAE3F5843EC}" dt="2023-07-31T17:37:39.253" v="45"/>
        <pc:sldMkLst>
          <pc:docMk/>
          <pc:sldMk cId="853284227" sldId="443"/>
        </pc:sldMkLst>
        <pc:spChg chg="mod">
          <ac:chgData name="Estabrook, Samantha" userId="S::samantha.estabrook_atkinsglobal.com#ext#@bloomsburie.onmicrosoft.com::7135539f-92ce-4b5b-9b67-ba321449d682" providerId="AD" clId="Web-{8E9C09C4-78DF-26EB-2477-6FAE3F5843EC}" dt="2023-07-31T17:36:31.767" v="32" actId="20577"/>
          <ac:spMkLst>
            <pc:docMk/>
            <pc:sldMk cId="853284227" sldId="443"/>
            <ac:spMk id="2" creationId="{E58D8F05-3F52-C277-7E4A-8AFC79A127B6}"/>
          </ac:spMkLst>
        </pc:spChg>
        <pc:spChg chg="mod">
          <ac:chgData name="Estabrook, Samantha" userId="S::samantha.estabrook_atkinsglobal.com#ext#@bloomsburie.onmicrosoft.com::7135539f-92ce-4b5b-9b67-ba321449d682" providerId="AD" clId="Web-{8E9C09C4-78DF-26EB-2477-6FAE3F5843EC}" dt="2023-07-31T17:35:51.188" v="27" actId="1076"/>
          <ac:spMkLst>
            <pc:docMk/>
            <pc:sldMk cId="853284227" sldId="443"/>
            <ac:spMk id="3" creationId="{60A34363-71BD-AC6E-CC4B-9E531E50C8E1}"/>
          </ac:spMkLst>
        </pc:spChg>
        <pc:grpChg chg="del">
          <ac:chgData name="Estabrook, Samantha" userId="S::samantha.estabrook_atkinsglobal.com#ext#@bloomsburie.onmicrosoft.com::7135539f-92ce-4b5b-9b67-ba321449d682" providerId="AD" clId="Web-{8E9C09C4-78DF-26EB-2477-6FAE3F5843EC}" dt="2023-07-31T17:35:42.360" v="25"/>
          <ac:grpSpMkLst>
            <pc:docMk/>
            <pc:sldMk cId="853284227" sldId="443"/>
            <ac:grpSpMk id="10" creationId="{95ACFF1B-07F2-97A5-B49D-86DC0051AABC}"/>
          </ac:grpSpMkLst>
        </pc:grpChg>
        <pc:grpChg chg="del">
          <ac:chgData name="Estabrook, Samantha" userId="S::samantha.estabrook_atkinsglobal.com#ext#@bloomsburie.onmicrosoft.com::7135539f-92ce-4b5b-9b67-ba321449d682" providerId="AD" clId="Web-{8E9C09C4-78DF-26EB-2477-6FAE3F5843EC}" dt="2023-07-31T17:35:42.360" v="24"/>
          <ac:grpSpMkLst>
            <pc:docMk/>
            <pc:sldMk cId="853284227" sldId="443"/>
            <ac:grpSpMk id="11" creationId="{62E67D89-E835-99F4-6997-04943FE4BD50}"/>
          </ac:grpSpMkLst>
        </pc:grpChg>
        <pc:grpChg chg="del">
          <ac:chgData name="Estabrook, Samantha" userId="S::samantha.estabrook_atkinsglobal.com#ext#@bloomsburie.onmicrosoft.com::7135539f-92ce-4b5b-9b67-ba321449d682" providerId="AD" clId="Web-{8E9C09C4-78DF-26EB-2477-6FAE3F5843EC}" dt="2023-07-31T17:35:42.360" v="23"/>
          <ac:grpSpMkLst>
            <pc:docMk/>
            <pc:sldMk cId="853284227" sldId="443"/>
            <ac:grpSpMk id="12" creationId="{88863522-C55E-B8B8-A42C-A627844E3AA8}"/>
          </ac:grpSpMkLst>
        </pc:grpChg>
        <pc:grpChg chg="del">
          <ac:chgData name="Estabrook, Samantha" userId="S::samantha.estabrook_atkinsglobal.com#ext#@bloomsburie.onmicrosoft.com::7135539f-92ce-4b5b-9b67-ba321449d682" providerId="AD" clId="Web-{8E9C09C4-78DF-26EB-2477-6FAE3F5843EC}" dt="2023-07-31T17:35:42.360" v="22"/>
          <ac:grpSpMkLst>
            <pc:docMk/>
            <pc:sldMk cId="853284227" sldId="443"/>
            <ac:grpSpMk id="13" creationId="{E5C61C0D-6A3C-42DC-51AA-3A177DFA42E5}"/>
          </ac:grpSpMkLst>
        </pc:grpChg>
        <pc:grpChg chg="del">
          <ac:chgData name="Estabrook, Samantha" userId="S::samantha.estabrook_atkinsglobal.com#ext#@bloomsburie.onmicrosoft.com::7135539f-92ce-4b5b-9b67-ba321449d682" providerId="AD" clId="Web-{8E9C09C4-78DF-26EB-2477-6FAE3F5843EC}" dt="2023-07-31T17:35:42.360" v="21"/>
          <ac:grpSpMkLst>
            <pc:docMk/>
            <pc:sldMk cId="853284227" sldId="443"/>
            <ac:grpSpMk id="14" creationId="{516C10DF-A890-F551-CB95-F72CEEB67B61}"/>
          </ac:grpSpMkLst>
        </pc:grpChg>
        <pc:grpChg chg="del">
          <ac:chgData name="Estabrook, Samantha" userId="S::samantha.estabrook_atkinsglobal.com#ext#@bloomsburie.onmicrosoft.com::7135539f-92ce-4b5b-9b67-ba321449d682" providerId="AD" clId="Web-{8E9C09C4-78DF-26EB-2477-6FAE3F5843EC}" dt="2023-07-31T17:35:42.360" v="20"/>
          <ac:grpSpMkLst>
            <pc:docMk/>
            <pc:sldMk cId="853284227" sldId="443"/>
            <ac:grpSpMk id="26" creationId="{F1CFC509-8A0F-8FC8-8C99-345844F971CB}"/>
          </ac:grpSpMkLst>
        </pc:grpChg>
        <pc:grpChg chg="del">
          <ac:chgData name="Estabrook, Samantha" userId="S::samantha.estabrook_atkinsglobal.com#ext#@bloomsburie.onmicrosoft.com::7135539f-92ce-4b5b-9b67-ba321449d682" providerId="AD" clId="Web-{8E9C09C4-78DF-26EB-2477-6FAE3F5843EC}" dt="2023-07-31T17:35:42.360" v="19"/>
          <ac:grpSpMkLst>
            <pc:docMk/>
            <pc:sldMk cId="853284227" sldId="443"/>
            <ac:grpSpMk id="27" creationId="{1C5BA47A-F3EC-BBAA-CE4A-49A78BE773D7}"/>
          </ac:grpSpMkLst>
        </pc:grpChg>
      </pc:sldChg>
      <pc:sldChg chg="modSp add replId modNotes">
        <pc:chgData name="Estabrook, Samantha" userId="S::samantha.estabrook_atkinsglobal.com#ext#@bloomsburie.onmicrosoft.com::7135539f-92ce-4b5b-9b67-ba321449d682" providerId="AD" clId="Web-{8E9C09C4-78DF-26EB-2477-6FAE3F5843EC}" dt="2023-07-31T17:39:15.614" v="58"/>
        <pc:sldMkLst>
          <pc:docMk/>
          <pc:sldMk cId="496884615" sldId="444"/>
        </pc:sldMkLst>
        <pc:spChg chg="mod">
          <ac:chgData name="Estabrook, Samantha" userId="S::samantha.estabrook_atkinsglobal.com#ext#@bloomsburie.onmicrosoft.com::7135539f-92ce-4b5b-9b67-ba321449d682" providerId="AD" clId="Web-{8E9C09C4-78DF-26EB-2477-6FAE3F5843EC}" dt="2023-07-31T17:38:41.379" v="56" actId="20577"/>
          <ac:spMkLst>
            <pc:docMk/>
            <pc:sldMk cId="496884615" sldId="444"/>
            <ac:spMk id="2" creationId="{767E3BB0-F1AF-45E8-A4A7-8A9172B730A7}"/>
          </ac:spMkLst>
        </pc:spChg>
      </pc:sldChg>
      <pc:sldChg chg="modSp add replId modNotes">
        <pc:chgData name="Estabrook, Samantha" userId="S::samantha.estabrook_atkinsglobal.com#ext#@bloomsburie.onmicrosoft.com::7135539f-92ce-4b5b-9b67-ba321449d682" providerId="AD" clId="Web-{8E9C09C4-78DF-26EB-2477-6FAE3F5843EC}" dt="2023-07-31T17:46:05.388" v="153"/>
        <pc:sldMkLst>
          <pc:docMk/>
          <pc:sldMk cId="2778501215" sldId="445"/>
        </pc:sldMkLst>
        <pc:spChg chg="mod">
          <ac:chgData name="Estabrook, Samantha" userId="S::samantha.estabrook_atkinsglobal.com#ext#@bloomsburie.onmicrosoft.com::7135539f-92ce-4b5b-9b67-ba321449d682" providerId="AD" clId="Web-{8E9C09C4-78DF-26EB-2477-6FAE3F5843EC}" dt="2023-07-31T17:45:58.748" v="149" actId="20577"/>
          <ac:spMkLst>
            <pc:docMk/>
            <pc:sldMk cId="2778501215" sldId="445"/>
            <ac:spMk id="2" creationId="{4F215E87-9873-3830-F40A-A1DD8D7B9CF6}"/>
          </ac:spMkLst>
        </pc:spChg>
      </pc:sldChg>
      <pc:sldChg chg="modSp add replId modNotes">
        <pc:chgData name="Estabrook, Samantha" userId="S::samantha.estabrook_atkinsglobal.com#ext#@bloomsburie.onmicrosoft.com::7135539f-92ce-4b5b-9b67-ba321449d682" providerId="AD" clId="Web-{8E9C09C4-78DF-26EB-2477-6FAE3F5843EC}" dt="2023-07-31T17:46:50.264" v="164"/>
        <pc:sldMkLst>
          <pc:docMk/>
          <pc:sldMk cId="1257097259" sldId="446"/>
        </pc:sldMkLst>
        <pc:spChg chg="mod">
          <ac:chgData name="Estabrook, Samantha" userId="S::samantha.estabrook_atkinsglobal.com#ext#@bloomsburie.onmicrosoft.com::7135539f-92ce-4b5b-9b67-ba321449d682" providerId="AD" clId="Web-{8E9C09C4-78DF-26EB-2477-6FAE3F5843EC}" dt="2023-07-31T17:46:49.499" v="162" actId="20577"/>
          <ac:spMkLst>
            <pc:docMk/>
            <pc:sldMk cId="1257097259" sldId="446"/>
            <ac:spMk id="8" creationId="{C6B59247-AF3D-2F3F-19EA-157A51A6E662}"/>
          </ac:spMkLst>
        </pc:spChg>
      </pc:sldChg>
    </pc:docChg>
  </pc:docChgLst>
  <pc:docChgLst>
    <pc:chgData name="Sean McIver" userId="499cbfd1-739c-47a8-8d54-9c7cb3e69d57" providerId="ADAL" clId="{1661E8B2-732C-4347-839A-A8AE3EEB3882}"/>
    <pc:docChg chg="custSel modSld">
      <pc:chgData name="Sean McIver" userId="499cbfd1-739c-47a8-8d54-9c7cb3e69d57" providerId="ADAL" clId="{1661E8B2-732C-4347-839A-A8AE3EEB3882}" dt="2023-10-19T15:13:52.091" v="253" actId="5793"/>
      <pc:docMkLst>
        <pc:docMk/>
      </pc:docMkLst>
      <pc:sldChg chg="modSp mod modNotesTx">
        <pc:chgData name="Sean McIver" userId="499cbfd1-739c-47a8-8d54-9c7cb3e69d57" providerId="ADAL" clId="{1661E8B2-732C-4347-839A-A8AE3EEB3882}" dt="2023-10-19T13:52:16.371" v="136" actId="20577"/>
        <pc:sldMkLst>
          <pc:docMk/>
          <pc:sldMk cId="2480642953" sldId="328"/>
        </pc:sldMkLst>
        <pc:spChg chg="mod">
          <ac:chgData name="Sean McIver" userId="499cbfd1-739c-47a8-8d54-9c7cb3e69d57" providerId="ADAL" clId="{1661E8B2-732C-4347-839A-A8AE3EEB3882}" dt="2023-10-13T19:50:16.570" v="0"/>
          <ac:spMkLst>
            <pc:docMk/>
            <pc:sldMk cId="2480642953" sldId="328"/>
            <ac:spMk id="2" creationId="{E3080F9C-3DDD-10E8-0218-210BCDD9CA12}"/>
          </ac:spMkLst>
        </pc:spChg>
      </pc:sldChg>
      <pc:sldChg chg="modNotesTx">
        <pc:chgData name="Sean McIver" userId="499cbfd1-739c-47a8-8d54-9c7cb3e69d57" providerId="ADAL" clId="{1661E8B2-732C-4347-839A-A8AE3EEB3882}" dt="2023-10-13T19:56:19.957" v="12" actId="20577"/>
        <pc:sldMkLst>
          <pc:docMk/>
          <pc:sldMk cId="4234816250" sldId="358"/>
        </pc:sldMkLst>
      </pc:sldChg>
      <pc:sldChg chg="modNotesTx">
        <pc:chgData name="Sean McIver" userId="499cbfd1-739c-47a8-8d54-9c7cb3e69d57" providerId="ADAL" clId="{1661E8B2-732C-4347-839A-A8AE3EEB3882}" dt="2023-10-19T14:20:48.238" v="172" actId="5793"/>
        <pc:sldMkLst>
          <pc:docMk/>
          <pc:sldMk cId="4117950040" sldId="361"/>
        </pc:sldMkLst>
      </pc:sldChg>
      <pc:sldChg chg="modSp mod modNotesTx">
        <pc:chgData name="Sean McIver" userId="499cbfd1-739c-47a8-8d54-9c7cb3e69d57" providerId="ADAL" clId="{1661E8B2-732C-4347-839A-A8AE3EEB3882}" dt="2023-10-19T15:13:52.091" v="253" actId="5793"/>
        <pc:sldMkLst>
          <pc:docMk/>
          <pc:sldMk cId="4158810746" sldId="422"/>
        </pc:sldMkLst>
        <pc:spChg chg="mod">
          <ac:chgData name="Sean McIver" userId="499cbfd1-739c-47a8-8d54-9c7cb3e69d57" providerId="ADAL" clId="{1661E8B2-732C-4347-839A-A8AE3EEB3882}" dt="2023-10-13T20:20:36.506" v="96" actId="20577"/>
          <ac:spMkLst>
            <pc:docMk/>
            <pc:sldMk cId="4158810746" sldId="422"/>
            <ac:spMk id="8" creationId="{C6B59247-AF3D-2F3F-19EA-157A51A6E662}"/>
          </ac:spMkLst>
        </pc:spChg>
      </pc:sldChg>
      <pc:sldChg chg="modSp mod">
        <pc:chgData name="Sean McIver" userId="499cbfd1-739c-47a8-8d54-9c7cb3e69d57" providerId="ADAL" clId="{1661E8B2-732C-4347-839A-A8AE3EEB3882}" dt="2023-10-19T14:03:45.792" v="138" actId="20577"/>
        <pc:sldMkLst>
          <pc:docMk/>
          <pc:sldMk cId="2249340031" sldId="427"/>
        </pc:sldMkLst>
        <pc:spChg chg="mod">
          <ac:chgData name="Sean McIver" userId="499cbfd1-739c-47a8-8d54-9c7cb3e69d57" providerId="ADAL" clId="{1661E8B2-732C-4347-839A-A8AE3EEB3882}" dt="2023-10-19T14:03:45.792" v="138" actId="20577"/>
          <ac:spMkLst>
            <pc:docMk/>
            <pc:sldMk cId="2249340031" sldId="427"/>
            <ac:spMk id="2" creationId="{E58D8F05-3F52-C277-7E4A-8AFC79A127B6}"/>
          </ac:spMkLst>
        </pc:spChg>
      </pc:sldChg>
      <pc:sldChg chg="modNotesTx">
        <pc:chgData name="Sean McIver" userId="499cbfd1-739c-47a8-8d54-9c7cb3e69d57" providerId="ADAL" clId="{1661E8B2-732C-4347-839A-A8AE3EEB3882}" dt="2023-10-19T13:58:50.751" v="137"/>
        <pc:sldMkLst>
          <pc:docMk/>
          <pc:sldMk cId="1261709093" sldId="435"/>
        </pc:sldMkLst>
      </pc:sldChg>
      <pc:sldChg chg="modSp mod modNotesTx">
        <pc:chgData name="Sean McIver" userId="499cbfd1-739c-47a8-8d54-9c7cb3e69d57" providerId="ADAL" clId="{1661E8B2-732C-4347-839A-A8AE3EEB3882}" dt="2023-10-19T14:30:56.486" v="201" actId="5793"/>
        <pc:sldMkLst>
          <pc:docMk/>
          <pc:sldMk cId="1363553972" sldId="438"/>
        </pc:sldMkLst>
        <pc:spChg chg="mod">
          <ac:chgData name="Sean McIver" userId="499cbfd1-739c-47a8-8d54-9c7cb3e69d57" providerId="ADAL" clId="{1661E8B2-732C-4347-839A-A8AE3EEB3882}" dt="2023-10-13T20:09:29.903" v="60" actId="20577"/>
          <ac:spMkLst>
            <pc:docMk/>
            <pc:sldMk cId="1363553972" sldId="438"/>
            <ac:spMk id="2" creationId="{4F215E87-9873-3830-F40A-A1DD8D7B9CF6}"/>
          </ac:spMkLst>
        </pc:spChg>
      </pc:sldChg>
      <pc:sldChg chg="modSp mod modNotesTx">
        <pc:chgData name="Sean McIver" userId="499cbfd1-739c-47a8-8d54-9c7cb3e69d57" providerId="ADAL" clId="{1661E8B2-732C-4347-839A-A8AE3EEB3882}" dt="2023-10-19T15:00:10.566" v="239" actId="20577"/>
        <pc:sldMkLst>
          <pc:docMk/>
          <pc:sldMk cId="701690586" sldId="439"/>
        </pc:sldMkLst>
        <pc:spChg chg="mod">
          <ac:chgData name="Sean McIver" userId="499cbfd1-739c-47a8-8d54-9c7cb3e69d57" providerId="ADAL" clId="{1661E8B2-732C-4347-839A-A8AE3EEB3882}" dt="2023-10-13T20:12:02.302" v="62" actId="20577"/>
          <ac:spMkLst>
            <pc:docMk/>
            <pc:sldMk cId="701690586" sldId="439"/>
            <ac:spMk id="2" creationId="{1882D778-3C02-45CD-A8E0-C6097598A3E4}"/>
          </ac:spMkLst>
        </pc:spChg>
      </pc:sldChg>
      <pc:sldChg chg="modSp mod modNotesTx">
        <pc:chgData name="Sean McIver" userId="499cbfd1-739c-47a8-8d54-9c7cb3e69d57" providerId="ADAL" clId="{1661E8B2-732C-4347-839A-A8AE3EEB3882}" dt="2023-10-19T14:55:55.493" v="210" actId="5793"/>
        <pc:sldMkLst>
          <pc:docMk/>
          <pc:sldMk cId="2977273816" sldId="442"/>
        </pc:sldMkLst>
        <pc:spChg chg="mod">
          <ac:chgData name="Sean McIver" userId="499cbfd1-739c-47a8-8d54-9c7cb3e69d57" providerId="ADAL" clId="{1661E8B2-732C-4347-839A-A8AE3EEB3882}" dt="2023-10-19T14:35:05.279" v="203" actId="20577"/>
          <ac:spMkLst>
            <pc:docMk/>
            <pc:sldMk cId="2977273816" sldId="442"/>
            <ac:spMk id="2" creationId="{1882D778-3C02-45CD-A8E0-C6097598A3E4}"/>
          </ac:spMkLst>
        </pc:spChg>
      </pc:sldChg>
    </pc:docChg>
  </pc:docChgLst>
  <pc:docChgLst>
    <pc:chgData name="Chan, Yi" userId="S::yi.chan_atkinsglobal.com#ext#@bloomsburie.onmicrosoft.com::a5e5b6b3-724f-4a9a-af2e-45aa3fb375b9" providerId="AD" clId="Web-{5D7B352A-5DE1-2760-E2F4-3A839B0A5BCF}"/>
    <pc:docChg chg="modSld">
      <pc:chgData name="Chan, Yi" userId="S::yi.chan_atkinsglobal.com#ext#@bloomsburie.onmicrosoft.com::a5e5b6b3-724f-4a9a-af2e-45aa3fb375b9" providerId="AD" clId="Web-{5D7B352A-5DE1-2760-E2F4-3A839B0A5BCF}" dt="2023-07-31T21:52:58.267" v="37"/>
      <pc:docMkLst>
        <pc:docMk/>
      </pc:docMkLst>
      <pc:sldChg chg="modSp">
        <pc:chgData name="Chan, Yi" userId="S::yi.chan_atkinsglobal.com#ext#@bloomsburie.onmicrosoft.com::a5e5b6b3-724f-4a9a-af2e-45aa3fb375b9" providerId="AD" clId="Web-{5D7B352A-5DE1-2760-E2F4-3A839B0A5BCF}" dt="2023-07-31T21:51:00.164" v="11" actId="20577"/>
        <pc:sldMkLst>
          <pc:docMk/>
          <pc:sldMk cId="1583883838" sldId="359"/>
        </pc:sldMkLst>
        <pc:spChg chg="mod">
          <ac:chgData name="Chan, Yi" userId="S::yi.chan_atkinsglobal.com#ext#@bloomsburie.onmicrosoft.com::a5e5b6b3-724f-4a9a-af2e-45aa3fb375b9" providerId="AD" clId="Web-{5D7B352A-5DE1-2760-E2F4-3A839B0A5BCF}" dt="2023-07-31T21:51:00.164" v="11" actId="20577"/>
          <ac:spMkLst>
            <pc:docMk/>
            <pc:sldMk cId="1583883838" sldId="359"/>
            <ac:spMk id="2" creationId="{AF572F59-767C-4506-BCBD-98E9F5CD54D2}"/>
          </ac:spMkLst>
        </pc:spChg>
      </pc:sldChg>
      <pc:sldChg chg="modNotes">
        <pc:chgData name="Chan, Yi" userId="S::yi.chan_atkinsglobal.com#ext#@bloomsburie.onmicrosoft.com::a5e5b6b3-724f-4a9a-af2e-45aa3fb375b9" providerId="AD" clId="Web-{5D7B352A-5DE1-2760-E2F4-3A839B0A5BCF}" dt="2023-07-31T21:52:58.267" v="37"/>
        <pc:sldMkLst>
          <pc:docMk/>
          <pc:sldMk cId="2668844299" sldId="377"/>
        </pc:sldMkLst>
      </pc:sldChg>
      <pc:sldChg chg="modSp">
        <pc:chgData name="Chan, Yi" userId="S::yi.chan_atkinsglobal.com#ext#@bloomsburie.onmicrosoft.com::a5e5b6b3-724f-4a9a-af2e-45aa3fb375b9" providerId="AD" clId="Web-{5D7B352A-5DE1-2760-E2F4-3A839B0A5BCF}" dt="2023-07-31T21:52:38.656" v="33" actId="20577"/>
        <pc:sldMkLst>
          <pc:docMk/>
          <pc:sldMk cId="4158810746" sldId="422"/>
        </pc:sldMkLst>
        <pc:spChg chg="mod">
          <ac:chgData name="Chan, Yi" userId="S::yi.chan_atkinsglobal.com#ext#@bloomsburie.onmicrosoft.com::a5e5b6b3-724f-4a9a-af2e-45aa3fb375b9" providerId="AD" clId="Web-{5D7B352A-5DE1-2760-E2F4-3A839B0A5BCF}" dt="2023-07-31T21:52:38.656" v="33" actId="20577"/>
          <ac:spMkLst>
            <pc:docMk/>
            <pc:sldMk cId="4158810746" sldId="422"/>
            <ac:spMk id="8" creationId="{C6B59247-AF3D-2F3F-19EA-157A51A6E662}"/>
          </ac:spMkLst>
        </pc:spChg>
      </pc:sldChg>
      <pc:sldChg chg="delSp modSp">
        <pc:chgData name="Chan, Yi" userId="S::yi.chan_atkinsglobal.com#ext#@bloomsburie.onmicrosoft.com::a5e5b6b3-724f-4a9a-af2e-45aa3fb375b9" providerId="AD" clId="Web-{5D7B352A-5DE1-2760-E2F4-3A839B0A5BCF}" dt="2023-07-31T21:50:28.178" v="7" actId="1076"/>
        <pc:sldMkLst>
          <pc:docMk/>
          <pc:sldMk cId="2249340031" sldId="427"/>
        </pc:sldMkLst>
        <pc:picChg chg="mod">
          <ac:chgData name="Chan, Yi" userId="S::yi.chan_atkinsglobal.com#ext#@bloomsburie.onmicrosoft.com::a5e5b6b3-724f-4a9a-af2e-45aa3fb375b9" providerId="AD" clId="Web-{5D7B352A-5DE1-2760-E2F4-3A839B0A5BCF}" dt="2023-07-31T21:50:28.178" v="7" actId="1076"/>
          <ac:picMkLst>
            <pc:docMk/>
            <pc:sldMk cId="2249340031" sldId="427"/>
            <ac:picMk id="5" creationId="{8046FB9D-F95E-ACC4-A6BB-A78CF184E7F0}"/>
          </ac:picMkLst>
        </pc:picChg>
        <pc:picChg chg="del">
          <ac:chgData name="Chan, Yi" userId="S::yi.chan_atkinsglobal.com#ext#@bloomsburie.onmicrosoft.com::a5e5b6b3-724f-4a9a-af2e-45aa3fb375b9" providerId="AD" clId="Web-{5D7B352A-5DE1-2760-E2F4-3A839B0A5BCF}" dt="2023-07-31T21:50:26.490" v="6"/>
          <ac:picMkLst>
            <pc:docMk/>
            <pc:sldMk cId="2249340031" sldId="427"/>
            <ac:picMk id="7" creationId="{86FCCAFB-53AF-3297-FEDD-20F4795E5D9D}"/>
          </ac:picMkLst>
        </pc:picChg>
      </pc:sldChg>
      <pc:sldChg chg="delSp modSp">
        <pc:chgData name="Chan, Yi" userId="S::yi.chan_atkinsglobal.com#ext#@bloomsburie.onmicrosoft.com::a5e5b6b3-724f-4a9a-af2e-45aa3fb375b9" providerId="AD" clId="Web-{5D7B352A-5DE1-2760-E2F4-3A839B0A5BCF}" dt="2023-07-31T21:51:53.574" v="25" actId="20577"/>
        <pc:sldMkLst>
          <pc:docMk/>
          <pc:sldMk cId="701690586" sldId="439"/>
        </pc:sldMkLst>
        <pc:spChg chg="mod">
          <ac:chgData name="Chan, Yi" userId="S::yi.chan_atkinsglobal.com#ext#@bloomsburie.onmicrosoft.com::a5e5b6b3-724f-4a9a-af2e-45aa3fb375b9" providerId="AD" clId="Web-{5D7B352A-5DE1-2760-E2F4-3A839B0A5BCF}" dt="2023-07-31T21:51:53.574" v="25" actId="20577"/>
          <ac:spMkLst>
            <pc:docMk/>
            <pc:sldMk cId="701690586" sldId="439"/>
            <ac:spMk id="2" creationId="{1882D778-3C02-45CD-A8E0-C6097598A3E4}"/>
          </ac:spMkLst>
        </pc:spChg>
        <pc:grpChg chg="del">
          <ac:chgData name="Chan, Yi" userId="S::yi.chan_atkinsglobal.com#ext#@bloomsburie.onmicrosoft.com::a5e5b6b3-724f-4a9a-af2e-45aa3fb375b9" providerId="AD" clId="Web-{5D7B352A-5DE1-2760-E2F4-3A839B0A5BCF}" dt="2023-07-31T21:51:46.152" v="23"/>
          <ac:grpSpMkLst>
            <pc:docMk/>
            <pc:sldMk cId="701690586" sldId="439"/>
            <ac:grpSpMk id="11" creationId="{8DDD7C70-10FC-EC19-8FA6-3B1644002D62}"/>
          </ac:grpSpMkLst>
        </pc:grpChg>
      </pc:sldChg>
      <pc:sldChg chg="delSp modSp modNotes">
        <pc:chgData name="Chan, Yi" userId="S::yi.chan_atkinsglobal.com#ext#@bloomsburie.onmicrosoft.com::a5e5b6b3-724f-4a9a-af2e-45aa3fb375b9" providerId="AD" clId="Web-{5D7B352A-5DE1-2760-E2F4-3A839B0A5BCF}" dt="2023-07-31T21:51:44.246" v="22"/>
        <pc:sldMkLst>
          <pc:docMk/>
          <pc:sldMk cId="2977273816" sldId="442"/>
        </pc:sldMkLst>
        <pc:spChg chg="mod">
          <ac:chgData name="Chan, Yi" userId="S::yi.chan_atkinsglobal.com#ext#@bloomsburie.onmicrosoft.com::a5e5b6b3-724f-4a9a-af2e-45aa3fb375b9" providerId="AD" clId="Web-{5D7B352A-5DE1-2760-E2F4-3A839B0A5BCF}" dt="2023-07-31T21:51:25.963" v="17" actId="20577"/>
          <ac:spMkLst>
            <pc:docMk/>
            <pc:sldMk cId="2977273816" sldId="442"/>
            <ac:spMk id="2" creationId="{1882D778-3C02-45CD-A8E0-C6097598A3E4}"/>
          </ac:spMkLst>
        </pc:spChg>
        <pc:picChg chg="del">
          <ac:chgData name="Chan, Yi" userId="S::yi.chan_atkinsglobal.com#ext#@bloomsburie.onmicrosoft.com::a5e5b6b3-724f-4a9a-af2e-45aa3fb375b9" providerId="AD" clId="Web-{5D7B352A-5DE1-2760-E2F4-3A839B0A5BCF}" dt="2023-07-31T21:51:22.400" v="16"/>
          <ac:picMkLst>
            <pc:docMk/>
            <pc:sldMk cId="2977273816" sldId="442"/>
            <ac:picMk id="10" creationId="{B6C57790-C3CB-A89F-9D50-BAF8A493B920}"/>
          </ac:picMkLst>
        </pc:picChg>
        <pc:picChg chg="del">
          <ac:chgData name="Chan, Yi" userId="S::yi.chan_atkinsglobal.com#ext#@bloomsburie.onmicrosoft.com::a5e5b6b3-724f-4a9a-af2e-45aa3fb375b9" providerId="AD" clId="Web-{5D7B352A-5DE1-2760-E2F4-3A839B0A5BCF}" dt="2023-07-31T21:51:20.322" v="12"/>
          <ac:picMkLst>
            <pc:docMk/>
            <pc:sldMk cId="2977273816" sldId="442"/>
            <ac:picMk id="30" creationId="{CB540A17-9A3C-4608-1061-03DDAA2349F0}"/>
          </ac:picMkLst>
        </pc:picChg>
        <pc:picChg chg="del">
          <ac:chgData name="Chan, Yi" userId="S::yi.chan_atkinsglobal.com#ext#@bloomsburie.onmicrosoft.com::a5e5b6b3-724f-4a9a-af2e-45aa3fb375b9" providerId="AD" clId="Web-{5D7B352A-5DE1-2760-E2F4-3A839B0A5BCF}" dt="2023-07-31T21:51:21.213" v="13"/>
          <ac:picMkLst>
            <pc:docMk/>
            <pc:sldMk cId="2977273816" sldId="442"/>
            <ac:picMk id="31" creationId="{2E56B7EC-3CC7-F800-998A-CFC07C71E82A}"/>
          </ac:picMkLst>
        </pc:picChg>
        <pc:picChg chg="del">
          <ac:chgData name="Chan, Yi" userId="S::yi.chan_atkinsglobal.com#ext#@bloomsburie.onmicrosoft.com::a5e5b6b3-724f-4a9a-af2e-45aa3fb375b9" providerId="AD" clId="Web-{5D7B352A-5DE1-2760-E2F4-3A839B0A5BCF}" dt="2023-07-31T21:51:21.635" v="14"/>
          <ac:picMkLst>
            <pc:docMk/>
            <pc:sldMk cId="2977273816" sldId="442"/>
            <ac:picMk id="32" creationId="{9B57C6FF-183D-184D-A18A-BC152B1B25ED}"/>
          </ac:picMkLst>
        </pc:picChg>
        <pc:picChg chg="del">
          <ac:chgData name="Chan, Yi" userId="S::yi.chan_atkinsglobal.com#ext#@bloomsburie.onmicrosoft.com::a5e5b6b3-724f-4a9a-af2e-45aa3fb375b9" providerId="AD" clId="Web-{5D7B352A-5DE1-2760-E2F4-3A839B0A5BCF}" dt="2023-07-31T21:51:22.135" v="15"/>
          <ac:picMkLst>
            <pc:docMk/>
            <pc:sldMk cId="2977273816" sldId="442"/>
            <ac:picMk id="33" creationId="{5BCAD381-4941-2A23-13A4-D037D05835AB}"/>
          </ac:picMkLst>
        </pc:picChg>
      </pc:sldChg>
      <pc:sldChg chg="delSp modSp">
        <pc:chgData name="Chan, Yi" userId="S::yi.chan_atkinsglobal.com#ext#@bloomsburie.onmicrosoft.com::a5e5b6b3-724f-4a9a-af2e-45aa3fb375b9" providerId="AD" clId="Web-{5D7B352A-5DE1-2760-E2F4-3A839B0A5BCF}" dt="2023-07-31T21:50:31.662" v="9" actId="1076"/>
        <pc:sldMkLst>
          <pc:docMk/>
          <pc:sldMk cId="853284227" sldId="443"/>
        </pc:sldMkLst>
        <pc:spChg chg="mod">
          <ac:chgData name="Chan, Yi" userId="S::yi.chan_atkinsglobal.com#ext#@bloomsburie.onmicrosoft.com::a5e5b6b3-724f-4a9a-af2e-45aa3fb375b9" providerId="AD" clId="Web-{5D7B352A-5DE1-2760-E2F4-3A839B0A5BCF}" dt="2023-07-31T21:50:17.161" v="5" actId="20577"/>
          <ac:spMkLst>
            <pc:docMk/>
            <pc:sldMk cId="853284227" sldId="443"/>
            <ac:spMk id="3" creationId="{60A34363-71BD-AC6E-CC4B-9E531E50C8E1}"/>
          </ac:spMkLst>
        </pc:spChg>
        <pc:picChg chg="del">
          <ac:chgData name="Chan, Yi" userId="S::yi.chan_atkinsglobal.com#ext#@bloomsburie.onmicrosoft.com::a5e5b6b3-724f-4a9a-af2e-45aa3fb375b9" providerId="AD" clId="Web-{5D7B352A-5DE1-2760-E2F4-3A839B0A5BCF}" dt="2023-07-31T21:50:29.975" v="8"/>
          <ac:picMkLst>
            <pc:docMk/>
            <pc:sldMk cId="853284227" sldId="443"/>
            <ac:picMk id="5" creationId="{8046FB9D-F95E-ACC4-A6BB-A78CF184E7F0}"/>
          </ac:picMkLst>
        </pc:picChg>
        <pc:picChg chg="mod">
          <ac:chgData name="Chan, Yi" userId="S::yi.chan_atkinsglobal.com#ext#@bloomsburie.onmicrosoft.com::a5e5b6b3-724f-4a9a-af2e-45aa3fb375b9" providerId="AD" clId="Web-{5D7B352A-5DE1-2760-E2F4-3A839B0A5BCF}" dt="2023-07-31T21:50:31.662" v="9" actId="1076"/>
          <ac:picMkLst>
            <pc:docMk/>
            <pc:sldMk cId="853284227" sldId="443"/>
            <ac:picMk id="7" creationId="{86FCCAFB-53AF-3297-FEDD-20F4795E5D9D}"/>
          </ac:picMkLst>
        </pc:picChg>
      </pc:sldChg>
      <pc:sldChg chg="modSp">
        <pc:chgData name="Chan, Yi" userId="S::yi.chan_atkinsglobal.com#ext#@bloomsburie.onmicrosoft.com::a5e5b6b3-724f-4a9a-af2e-45aa3fb375b9" providerId="AD" clId="Web-{5D7B352A-5DE1-2760-E2F4-3A839B0A5BCF}" dt="2023-07-31T21:50:07.567" v="0" actId="20577"/>
        <pc:sldMkLst>
          <pc:docMk/>
          <pc:sldMk cId="496884615" sldId="444"/>
        </pc:sldMkLst>
        <pc:spChg chg="mod">
          <ac:chgData name="Chan, Yi" userId="S::yi.chan_atkinsglobal.com#ext#@bloomsburie.onmicrosoft.com::a5e5b6b3-724f-4a9a-af2e-45aa3fb375b9" providerId="AD" clId="Web-{5D7B352A-5DE1-2760-E2F4-3A839B0A5BCF}" dt="2023-07-31T21:50:07.567" v="0" actId="20577"/>
          <ac:spMkLst>
            <pc:docMk/>
            <pc:sldMk cId="496884615" sldId="444"/>
            <ac:spMk id="4" creationId="{68994999-B175-45E1-894D-1CA0D64D1E20}"/>
          </ac:spMkLst>
        </pc:spChg>
      </pc:sldChg>
      <pc:sldChg chg="modSp">
        <pc:chgData name="Chan, Yi" userId="S::yi.chan_atkinsglobal.com#ext#@bloomsburie.onmicrosoft.com::a5e5b6b3-724f-4a9a-af2e-45aa3fb375b9" providerId="AD" clId="Web-{5D7B352A-5DE1-2760-E2F4-3A839B0A5BCF}" dt="2023-07-31T21:52:34.796" v="31" actId="20577"/>
        <pc:sldMkLst>
          <pc:docMk/>
          <pc:sldMk cId="1257097259" sldId="446"/>
        </pc:sldMkLst>
        <pc:spChg chg="mod">
          <ac:chgData name="Chan, Yi" userId="S::yi.chan_atkinsglobal.com#ext#@bloomsburie.onmicrosoft.com::a5e5b6b3-724f-4a9a-af2e-45aa3fb375b9" providerId="AD" clId="Web-{5D7B352A-5DE1-2760-E2F4-3A839B0A5BCF}" dt="2023-07-31T21:52:31.780" v="29" actId="20577"/>
          <ac:spMkLst>
            <pc:docMk/>
            <pc:sldMk cId="1257097259" sldId="446"/>
            <ac:spMk id="7" creationId="{60683E49-4A2B-D765-C8A9-B9E5A80A0145}"/>
          </ac:spMkLst>
        </pc:spChg>
        <pc:spChg chg="mod">
          <ac:chgData name="Chan, Yi" userId="S::yi.chan_atkinsglobal.com#ext#@bloomsburie.onmicrosoft.com::a5e5b6b3-724f-4a9a-af2e-45aa3fb375b9" providerId="AD" clId="Web-{5D7B352A-5DE1-2760-E2F4-3A839B0A5BCF}" dt="2023-07-31T21:52:34.796" v="31" actId="20577"/>
          <ac:spMkLst>
            <pc:docMk/>
            <pc:sldMk cId="1257097259" sldId="446"/>
            <ac:spMk id="8" creationId="{C6B59247-AF3D-2F3F-19EA-157A51A6E662}"/>
          </ac:spMkLst>
        </pc:spChg>
      </pc:sldChg>
    </pc:docChg>
  </pc:docChgLst>
  <pc:docChgLst>
    <pc:chgData name="Sean McIver" userId="499cbfd1-739c-47a8-8d54-9c7cb3e69d57" providerId="ADAL" clId="{5BB49CDE-B40D-432A-89F4-69510801470E}"/>
    <pc:docChg chg="custSel modSld">
      <pc:chgData name="Sean McIver" userId="499cbfd1-739c-47a8-8d54-9c7cb3e69d57" providerId="ADAL" clId="{5BB49CDE-B40D-432A-89F4-69510801470E}" dt="2023-11-24T21:21:31.061" v="259" actId="12"/>
      <pc:docMkLst>
        <pc:docMk/>
      </pc:docMkLst>
      <pc:sldChg chg="modSp mod">
        <pc:chgData name="Sean McIver" userId="499cbfd1-739c-47a8-8d54-9c7cb3e69d57" providerId="ADAL" clId="{5BB49CDE-B40D-432A-89F4-69510801470E}" dt="2023-11-24T19:20:53.040" v="4" actId="20577"/>
        <pc:sldMkLst>
          <pc:docMk/>
          <pc:sldMk cId="3015624781" sldId="325"/>
        </pc:sldMkLst>
        <pc:spChg chg="mod">
          <ac:chgData name="Sean McIver" userId="499cbfd1-739c-47a8-8d54-9c7cb3e69d57" providerId="ADAL" clId="{5BB49CDE-B40D-432A-89F4-69510801470E}" dt="2023-11-24T19:20:53.040" v="4" actId="20577"/>
          <ac:spMkLst>
            <pc:docMk/>
            <pc:sldMk cId="3015624781" sldId="325"/>
            <ac:spMk id="2" creationId="{AA3BFDE4-248B-C143-50A9-34890E3F2A28}"/>
          </ac:spMkLst>
        </pc:spChg>
      </pc:sldChg>
      <pc:sldChg chg="modSp mod modNotesTx">
        <pc:chgData name="Sean McIver" userId="499cbfd1-739c-47a8-8d54-9c7cb3e69d57" providerId="ADAL" clId="{5BB49CDE-B40D-432A-89F4-69510801470E}" dt="2023-11-24T20:22:58.038" v="239" actId="12"/>
        <pc:sldMkLst>
          <pc:docMk/>
          <pc:sldMk cId="2480642953" sldId="328"/>
        </pc:sldMkLst>
        <pc:spChg chg="mod">
          <ac:chgData name="Sean McIver" userId="499cbfd1-739c-47a8-8d54-9c7cb3e69d57" providerId="ADAL" clId="{5BB49CDE-B40D-432A-89F4-69510801470E}" dt="2023-11-24T20:22:58.038" v="239" actId="12"/>
          <ac:spMkLst>
            <pc:docMk/>
            <pc:sldMk cId="2480642953" sldId="328"/>
            <ac:spMk id="2" creationId="{E3080F9C-3DDD-10E8-0218-210BCDD9CA12}"/>
          </ac:spMkLst>
        </pc:spChg>
        <pc:spChg chg="mod">
          <ac:chgData name="Sean McIver" userId="499cbfd1-739c-47a8-8d54-9c7cb3e69d57" providerId="ADAL" clId="{5BB49CDE-B40D-432A-89F4-69510801470E}" dt="2023-11-24T19:21:26.488" v="9" actId="20577"/>
          <ac:spMkLst>
            <pc:docMk/>
            <pc:sldMk cId="2480642953" sldId="328"/>
            <ac:spMk id="4" creationId="{707F604E-C44C-53F6-AFBC-3B1D131412F7}"/>
          </ac:spMkLst>
        </pc:spChg>
      </pc:sldChg>
      <pc:sldChg chg="modSp mod modNotesTx">
        <pc:chgData name="Sean McIver" userId="499cbfd1-739c-47a8-8d54-9c7cb3e69d57" providerId="ADAL" clId="{5BB49CDE-B40D-432A-89F4-69510801470E}" dt="2023-11-24T21:08:29.930" v="247" actId="12"/>
        <pc:sldMkLst>
          <pc:docMk/>
          <pc:sldMk cId="43720597" sldId="329"/>
        </pc:sldMkLst>
        <pc:spChg chg="mod">
          <ac:chgData name="Sean McIver" userId="499cbfd1-739c-47a8-8d54-9c7cb3e69d57" providerId="ADAL" clId="{5BB49CDE-B40D-432A-89F4-69510801470E}" dt="2023-11-24T20:19:18.477" v="234" actId="20577"/>
          <ac:spMkLst>
            <pc:docMk/>
            <pc:sldMk cId="43720597" sldId="329"/>
            <ac:spMk id="2" creationId="{A1463A42-D167-61B2-B777-8965FD93E931}"/>
          </ac:spMkLst>
        </pc:spChg>
        <pc:spChg chg="mod">
          <ac:chgData name="Sean McIver" userId="499cbfd1-739c-47a8-8d54-9c7cb3e69d57" providerId="ADAL" clId="{5BB49CDE-B40D-432A-89F4-69510801470E}" dt="2023-11-24T21:08:29.930" v="247" actId="12"/>
          <ac:spMkLst>
            <pc:docMk/>
            <pc:sldMk cId="43720597" sldId="329"/>
            <ac:spMk id="5" creationId="{E9487291-378E-6A6B-4F97-61F133F570C1}"/>
          </ac:spMkLst>
        </pc:spChg>
      </pc:sldChg>
      <pc:sldChg chg="modSp mod modNotesTx">
        <pc:chgData name="Sean McIver" userId="499cbfd1-739c-47a8-8d54-9c7cb3e69d57" providerId="ADAL" clId="{5BB49CDE-B40D-432A-89F4-69510801470E}" dt="2023-11-24T20:22:41.856" v="238" actId="12"/>
        <pc:sldMkLst>
          <pc:docMk/>
          <pc:sldMk cId="4234816250" sldId="358"/>
        </pc:sldMkLst>
        <pc:spChg chg="mod">
          <ac:chgData name="Sean McIver" userId="499cbfd1-739c-47a8-8d54-9c7cb3e69d57" providerId="ADAL" clId="{5BB49CDE-B40D-432A-89F4-69510801470E}" dt="2023-11-24T20:22:41.856" v="238" actId="12"/>
          <ac:spMkLst>
            <pc:docMk/>
            <pc:sldMk cId="4234816250" sldId="358"/>
            <ac:spMk id="2" creationId="{767E3BB0-F1AF-45E8-A4A7-8A9172B730A7}"/>
          </ac:spMkLst>
        </pc:spChg>
      </pc:sldChg>
      <pc:sldChg chg="modSp mod modNotesTx">
        <pc:chgData name="Sean McIver" userId="499cbfd1-739c-47a8-8d54-9c7cb3e69d57" providerId="ADAL" clId="{5BB49CDE-B40D-432A-89F4-69510801470E}" dt="2023-11-24T21:06:45.554" v="240" actId="12"/>
        <pc:sldMkLst>
          <pc:docMk/>
          <pc:sldMk cId="1583883838" sldId="359"/>
        </pc:sldMkLst>
        <pc:spChg chg="mod">
          <ac:chgData name="Sean McIver" userId="499cbfd1-739c-47a8-8d54-9c7cb3e69d57" providerId="ADAL" clId="{5BB49CDE-B40D-432A-89F4-69510801470E}" dt="2023-11-24T21:06:45.554" v="240" actId="12"/>
          <ac:spMkLst>
            <pc:docMk/>
            <pc:sldMk cId="1583883838" sldId="359"/>
            <ac:spMk id="2" creationId="{AF572F59-767C-4506-BCBD-98E9F5CD54D2}"/>
          </ac:spMkLst>
        </pc:spChg>
      </pc:sldChg>
      <pc:sldChg chg="modSp mod modNotesTx">
        <pc:chgData name="Sean McIver" userId="499cbfd1-739c-47a8-8d54-9c7cb3e69d57" providerId="ADAL" clId="{5BB49CDE-B40D-432A-89F4-69510801470E}" dt="2023-11-24T21:21:09.697" v="257" actId="12"/>
        <pc:sldMkLst>
          <pc:docMk/>
          <pc:sldMk cId="4117950040" sldId="361"/>
        </pc:sldMkLst>
        <pc:spChg chg="mod">
          <ac:chgData name="Sean McIver" userId="499cbfd1-739c-47a8-8d54-9c7cb3e69d57" providerId="ADAL" clId="{5BB49CDE-B40D-432A-89F4-69510801470E}" dt="2023-11-24T19:46:45.606" v="116" actId="12"/>
          <ac:spMkLst>
            <pc:docMk/>
            <pc:sldMk cId="4117950040" sldId="361"/>
            <ac:spMk id="2" creationId="{12A3B121-5AB0-4D30-B0F9-A7A54F101789}"/>
          </ac:spMkLst>
        </pc:spChg>
      </pc:sldChg>
      <pc:sldChg chg="modSp mod modNotesTx">
        <pc:chgData name="Sean McIver" userId="499cbfd1-739c-47a8-8d54-9c7cb3e69d57" providerId="ADAL" clId="{5BB49CDE-B40D-432A-89F4-69510801470E}" dt="2023-11-24T21:07:52.988" v="246" actId="12"/>
        <pc:sldMkLst>
          <pc:docMk/>
          <pc:sldMk cId="3695715570" sldId="363"/>
        </pc:sldMkLst>
        <pc:spChg chg="mod">
          <ac:chgData name="Sean McIver" userId="499cbfd1-739c-47a8-8d54-9c7cb3e69d57" providerId="ADAL" clId="{5BB49CDE-B40D-432A-89F4-69510801470E}" dt="2023-11-24T21:07:52.988" v="246" actId="12"/>
          <ac:spMkLst>
            <pc:docMk/>
            <pc:sldMk cId="3695715570" sldId="363"/>
            <ac:spMk id="2" creationId="{F6A3A1BB-172E-4545-9CFC-5D955B5ABDDE}"/>
          </ac:spMkLst>
        </pc:spChg>
      </pc:sldChg>
      <pc:sldChg chg="modSp mod modNotesTx">
        <pc:chgData name="Sean McIver" userId="499cbfd1-739c-47a8-8d54-9c7cb3e69d57" providerId="ADAL" clId="{5BB49CDE-B40D-432A-89F4-69510801470E}" dt="2023-11-24T20:16:27.006" v="220" actId="20577"/>
        <pc:sldMkLst>
          <pc:docMk/>
          <pc:sldMk cId="2668844299" sldId="377"/>
        </pc:sldMkLst>
        <pc:spChg chg="mod">
          <ac:chgData name="Sean McIver" userId="499cbfd1-739c-47a8-8d54-9c7cb3e69d57" providerId="ADAL" clId="{5BB49CDE-B40D-432A-89F4-69510801470E}" dt="2023-11-24T20:15:16.541" v="207" actId="12"/>
          <ac:spMkLst>
            <pc:docMk/>
            <pc:sldMk cId="2668844299" sldId="377"/>
            <ac:spMk id="9" creationId="{3DA720A4-B47A-68FF-1A94-4366F807263F}"/>
          </ac:spMkLst>
        </pc:spChg>
      </pc:sldChg>
      <pc:sldChg chg="modSp mod modNotesTx">
        <pc:chgData name="Sean McIver" userId="499cbfd1-739c-47a8-8d54-9c7cb3e69d57" providerId="ADAL" clId="{5BB49CDE-B40D-432A-89F4-69510801470E}" dt="2023-11-24T21:21:31.061" v="259" actId="12"/>
        <pc:sldMkLst>
          <pc:docMk/>
          <pc:sldMk cId="4158810746" sldId="422"/>
        </pc:sldMkLst>
        <pc:spChg chg="mod">
          <ac:chgData name="Sean McIver" userId="499cbfd1-739c-47a8-8d54-9c7cb3e69d57" providerId="ADAL" clId="{5BB49CDE-B40D-432A-89F4-69510801470E}" dt="2023-11-24T21:07:18.252" v="243" actId="12"/>
          <ac:spMkLst>
            <pc:docMk/>
            <pc:sldMk cId="4158810746" sldId="422"/>
            <ac:spMk id="8" creationId="{C6B59247-AF3D-2F3F-19EA-157A51A6E662}"/>
          </ac:spMkLst>
        </pc:spChg>
      </pc:sldChg>
      <pc:sldChg chg="modNotesTx">
        <pc:chgData name="Sean McIver" userId="499cbfd1-739c-47a8-8d54-9c7cb3e69d57" providerId="ADAL" clId="{5BB49CDE-B40D-432A-89F4-69510801470E}" dt="2023-11-24T21:20:58.659" v="256" actId="12"/>
        <pc:sldMkLst>
          <pc:docMk/>
          <pc:sldMk cId="2249340031" sldId="427"/>
        </pc:sldMkLst>
      </pc:sldChg>
      <pc:sldChg chg="modSp mod modNotesTx">
        <pc:chgData name="Sean McIver" userId="499cbfd1-739c-47a8-8d54-9c7cb3e69d57" providerId="ADAL" clId="{5BB49CDE-B40D-432A-89F4-69510801470E}" dt="2023-11-24T21:20:42.990" v="254" actId="12"/>
        <pc:sldMkLst>
          <pc:docMk/>
          <pc:sldMk cId="1261709093" sldId="435"/>
        </pc:sldMkLst>
        <pc:spChg chg="mod">
          <ac:chgData name="Sean McIver" userId="499cbfd1-739c-47a8-8d54-9c7cb3e69d57" providerId="ADAL" clId="{5BB49CDE-B40D-432A-89F4-69510801470E}" dt="2023-11-24T19:31:35.135" v="56" actId="20577"/>
          <ac:spMkLst>
            <pc:docMk/>
            <pc:sldMk cId="1261709093" sldId="435"/>
            <ac:spMk id="4" creationId="{727FAAA9-4740-C152-DF85-89E2B8F63845}"/>
          </ac:spMkLst>
        </pc:spChg>
      </pc:sldChg>
      <pc:sldChg chg="modSp mod modNotesTx">
        <pc:chgData name="Sean McIver" userId="499cbfd1-739c-47a8-8d54-9c7cb3e69d57" providerId="ADAL" clId="{5BB49CDE-B40D-432A-89F4-69510801470E}" dt="2023-11-24T21:21:18.148" v="258" actId="12"/>
        <pc:sldMkLst>
          <pc:docMk/>
          <pc:sldMk cId="1363553972" sldId="438"/>
        </pc:sldMkLst>
        <pc:spChg chg="mod">
          <ac:chgData name="Sean McIver" userId="499cbfd1-739c-47a8-8d54-9c7cb3e69d57" providerId="ADAL" clId="{5BB49CDE-B40D-432A-89F4-69510801470E}" dt="2023-11-24T21:06:59.170" v="241" actId="12"/>
          <ac:spMkLst>
            <pc:docMk/>
            <pc:sldMk cId="1363553972" sldId="438"/>
            <ac:spMk id="2" creationId="{4F215E87-9873-3830-F40A-A1DD8D7B9CF6}"/>
          </ac:spMkLst>
        </pc:spChg>
      </pc:sldChg>
      <pc:sldChg chg="modSp mod modNotesTx">
        <pc:chgData name="Sean McIver" userId="499cbfd1-739c-47a8-8d54-9c7cb3e69d57" providerId="ADAL" clId="{5BB49CDE-B40D-432A-89F4-69510801470E}" dt="2023-11-24T20:22:16.313" v="237" actId="12"/>
        <pc:sldMkLst>
          <pc:docMk/>
          <pc:sldMk cId="701690586" sldId="439"/>
        </pc:sldMkLst>
        <pc:spChg chg="mod">
          <ac:chgData name="Sean McIver" userId="499cbfd1-739c-47a8-8d54-9c7cb3e69d57" providerId="ADAL" clId="{5BB49CDE-B40D-432A-89F4-69510801470E}" dt="2023-11-24T20:22:16.313" v="237" actId="12"/>
          <ac:spMkLst>
            <pc:docMk/>
            <pc:sldMk cId="701690586" sldId="439"/>
            <ac:spMk id="2" creationId="{1882D778-3C02-45CD-A8E0-C6097598A3E4}"/>
          </ac:spMkLst>
        </pc:spChg>
        <pc:spChg chg="mod">
          <ac:chgData name="Sean McIver" userId="499cbfd1-739c-47a8-8d54-9c7cb3e69d57" providerId="ADAL" clId="{5BB49CDE-B40D-432A-89F4-69510801470E}" dt="2023-11-24T19:57:16.902" v="159" actId="1076"/>
          <ac:spMkLst>
            <pc:docMk/>
            <pc:sldMk cId="701690586" sldId="439"/>
            <ac:spMk id="13" creationId="{23BA64A6-2C03-CD8D-B2B4-F9FC472DF1D2}"/>
          </ac:spMkLst>
        </pc:spChg>
      </pc:sldChg>
      <pc:sldChg chg="modSp mod modNotesTx">
        <pc:chgData name="Sean McIver" userId="499cbfd1-739c-47a8-8d54-9c7cb3e69d57" providerId="ADAL" clId="{5BB49CDE-B40D-432A-89F4-69510801470E}" dt="2023-11-24T19:54:37.448" v="154" actId="20577"/>
        <pc:sldMkLst>
          <pc:docMk/>
          <pc:sldMk cId="2977273816" sldId="442"/>
        </pc:sldMkLst>
        <pc:spChg chg="mod">
          <ac:chgData name="Sean McIver" userId="499cbfd1-739c-47a8-8d54-9c7cb3e69d57" providerId="ADAL" clId="{5BB49CDE-B40D-432A-89F4-69510801470E}" dt="2023-11-24T19:53:39.864" v="146" actId="12"/>
          <ac:spMkLst>
            <pc:docMk/>
            <pc:sldMk cId="2977273816" sldId="442"/>
            <ac:spMk id="2" creationId="{1882D778-3C02-45CD-A8E0-C6097598A3E4}"/>
          </ac:spMkLst>
        </pc:spChg>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3:40.250" v="25" actId="6549"/>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3:40.250" v="25" actId="6549"/>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ldChg>
    </pc:docChg>
  </pc:docChgLst>
  <pc:docChgLst>
    <pc:chgData name="Kim Santiago" userId="4b362663-76cb-47d1-bd79-4bd99be769b1" providerId="ADAL" clId="{29522D3E-C8BC-4A4E-9508-03B6243B1BC3}"/>
    <pc:docChg chg="custSel modSld modMainMaster">
      <pc:chgData name="Kim Santiago" userId="4b362663-76cb-47d1-bd79-4bd99be769b1" providerId="ADAL" clId="{29522D3E-C8BC-4A4E-9508-03B6243B1BC3}" dt="2024-03-07T15:24:35.642" v="58" actId="14826"/>
      <pc:docMkLst>
        <pc:docMk/>
      </pc:docMkLst>
      <pc:sldChg chg="delSp mod">
        <pc:chgData name="Kim Santiago" userId="4b362663-76cb-47d1-bd79-4bd99be769b1" providerId="ADAL" clId="{29522D3E-C8BC-4A4E-9508-03B6243B1BC3}" dt="2024-03-07T15:12:05.510" v="50" actId="478"/>
        <pc:sldMkLst>
          <pc:docMk/>
          <pc:sldMk cId="2480642953" sldId="328"/>
        </pc:sldMkLst>
        <pc:spChg chg="del">
          <ac:chgData name="Kim Santiago" userId="4b362663-76cb-47d1-bd79-4bd99be769b1" providerId="ADAL" clId="{29522D3E-C8BC-4A4E-9508-03B6243B1BC3}" dt="2024-03-07T15:12:05.510" v="50" actId="478"/>
          <ac:spMkLst>
            <pc:docMk/>
            <pc:sldMk cId="2480642953" sldId="328"/>
            <ac:spMk id="5" creationId="{F6291EDD-E85B-FE68-545A-BAA68D7AA014}"/>
          </ac:spMkLst>
        </pc:spChg>
      </pc:sldChg>
      <pc:sldChg chg="delSp mod">
        <pc:chgData name="Kim Santiago" userId="4b362663-76cb-47d1-bd79-4bd99be769b1" providerId="ADAL" clId="{29522D3E-C8BC-4A4E-9508-03B6243B1BC3}" dt="2024-03-07T15:12:38.525" v="57" actId="478"/>
        <pc:sldMkLst>
          <pc:docMk/>
          <pc:sldMk cId="43720597" sldId="329"/>
        </pc:sldMkLst>
        <pc:spChg chg="del">
          <ac:chgData name="Kim Santiago" userId="4b362663-76cb-47d1-bd79-4bd99be769b1" providerId="ADAL" clId="{29522D3E-C8BC-4A4E-9508-03B6243B1BC3}" dt="2024-03-07T15:12:38.525" v="57" actId="478"/>
          <ac:spMkLst>
            <pc:docMk/>
            <pc:sldMk cId="43720597" sldId="329"/>
            <ac:spMk id="3" creationId="{80688719-FBEA-2A55-DF9A-70F81E6C2949}"/>
          </ac:spMkLst>
        </pc:spChg>
      </pc:sldChg>
      <pc:sldChg chg="delSp mod">
        <pc:chgData name="Kim Santiago" userId="4b362663-76cb-47d1-bd79-4bd99be769b1" providerId="ADAL" clId="{29522D3E-C8BC-4A4E-9508-03B6243B1BC3}" dt="2024-03-07T15:12:14.823" v="52" actId="478"/>
        <pc:sldMkLst>
          <pc:docMk/>
          <pc:sldMk cId="4234816250" sldId="358"/>
        </pc:sldMkLst>
        <pc:spChg chg="del">
          <ac:chgData name="Kim Santiago" userId="4b362663-76cb-47d1-bd79-4bd99be769b1" providerId="ADAL" clId="{29522D3E-C8BC-4A4E-9508-03B6243B1BC3}" dt="2024-03-07T15:12:14.823" v="52" actId="478"/>
          <ac:spMkLst>
            <pc:docMk/>
            <pc:sldMk cId="4234816250" sldId="358"/>
            <ac:spMk id="5" creationId="{A2E9724C-FB55-4303-9D54-98700E4545F8}"/>
          </ac:spMkLst>
        </pc:spChg>
      </pc:sldChg>
      <pc:sldChg chg="delSp mod">
        <pc:chgData name="Kim Santiago" userId="4b362663-76cb-47d1-bd79-4bd99be769b1" providerId="ADAL" clId="{29522D3E-C8BC-4A4E-9508-03B6243B1BC3}" dt="2024-03-07T15:12:18.182" v="53" actId="478"/>
        <pc:sldMkLst>
          <pc:docMk/>
          <pc:sldMk cId="1583883838" sldId="359"/>
        </pc:sldMkLst>
        <pc:spChg chg="del">
          <ac:chgData name="Kim Santiago" userId="4b362663-76cb-47d1-bd79-4bd99be769b1" providerId="ADAL" clId="{29522D3E-C8BC-4A4E-9508-03B6243B1BC3}" dt="2024-03-07T15:12:18.182" v="53" actId="478"/>
          <ac:spMkLst>
            <pc:docMk/>
            <pc:sldMk cId="1583883838" sldId="359"/>
            <ac:spMk id="5" creationId="{9AB85DF4-A526-402A-8620-2345602268D7}"/>
          </ac:spMkLst>
        </pc:spChg>
      </pc:sldChg>
      <pc:sldChg chg="delSp mod">
        <pc:chgData name="Kim Santiago" userId="4b362663-76cb-47d1-bd79-4bd99be769b1" providerId="ADAL" clId="{29522D3E-C8BC-4A4E-9508-03B6243B1BC3}" dt="2024-03-07T15:12:22.031" v="54" actId="478"/>
        <pc:sldMkLst>
          <pc:docMk/>
          <pc:sldMk cId="4117950040" sldId="361"/>
        </pc:sldMkLst>
        <pc:spChg chg="del">
          <ac:chgData name="Kim Santiago" userId="4b362663-76cb-47d1-bd79-4bd99be769b1" providerId="ADAL" clId="{29522D3E-C8BC-4A4E-9508-03B6243B1BC3}" dt="2024-03-07T15:12:22.031" v="54" actId="478"/>
          <ac:spMkLst>
            <pc:docMk/>
            <pc:sldMk cId="4117950040" sldId="361"/>
            <ac:spMk id="5" creationId="{6662561D-F6A4-4CD5-B031-93EFFED96E86}"/>
          </ac:spMkLst>
        </pc:spChg>
      </pc:sldChg>
      <pc:sldChg chg="delSp mod">
        <pc:chgData name="Kim Santiago" userId="4b362663-76cb-47d1-bd79-4bd99be769b1" providerId="ADAL" clId="{29522D3E-C8BC-4A4E-9508-03B6243B1BC3}" dt="2024-03-07T15:12:32.726" v="55" actId="478"/>
        <pc:sldMkLst>
          <pc:docMk/>
          <pc:sldMk cId="3695715570" sldId="363"/>
        </pc:sldMkLst>
        <pc:spChg chg="del">
          <ac:chgData name="Kim Santiago" userId="4b362663-76cb-47d1-bd79-4bd99be769b1" providerId="ADAL" clId="{29522D3E-C8BC-4A4E-9508-03B6243B1BC3}" dt="2024-03-07T15:12:32.726" v="55" actId="478"/>
          <ac:spMkLst>
            <pc:docMk/>
            <pc:sldMk cId="3695715570" sldId="363"/>
            <ac:spMk id="5" creationId="{30D8E431-4EA1-4264-B6D1-E8F68ED17A0A}"/>
          </ac:spMkLst>
        </pc:spChg>
      </pc:sldChg>
      <pc:sldChg chg="delSp mod">
        <pc:chgData name="Kim Santiago" userId="4b362663-76cb-47d1-bd79-4bd99be769b1" providerId="ADAL" clId="{29522D3E-C8BC-4A4E-9508-03B6243B1BC3}" dt="2024-03-07T15:12:35.398" v="56" actId="478"/>
        <pc:sldMkLst>
          <pc:docMk/>
          <pc:sldMk cId="2668844299" sldId="377"/>
        </pc:sldMkLst>
        <pc:spChg chg="del">
          <ac:chgData name="Kim Santiago" userId="4b362663-76cb-47d1-bd79-4bd99be769b1" providerId="ADAL" clId="{29522D3E-C8BC-4A4E-9508-03B6243B1BC3}" dt="2024-03-07T15:12:35.398" v="56" actId="478"/>
          <ac:spMkLst>
            <pc:docMk/>
            <pc:sldMk cId="2668844299" sldId="377"/>
            <ac:spMk id="3" creationId="{85BD60DA-C9FF-4C1A-87F3-601BC3E70BFA}"/>
          </ac:spMkLst>
        </pc:spChg>
      </pc:sldChg>
      <pc:sldChg chg="delSp mod">
        <pc:chgData name="Kim Santiago" userId="4b362663-76cb-47d1-bd79-4bd99be769b1" providerId="ADAL" clId="{29522D3E-C8BC-4A4E-9508-03B6243B1BC3}" dt="2024-03-07T15:12:08.747" v="51" actId="478"/>
        <pc:sldMkLst>
          <pc:docMk/>
          <pc:sldMk cId="1261709093" sldId="435"/>
        </pc:sldMkLst>
        <pc:spChg chg="del">
          <ac:chgData name="Kim Santiago" userId="4b362663-76cb-47d1-bd79-4bd99be769b1" providerId="ADAL" clId="{29522D3E-C8BC-4A4E-9508-03B6243B1BC3}" dt="2024-03-07T15:12:08.747" v="51" actId="478"/>
          <ac:spMkLst>
            <pc:docMk/>
            <pc:sldMk cId="1261709093" sldId="435"/>
            <ac:spMk id="5" creationId="{9D9B312C-C4DB-93B6-5586-158EC420046E}"/>
          </ac:spMkLst>
        </pc:spChg>
      </pc:sldChg>
      <pc:sldMasterChg chg="delSp mod modSldLayout">
        <pc:chgData name="Kim Santiago" userId="4b362663-76cb-47d1-bd79-4bd99be769b1" providerId="ADAL" clId="{29522D3E-C8BC-4A4E-9508-03B6243B1BC3}" dt="2024-03-07T15:24:35.642" v="58" actId="14826"/>
        <pc:sldMasterMkLst>
          <pc:docMk/>
          <pc:sldMasterMk cId="653636983" sldId="2147483648"/>
        </pc:sldMasterMkLst>
        <pc:spChg chg="del">
          <ac:chgData name="Kim Santiago" userId="4b362663-76cb-47d1-bd79-4bd99be769b1" providerId="ADAL" clId="{29522D3E-C8BC-4A4E-9508-03B6243B1BC3}" dt="2024-03-07T15:10:01.741" v="0" actId="478"/>
          <ac:spMkLst>
            <pc:docMk/>
            <pc:sldMasterMk cId="653636983" sldId="2147483648"/>
            <ac:spMk id="11" creationId="{00000000-0000-0000-0000-000000000000}"/>
          </ac:spMkLst>
        </pc:spChg>
        <pc:sldLayoutChg chg="delSp mod">
          <pc:chgData name="Kim Santiago" userId="4b362663-76cb-47d1-bd79-4bd99be769b1" providerId="ADAL" clId="{29522D3E-C8BC-4A4E-9508-03B6243B1BC3}" dt="2024-03-07T15:10:14.204" v="5" actId="478"/>
          <pc:sldLayoutMkLst>
            <pc:docMk/>
            <pc:sldMasterMk cId="653636983" sldId="2147483648"/>
            <pc:sldLayoutMk cId="311397461" sldId="2147483650"/>
          </pc:sldLayoutMkLst>
          <pc:spChg chg="del">
            <ac:chgData name="Kim Santiago" userId="4b362663-76cb-47d1-bd79-4bd99be769b1" providerId="ADAL" clId="{29522D3E-C8BC-4A4E-9508-03B6243B1BC3}" dt="2024-03-07T15:10:14.204" v="5" actId="478"/>
            <ac:spMkLst>
              <pc:docMk/>
              <pc:sldMasterMk cId="653636983" sldId="2147483648"/>
              <pc:sldLayoutMk cId="311397461" sldId="2147483650"/>
              <ac:spMk id="15" creationId="{DD99A83E-845A-484A-843A-24FDEA183558}"/>
            </ac:spMkLst>
          </pc:spChg>
          <pc:picChg chg="del">
            <ac:chgData name="Kim Santiago" userId="4b362663-76cb-47d1-bd79-4bd99be769b1" providerId="ADAL" clId="{29522D3E-C8BC-4A4E-9508-03B6243B1BC3}" dt="2024-03-07T15:10:11.945" v="4" actId="478"/>
            <ac:picMkLst>
              <pc:docMk/>
              <pc:sldMasterMk cId="653636983" sldId="2147483648"/>
              <pc:sldLayoutMk cId="311397461" sldId="2147483650"/>
              <ac:picMk id="3" creationId="{818619E4-EB49-D04C-9F79-4BB3758FD4C9}"/>
            </ac:picMkLst>
          </pc:picChg>
        </pc:sldLayoutChg>
        <pc:sldLayoutChg chg="delSp modSp mod">
          <pc:chgData name="Kim Santiago" userId="4b362663-76cb-47d1-bd79-4bd99be769b1" providerId="ADAL" clId="{29522D3E-C8BC-4A4E-9508-03B6243B1BC3}" dt="2024-03-07T15:10:31.087" v="13" actId="478"/>
          <pc:sldLayoutMkLst>
            <pc:docMk/>
            <pc:sldMasterMk cId="653636983" sldId="2147483648"/>
            <pc:sldLayoutMk cId="151882129" sldId="2147483651"/>
          </pc:sldLayoutMkLst>
          <pc:spChg chg="del mod">
            <ac:chgData name="Kim Santiago" userId="4b362663-76cb-47d1-bd79-4bd99be769b1" providerId="ADAL" clId="{29522D3E-C8BC-4A4E-9508-03B6243B1BC3}" dt="2024-03-07T15:10:31.087" v="13" actId="478"/>
            <ac:spMkLst>
              <pc:docMk/>
              <pc:sldMasterMk cId="653636983" sldId="2147483648"/>
              <pc:sldLayoutMk cId="151882129" sldId="2147483651"/>
              <ac:spMk id="4" creationId="{8CDF2BF6-D194-1343-93BA-82E52542D36B}"/>
            </ac:spMkLst>
          </pc:spChg>
          <pc:spChg chg="del">
            <ac:chgData name="Kim Santiago" userId="4b362663-76cb-47d1-bd79-4bd99be769b1" providerId="ADAL" clId="{29522D3E-C8BC-4A4E-9508-03B6243B1BC3}" dt="2024-03-07T15:10:29.821" v="12" actId="478"/>
            <ac:spMkLst>
              <pc:docMk/>
              <pc:sldMasterMk cId="653636983" sldId="2147483648"/>
              <pc:sldLayoutMk cId="151882129" sldId="2147483651"/>
              <ac:spMk id="7" creationId="{CC62EF53-F675-B345-BC80-8CCA23A8FCD2}"/>
            </ac:spMkLst>
          </pc:spChg>
          <pc:picChg chg="del">
            <ac:chgData name="Kim Santiago" userId="4b362663-76cb-47d1-bd79-4bd99be769b1" providerId="ADAL" clId="{29522D3E-C8BC-4A4E-9508-03B6243B1BC3}" dt="2024-03-07T15:10:26.739" v="10" actId="478"/>
            <ac:picMkLst>
              <pc:docMk/>
              <pc:sldMasterMk cId="653636983" sldId="2147483648"/>
              <pc:sldLayoutMk cId="151882129" sldId="2147483651"/>
              <ac:picMk id="10" creationId="{EB4236FD-D275-D549-B0E5-35B58EAE678A}"/>
            </ac:picMkLst>
          </pc:picChg>
        </pc:sldLayoutChg>
        <pc:sldLayoutChg chg="delSp modSp mod">
          <pc:chgData name="Kim Santiago" userId="4b362663-76cb-47d1-bd79-4bd99be769b1" providerId="ADAL" clId="{29522D3E-C8BC-4A4E-9508-03B6243B1BC3}" dt="2024-03-07T15:10:50.460" v="18" actId="478"/>
          <pc:sldLayoutMkLst>
            <pc:docMk/>
            <pc:sldMasterMk cId="653636983" sldId="2147483648"/>
            <pc:sldLayoutMk cId="1891941038" sldId="2147483652"/>
          </pc:sldLayoutMkLst>
          <pc:spChg chg="del mod">
            <ac:chgData name="Kim Santiago" userId="4b362663-76cb-47d1-bd79-4bd99be769b1" providerId="ADAL" clId="{29522D3E-C8BC-4A4E-9508-03B6243B1BC3}" dt="2024-03-07T15:10:50.460" v="18" actId="478"/>
            <ac:spMkLst>
              <pc:docMk/>
              <pc:sldMasterMk cId="653636983" sldId="2147483648"/>
              <pc:sldLayoutMk cId="1891941038" sldId="2147483652"/>
              <ac:spMk id="9" creationId="{780EFCB7-513F-8445-B833-1531FD238BAB}"/>
            </ac:spMkLst>
          </pc:spChg>
          <pc:picChg chg="del">
            <ac:chgData name="Kim Santiago" userId="4b362663-76cb-47d1-bd79-4bd99be769b1" providerId="ADAL" clId="{29522D3E-C8BC-4A4E-9508-03B6243B1BC3}" dt="2024-03-07T15:10:47.836" v="16" actId="478"/>
            <ac:picMkLst>
              <pc:docMk/>
              <pc:sldMasterMk cId="653636983" sldId="2147483648"/>
              <pc:sldLayoutMk cId="1891941038" sldId="2147483652"/>
              <ac:picMk id="2" creationId="{92C5AC63-6F02-6C70-BF1A-DC8BA285C46C}"/>
            </ac:picMkLst>
          </pc:picChg>
        </pc:sldLayoutChg>
        <pc:sldLayoutChg chg="delSp mod">
          <pc:chgData name="Kim Santiago" userId="4b362663-76cb-47d1-bd79-4bd99be769b1" providerId="ADAL" clId="{29522D3E-C8BC-4A4E-9508-03B6243B1BC3}" dt="2024-03-07T15:11:02.189" v="23" actId="478"/>
          <pc:sldLayoutMkLst>
            <pc:docMk/>
            <pc:sldMasterMk cId="653636983" sldId="2147483648"/>
            <pc:sldLayoutMk cId="1460617192" sldId="2147483653"/>
          </pc:sldLayoutMkLst>
          <pc:spChg chg="del">
            <ac:chgData name="Kim Santiago" userId="4b362663-76cb-47d1-bd79-4bd99be769b1" providerId="ADAL" clId="{29522D3E-C8BC-4A4E-9508-03B6243B1BC3}" dt="2024-03-07T15:11:02.189" v="23" actId="478"/>
            <ac:spMkLst>
              <pc:docMk/>
              <pc:sldMasterMk cId="653636983" sldId="2147483648"/>
              <pc:sldLayoutMk cId="1460617192" sldId="2147483653"/>
              <ac:spMk id="11" creationId="{4F15D596-468E-7240-AEF9-BE74880DA9D6}"/>
            </ac:spMkLst>
          </pc:spChg>
          <pc:picChg chg="del">
            <ac:chgData name="Kim Santiago" userId="4b362663-76cb-47d1-bd79-4bd99be769b1" providerId="ADAL" clId="{29522D3E-C8BC-4A4E-9508-03B6243B1BC3}" dt="2024-03-07T15:11:00.446" v="22" actId="478"/>
            <ac:picMkLst>
              <pc:docMk/>
              <pc:sldMasterMk cId="653636983" sldId="2147483648"/>
              <pc:sldLayoutMk cId="1460617192" sldId="2147483653"/>
              <ac:picMk id="2" creationId="{36098EE9-114F-A2B0-03AB-60D54E7FB936}"/>
            </ac:picMkLst>
          </pc:picChg>
        </pc:sldLayoutChg>
        <pc:sldLayoutChg chg="delSp mod">
          <pc:chgData name="Kim Santiago" userId="4b362663-76cb-47d1-bd79-4bd99be769b1" providerId="ADAL" clId="{29522D3E-C8BC-4A4E-9508-03B6243B1BC3}" dt="2024-03-07T15:11:06.399" v="25" actId="478"/>
          <pc:sldLayoutMkLst>
            <pc:docMk/>
            <pc:sldMasterMk cId="653636983" sldId="2147483648"/>
            <pc:sldLayoutMk cId="3199421114" sldId="2147483654"/>
          </pc:sldLayoutMkLst>
          <pc:spChg chg="del">
            <ac:chgData name="Kim Santiago" userId="4b362663-76cb-47d1-bd79-4bd99be769b1" providerId="ADAL" clId="{29522D3E-C8BC-4A4E-9508-03B6243B1BC3}" dt="2024-03-07T15:11:06.399" v="25" actId="478"/>
            <ac:spMkLst>
              <pc:docMk/>
              <pc:sldMasterMk cId="653636983" sldId="2147483648"/>
              <pc:sldLayoutMk cId="3199421114" sldId="2147483654"/>
              <ac:spMk id="9" creationId="{7E97B94E-42E6-4544-9EC8-17245821AA52}"/>
            </ac:spMkLst>
          </pc:spChg>
          <pc:picChg chg="del">
            <ac:chgData name="Kim Santiago" userId="4b362663-76cb-47d1-bd79-4bd99be769b1" providerId="ADAL" clId="{29522D3E-C8BC-4A4E-9508-03B6243B1BC3}" dt="2024-03-07T15:11:04.734" v="24" actId="478"/>
            <ac:picMkLst>
              <pc:docMk/>
              <pc:sldMasterMk cId="653636983" sldId="2147483648"/>
              <pc:sldLayoutMk cId="3199421114" sldId="2147483654"/>
              <ac:picMk id="2" creationId="{7D72F0C9-0E40-7AA1-0A8F-B18C6620295D}"/>
            </ac:picMkLst>
          </pc:picChg>
        </pc:sldLayoutChg>
        <pc:sldLayoutChg chg="delSp mod">
          <pc:chgData name="Kim Santiago" userId="4b362663-76cb-47d1-bd79-4bd99be769b1" providerId="ADAL" clId="{29522D3E-C8BC-4A4E-9508-03B6243B1BC3}" dt="2024-03-07T15:11:44.963" v="45" actId="478"/>
          <pc:sldLayoutMkLst>
            <pc:docMk/>
            <pc:sldMasterMk cId="653636983" sldId="2147483648"/>
            <pc:sldLayoutMk cId="3367621098" sldId="2147483657"/>
          </pc:sldLayoutMkLst>
          <pc:spChg chg="del">
            <ac:chgData name="Kim Santiago" userId="4b362663-76cb-47d1-bd79-4bd99be769b1" providerId="ADAL" clId="{29522D3E-C8BC-4A4E-9508-03B6243B1BC3}" dt="2024-03-07T15:11:44.963" v="45" actId="478"/>
            <ac:spMkLst>
              <pc:docMk/>
              <pc:sldMasterMk cId="653636983" sldId="2147483648"/>
              <pc:sldLayoutMk cId="3367621098" sldId="2147483657"/>
              <ac:spMk id="10" creationId="{614777EF-720C-A944-907E-CE1C292CBCD5}"/>
            </ac:spMkLst>
          </pc:spChg>
          <pc:picChg chg="del">
            <ac:chgData name="Kim Santiago" userId="4b362663-76cb-47d1-bd79-4bd99be769b1" providerId="ADAL" clId="{29522D3E-C8BC-4A4E-9508-03B6243B1BC3}" dt="2024-03-07T15:11:43.755" v="44" actId="478"/>
            <ac:picMkLst>
              <pc:docMk/>
              <pc:sldMasterMk cId="653636983" sldId="2147483648"/>
              <pc:sldLayoutMk cId="3367621098" sldId="2147483657"/>
              <ac:picMk id="2" creationId="{36E55AF2-E9A3-7A76-D76C-C63EDE3D4CD5}"/>
            </ac:picMkLst>
          </pc:picChg>
        </pc:sldLayoutChg>
        <pc:sldLayoutChg chg="delSp mod">
          <pc:chgData name="Kim Santiago" userId="4b362663-76cb-47d1-bd79-4bd99be769b1" providerId="ADAL" clId="{29522D3E-C8BC-4A4E-9508-03B6243B1BC3}" dt="2024-03-07T15:11:26.101" v="35" actId="478"/>
          <pc:sldLayoutMkLst>
            <pc:docMk/>
            <pc:sldMasterMk cId="653636983" sldId="2147483648"/>
            <pc:sldLayoutMk cId="3441524712" sldId="2147483658"/>
          </pc:sldLayoutMkLst>
          <pc:spChg chg="del">
            <ac:chgData name="Kim Santiago" userId="4b362663-76cb-47d1-bd79-4bd99be769b1" providerId="ADAL" clId="{29522D3E-C8BC-4A4E-9508-03B6243B1BC3}" dt="2024-03-07T15:11:26.101" v="35" actId="478"/>
            <ac:spMkLst>
              <pc:docMk/>
              <pc:sldMasterMk cId="653636983" sldId="2147483648"/>
              <pc:sldLayoutMk cId="3441524712" sldId="2147483658"/>
              <ac:spMk id="9" creationId="{B997A94B-DC6C-EB4F-A0EF-FAB78028964D}"/>
            </ac:spMkLst>
          </pc:spChg>
          <pc:picChg chg="del">
            <ac:chgData name="Kim Santiago" userId="4b362663-76cb-47d1-bd79-4bd99be769b1" providerId="ADAL" clId="{29522D3E-C8BC-4A4E-9508-03B6243B1BC3}" dt="2024-03-07T15:11:25.017" v="34" actId="478"/>
            <ac:picMkLst>
              <pc:docMk/>
              <pc:sldMasterMk cId="653636983" sldId="2147483648"/>
              <pc:sldLayoutMk cId="3441524712" sldId="2147483658"/>
              <ac:picMk id="2" creationId="{F22C3EDF-0EC9-E749-7F27-5027EC907091}"/>
            </ac:picMkLst>
          </pc:picChg>
        </pc:sldLayoutChg>
        <pc:sldLayoutChg chg="delSp mod">
          <pc:chgData name="Kim Santiago" userId="4b362663-76cb-47d1-bd79-4bd99be769b1" providerId="ADAL" clId="{29522D3E-C8BC-4A4E-9508-03B6243B1BC3}" dt="2024-03-07T15:11:19.280" v="31" actId="478"/>
          <pc:sldLayoutMkLst>
            <pc:docMk/>
            <pc:sldMasterMk cId="653636983" sldId="2147483648"/>
            <pc:sldLayoutMk cId="3177896320" sldId="2147483659"/>
          </pc:sldLayoutMkLst>
          <pc:spChg chg="del">
            <ac:chgData name="Kim Santiago" userId="4b362663-76cb-47d1-bd79-4bd99be769b1" providerId="ADAL" clId="{29522D3E-C8BC-4A4E-9508-03B6243B1BC3}" dt="2024-03-07T15:11:19.280" v="31" actId="478"/>
            <ac:spMkLst>
              <pc:docMk/>
              <pc:sldMasterMk cId="653636983" sldId="2147483648"/>
              <pc:sldLayoutMk cId="3177896320" sldId="2147483659"/>
              <ac:spMk id="8" creationId="{7C9FD575-3B71-D545-976A-C7A029B05238}"/>
            </ac:spMkLst>
          </pc:spChg>
          <pc:picChg chg="del">
            <ac:chgData name="Kim Santiago" userId="4b362663-76cb-47d1-bd79-4bd99be769b1" providerId="ADAL" clId="{29522D3E-C8BC-4A4E-9508-03B6243B1BC3}" dt="2024-03-07T15:11:17.924" v="30" actId="478"/>
            <ac:picMkLst>
              <pc:docMk/>
              <pc:sldMasterMk cId="653636983" sldId="2147483648"/>
              <pc:sldLayoutMk cId="3177896320" sldId="2147483659"/>
              <ac:picMk id="2" creationId="{7DBF6681-5926-490A-F256-C2FDF8412FA9}"/>
            </ac:picMkLst>
          </pc:picChg>
        </pc:sldLayoutChg>
        <pc:sldLayoutChg chg="delSp mod">
          <pc:chgData name="Kim Santiago" userId="4b362663-76cb-47d1-bd79-4bd99be769b1" providerId="ADAL" clId="{29522D3E-C8BC-4A4E-9508-03B6243B1BC3}" dt="2024-03-07T15:11:52.752" v="49" actId="478"/>
          <pc:sldLayoutMkLst>
            <pc:docMk/>
            <pc:sldMasterMk cId="653636983" sldId="2147483648"/>
            <pc:sldLayoutMk cId="2789156278" sldId="2147483660"/>
          </pc:sldLayoutMkLst>
          <pc:spChg chg="del">
            <ac:chgData name="Kim Santiago" userId="4b362663-76cb-47d1-bd79-4bd99be769b1" providerId="ADAL" clId="{29522D3E-C8BC-4A4E-9508-03B6243B1BC3}" dt="2024-03-07T15:11:52.752" v="49" actId="478"/>
            <ac:spMkLst>
              <pc:docMk/>
              <pc:sldMasterMk cId="653636983" sldId="2147483648"/>
              <pc:sldLayoutMk cId="2789156278" sldId="2147483660"/>
              <ac:spMk id="7" creationId="{E1E1D0CB-6F0F-9847-9A71-AE64C40341EF}"/>
            </ac:spMkLst>
          </pc:spChg>
          <pc:picChg chg="del">
            <ac:chgData name="Kim Santiago" userId="4b362663-76cb-47d1-bd79-4bd99be769b1" providerId="ADAL" clId="{29522D3E-C8BC-4A4E-9508-03B6243B1BC3}" dt="2024-03-07T15:11:51.066" v="48" actId="478"/>
            <ac:picMkLst>
              <pc:docMk/>
              <pc:sldMasterMk cId="653636983" sldId="2147483648"/>
              <pc:sldLayoutMk cId="2789156278" sldId="2147483660"/>
              <ac:picMk id="2" creationId="{23C784FD-9FA3-F9EA-B795-2752F24D2DED}"/>
            </ac:picMkLst>
          </pc:picChg>
        </pc:sldLayoutChg>
        <pc:sldLayoutChg chg="delSp mod">
          <pc:chgData name="Kim Santiago" userId="4b362663-76cb-47d1-bd79-4bd99be769b1" providerId="ADAL" clId="{29522D3E-C8BC-4A4E-9508-03B6243B1BC3}" dt="2024-03-07T15:11:48.557" v="47" actId="478"/>
          <pc:sldLayoutMkLst>
            <pc:docMk/>
            <pc:sldMasterMk cId="653636983" sldId="2147483648"/>
            <pc:sldLayoutMk cId="4101529248" sldId="2147483662"/>
          </pc:sldLayoutMkLst>
          <pc:spChg chg="del">
            <ac:chgData name="Kim Santiago" userId="4b362663-76cb-47d1-bd79-4bd99be769b1" providerId="ADAL" clId="{29522D3E-C8BC-4A4E-9508-03B6243B1BC3}" dt="2024-03-07T15:11:48.557" v="47" actId="478"/>
            <ac:spMkLst>
              <pc:docMk/>
              <pc:sldMasterMk cId="653636983" sldId="2147483648"/>
              <pc:sldLayoutMk cId="4101529248" sldId="2147483662"/>
              <ac:spMk id="8" creationId="{95B45AF5-26D0-3042-B0AB-CA5EF015C532}"/>
            </ac:spMkLst>
          </pc:spChg>
          <pc:picChg chg="del">
            <ac:chgData name="Kim Santiago" userId="4b362663-76cb-47d1-bd79-4bd99be769b1" providerId="ADAL" clId="{29522D3E-C8BC-4A4E-9508-03B6243B1BC3}" dt="2024-03-07T15:11:47.142" v="46" actId="478"/>
            <ac:picMkLst>
              <pc:docMk/>
              <pc:sldMasterMk cId="653636983" sldId="2147483648"/>
              <pc:sldLayoutMk cId="4101529248" sldId="2147483662"/>
              <ac:picMk id="2" creationId="{ABDD1A7F-C909-51F9-5DF6-1E05090B8A76}"/>
            </ac:picMkLst>
          </pc:picChg>
        </pc:sldLayoutChg>
        <pc:sldLayoutChg chg="delSp mod">
          <pc:chgData name="Kim Santiago" userId="4b362663-76cb-47d1-bd79-4bd99be769b1" providerId="ADAL" clId="{29522D3E-C8BC-4A4E-9508-03B6243B1BC3}" dt="2024-03-07T15:10:04.267" v="1" actId="478"/>
          <pc:sldLayoutMkLst>
            <pc:docMk/>
            <pc:sldMasterMk cId="653636983" sldId="2147483648"/>
            <pc:sldLayoutMk cId="949440183" sldId="2147483665"/>
          </pc:sldLayoutMkLst>
          <pc:picChg chg="del">
            <ac:chgData name="Kim Santiago" userId="4b362663-76cb-47d1-bd79-4bd99be769b1" providerId="ADAL" clId="{29522D3E-C8BC-4A4E-9508-03B6243B1BC3}" dt="2024-03-07T15:10:04.267" v="1" actId="478"/>
            <ac:picMkLst>
              <pc:docMk/>
              <pc:sldMasterMk cId="653636983" sldId="2147483648"/>
              <pc:sldLayoutMk cId="949440183" sldId="2147483665"/>
              <ac:picMk id="5" creationId="{C8007AB3-9044-9E49-80A1-0B6479D03B88}"/>
            </ac:picMkLst>
          </pc:picChg>
        </pc:sldLayoutChg>
        <pc:sldLayoutChg chg="delSp mod">
          <pc:chgData name="Kim Santiago" userId="4b362663-76cb-47d1-bd79-4bd99be769b1" providerId="ADAL" clId="{29522D3E-C8BC-4A4E-9508-03B6243B1BC3}" dt="2024-03-07T15:10:57.966" v="21" actId="478"/>
          <pc:sldLayoutMkLst>
            <pc:docMk/>
            <pc:sldMasterMk cId="653636983" sldId="2147483648"/>
            <pc:sldLayoutMk cId="1772071352" sldId="2147483668"/>
          </pc:sldLayoutMkLst>
          <pc:spChg chg="del">
            <ac:chgData name="Kim Santiago" userId="4b362663-76cb-47d1-bd79-4bd99be769b1" providerId="ADAL" clId="{29522D3E-C8BC-4A4E-9508-03B6243B1BC3}" dt="2024-03-07T15:10:57.966" v="21" actId="478"/>
            <ac:spMkLst>
              <pc:docMk/>
              <pc:sldMasterMk cId="653636983" sldId="2147483648"/>
              <pc:sldLayoutMk cId="1772071352" sldId="2147483668"/>
              <ac:spMk id="2" creationId="{A21B7BD8-83BE-394C-AF97-235303B0AEBC}"/>
            </ac:spMkLst>
          </pc:spChg>
        </pc:sldLayoutChg>
        <pc:sldLayoutChg chg="delSp modSp mod">
          <pc:chgData name="Kim Santiago" userId="4b362663-76cb-47d1-bd79-4bd99be769b1" providerId="ADAL" clId="{29522D3E-C8BC-4A4E-9508-03B6243B1BC3}" dt="2024-03-07T15:10:44.558" v="15" actId="478"/>
          <pc:sldLayoutMkLst>
            <pc:docMk/>
            <pc:sldMasterMk cId="653636983" sldId="2147483648"/>
            <pc:sldLayoutMk cId="4033641154" sldId="2147483670"/>
          </pc:sldLayoutMkLst>
          <pc:spChg chg="del mod">
            <ac:chgData name="Kim Santiago" userId="4b362663-76cb-47d1-bd79-4bd99be769b1" providerId="ADAL" clId="{29522D3E-C8BC-4A4E-9508-03B6243B1BC3}" dt="2024-03-07T15:10:44.558" v="15" actId="478"/>
            <ac:spMkLst>
              <pc:docMk/>
              <pc:sldMasterMk cId="653636983" sldId="2147483648"/>
              <pc:sldLayoutMk cId="4033641154" sldId="2147483670"/>
              <ac:spMk id="2" creationId="{42C437AC-E973-9F39-CE45-9D550BDF90CA}"/>
            </ac:spMkLst>
          </pc:spChg>
        </pc:sldLayoutChg>
        <pc:sldLayoutChg chg="delSp mod">
          <pc:chgData name="Kim Santiago" userId="4b362663-76cb-47d1-bd79-4bd99be769b1" providerId="ADAL" clId="{29522D3E-C8BC-4A4E-9508-03B6243B1BC3}" dt="2024-03-07T15:10:07.296" v="3" actId="478"/>
          <pc:sldLayoutMkLst>
            <pc:docMk/>
            <pc:sldMasterMk cId="653636983" sldId="2147483648"/>
            <pc:sldLayoutMk cId="3109640269" sldId="2147483671"/>
          </pc:sldLayoutMkLst>
          <pc:spChg chg="del">
            <ac:chgData name="Kim Santiago" userId="4b362663-76cb-47d1-bd79-4bd99be769b1" providerId="ADAL" clId="{29522D3E-C8BC-4A4E-9508-03B6243B1BC3}" dt="2024-03-07T15:10:07.296" v="3" actId="478"/>
            <ac:spMkLst>
              <pc:docMk/>
              <pc:sldMasterMk cId="653636983" sldId="2147483648"/>
              <pc:sldLayoutMk cId="3109640269" sldId="2147483671"/>
              <ac:spMk id="4" creationId="{7B6BCE5B-E2F2-BF26-912D-05DD996C28DF}"/>
            </ac:spMkLst>
          </pc:spChg>
          <pc:picChg chg="del">
            <ac:chgData name="Kim Santiago" userId="4b362663-76cb-47d1-bd79-4bd99be769b1" providerId="ADAL" clId="{29522D3E-C8BC-4A4E-9508-03B6243B1BC3}" dt="2024-03-07T15:10:06.542" v="2" actId="478"/>
            <ac:picMkLst>
              <pc:docMk/>
              <pc:sldMasterMk cId="653636983" sldId="2147483648"/>
              <pc:sldLayoutMk cId="3109640269" sldId="2147483671"/>
              <ac:picMk id="7" creationId="{4877AD55-8AE7-B04C-A183-19CD2864A015}"/>
            </ac:picMkLst>
          </pc:picChg>
        </pc:sldLayoutChg>
        <pc:sldLayoutChg chg="delSp mod">
          <pc:chgData name="Kim Santiago" userId="4b362663-76cb-47d1-bd79-4bd99be769b1" providerId="ADAL" clId="{29522D3E-C8BC-4A4E-9508-03B6243B1BC3}" dt="2024-03-07T15:10:23.581" v="9" actId="478"/>
          <pc:sldLayoutMkLst>
            <pc:docMk/>
            <pc:sldMasterMk cId="653636983" sldId="2147483648"/>
            <pc:sldLayoutMk cId="2408019393" sldId="2147483672"/>
          </pc:sldLayoutMkLst>
          <pc:spChg chg="del">
            <ac:chgData name="Kim Santiago" userId="4b362663-76cb-47d1-bd79-4bd99be769b1" providerId="ADAL" clId="{29522D3E-C8BC-4A4E-9508-03B6243B1BC3}" dt="2024-03-07T15:10:23.581" v="9" actId="478"/>
            <ac:spMkLst>
              <pc:docMk/>
              <pc:sldMasterMk cId="653636983" sldId="2147483648"/>
              <pc:sldLayoutMk cId="2408019393" sldId="2147483672"/>
              <ac:spMk id="15" creationId="{DD99A83E-845A-484A-843A-24FDEA183558}"/>
            </ac:spMkLst>
          </pc:spChg>
          <pc:picChg chg="del">
            <ac:chgData name="Kim Santiago" userId="4b362663-76cb-47d1-bd79-4bd99be769b1" providerId="ADAL" clId="{29522D3E-C8BC-4A4E-9508-03B6243B1BC3}" dt="2024-03-07T15:10:21.635" v="8" actId="478"/>
            <ac:picMkLst>
              <pc:docMk/>
              <pc:sldMasterMk cId="653636983" sldId="2147483648"/>
              <pc:sldLayoutMk cId="2408019393" sldId="2147483672"/>
              <ac:picMk id="3" creationId="{818619E4-EB49-D04C-9F79-4BB3758FD4C9}"/>
            </ac:picMkLst>
          </pc:picChg>
        </pc:sldLayoutChg>
        <pc:sldLayoutChg chg="delSp mod">
          <pc:chgData name="Kim Santiago" userId="4b362663-76cb-47d1-bd79-4bd99be769b1" providerId="ADAL" clId="{29522D3E-C8BC-4A4E-9508-03B6243B1BC3}" dt="2024-03-07T15:11:23.272" v="33" actId="478"/>
          <pc:sldLayoutMkLst>
            <pc:docMk/>
            <pc:sldMasterMk cId="653636983" sldId="2147483648"/>
            <pc:sldLayoutMk cId="4237111822" sldId="2147483674"/>
          </pc:sldLayoutMkLst>
          <pc:spChg chg="del">
            <ac:chgData name="Kim Santiago" userId="4b362663-76cb-47d1-bd79-4bd99be769b1" providerId="ADAL" clId="{29522D3E-C8BC-4A4E-9508-03B6243B1BC3}" dt="2024-03-07T15:11:23.272" v="33" actId="478"/>
            <ac:spMkLst>
              <pc:docMk/>
              <pc:sldMasterMk cId="653636983" sldId="2147483648"/>
              <pc:sldLayoutMk cId="4237111822" sldId="2147483674"/>
              <ac:spMk id="8" creationId="{7C9FD575-3B71-D545-976A-C7A029B05238}"/>
            </ac:spMkLst>
          </pc:spChg>
          <pc:picChg chg="del">
            <ac:chgData name="Kim Santiago" userId="4b362663-76cb-47d1-bd79-4bd99be769b1" providerId="ADAL" clId="{29522D3E-C8BC-4A4E-9508-03B6243B1BC3}" dt="2024-03-07T15:11:22.313" v="32" actId="478"/>
            <ac:picMkLst>
              <pc:docMk/>
              <pc:sldMasterMk cId="653636983" sldId="2147483648"/>
              <pc:sldLayoutMk cId="4237111822" sldId="2147483674"/>
              <ac:picMk id="2" creationId="{41E9A870-E99D-F5D3-2690-4E03308BFA6B}"/>
            </ac:picMkLst>
          </pc:picChg>
        </pc:sldLayoutChg>
        <pc:sldLayoutChg chg="delSp mod">
          <pc:chgData name="Kim Santiago" userId="4b362663-76cb-47d1-bd79-4bd99be769b1" providerId="ADAL" clId="{29522D3E-C8BC-4A4E-9508-03B6243B1BC3}" dt="2024-03-07T15:11:38.030" v="41" actId="478"/>
          <pc:sldLayoutMkLst>
            <pc:docMk/>
            <pc:sldMasterMk cId="653636983" sldId="2147483648"/>
            <pc:sldLayoutMk cId="440131325" sldId="2147483675"/>
          </pc:sldLayoutMkLst>
          <pc:spChg chg="del">
            <ac:chgData name="Kim Santiago" userId="4b362663-76cb-47d1-bd79-4bd99be769b1" providerId="ADAL" clId="{29522D3E-C8BC-4A4E-9508-03B6243B1BC3}" dt="2024-03-07T15:11:38.030" v="41" actId="478"/>
            <ac:spMkLst>
              <pc:docMk/>
              <pc:sldMasterMk cId="653636983" sldId="2147483648"/>
              <pc:sldLayoutMk cId="440131325" sldId="2147483675"/>
              <ac:spMk id="9" creationId="{B997A94B-DC6C-EB4F-A0EF-FAB78028964D}"/>
            </ac:spMkLst>
          </pc:spChg>
          <pc:picChg chg="del">
            <ac:chgData name="Kim Santiago" userId="4b362663-76cb-47d1-bd79-4bd99be769b1" providerId="ADAL" clId="{29522D3E-C8BC-4A4E-9508-03B6243B1BC3}" dt="2024-03-07T15:11:36.877" v="40" actId="478"/>
            <ac:picMkLst>
              <pc:docMk/>
              <pc:sldMasterMk cId="653636983" sldId="2147483648"/>
              <pc:sldLayoutMk cId="440131325" sldId="2147483675"/>
              <ac:picMk id="2" creationId="{2ECC99D2-4832-7CD3-3EEC-F54499632AA4}"/>
            </ac:picMkLst>
          </pc:picChg>
        </pc:sldLayoutChg>
        <pc:sldLayoutChg chg="delSp mod">
          <pc:chgData name="Kim Santiago" userId="4b362663-76cb-47d1-bd79-4bd99be769b1" providerId="ADAL" clId="{29522D3E-C8BC-4A4E-9508-03B6243B1BC3}" dt="2024-03-07T15:11:34.988" v="39" actId="478"/>
          <pc:sldLayoutMkLst>
            <pc:docMk/>
            <pc:sldMasterMk cId="653636983" sldId="2147483648"/>
            <pc:sldLayoutMk cId="245945392" sldId="2147483676"/>
          </pc:sldLayoutMkLst>
          <pc:spChg chg="del">
            <ac:chgData name="Kim Santiago" userId="4b362663-76cb-47d1-bd79-4bd99be769b1" providerId="ADAL" clId="{29522D3E-C8BC-4A4E-9508-03B6243B1BC3}" dt="2024-03-07T15:11:34.988" v="39" actId="478"/>
            <ac:spMkLst>
              <pc:docMk/>
              <pc:sldMasterMk cId="653636983" sldId="2147483648"/>
              <pc:sldLayoutMk cId="245945392" sldId="2147483676"/>
              <ac:spMk id="9" creationId="{B997A94B-DC6C-EB4F-A0EF-FAB78028964D}"/>
            </ac:spMkLst>
          </pc:spChg>
          <pc:picChg chg="del">
            <ac:chgData name="Kim Santiago" userId="4b362663-76cb-47d1-bd79-4bd99be769b1" providerId="ADAL" clId="{29522D3E-C8BC-4A4E-9508-03B6243B1BC3}" dt="2024-03-07T15:11:33.166" v="38" actId="478"/>
            <ac:picMkLst>
              <pc:docMk/>
              <pc:sldMasterMk cId="653636983" sldId="2147483648"/>
              <pc:sldLayoutMk cId="245945392" sldId="2147483676"/>
              <ac:picMk id="2" creationId="{9A5F6953-972D-4E96-2759-33410D9C3D60}"/>
            </ac:picMkLst>
          </pc:picChg>
        </pc:sldLayoutChg>
        <pc:sldLayoutChg chg="delSp modSp mod">
          <pc:chgData name="Kim Santiago" userId="4b362663-76cb-47d1-bd79-4bd99be769b1" providerId="ADAL" clId="{29522D3E-C8BC-4A4E-9508-03B6243B1BC3}" dt="2024-03-07T15:24:35.642" v="58" actId="14826"/>
          <pc:sldLayoutMkLst>
            <pc:docMk/>
            <pc:sldMasterMk cId="653636983" sldId="2147483648"/>
            <pc:sldLayoutMk cId="581152708" sldId="2147483677"/>
          </pc:sldLayoutMkLst>
          <pc:spChg chg="del">
            <ac:chgData name="Kim Santiago" userId="4b362663-76cb-47d1-bd79-4bd99be769b1" providerId="ADAL" clId="{29522D3E-C8BC-4A4E-9508-03B6243B1BC3}" dt="2024-03-07T15:11:29.413" v="37" actId="478"/>
            <ac:spMkLst>
              <pc:docMk/>
              <pc:sldMasterMk cId="653636983" sldId="2147483648"/>
              <pc:sldLayoutMk cId="581152708" sldId="2147483677"/>
              <ac:spMk id="9" creationId="{B997A94B-DC6C-EB4F-A0EF-FAB78028964D}"/>
            </ac:spMkLst>
          </pc:spChg>
          <pc:picChg chg="mod">
            <ac:chgData name="Kim Santiago" userId="4b362663-76cb-47d1-bd79-4bd99be769b1" providerId="ADAL" clId="{29522D3E-C8BC-4A4E-9508-03B6243B1BC3}" dt="2024-03-07T15:24:35.642" v="58" actId="14826"/>
            <ac:picMkLst>
              <pc:docMk/>
              <pc:sldMasterMk cId="653636983" sldId="2147483648"/>
              <pc:sldLayoutMk cId="581152708" sldId="2147483677"/>
              <ac:picMk id="2" creationId="{46BF0C62-E604-56B9-23EB-516851C23389}"/>
            </ac:picMkLst>
          </pc:picChg>
          <pc:picChg chg="del">
            <ac:chgData name="Kim Santiago" userId="4b362663-76cb-47d1-bd79-4bd99be769b1" providerId="ADAL" clId="{29522D3E-C8BC-4A4E-9508-03B6243B1BC3}" dt="2024-03-07T15:11:28.253" v="36" actId="478"/>
            <ac:picMkLst>
              <pc:docMk/>
              <pc:sldMasterMk cId="653636983" sldId="2147483648"/>
              <pc:sldLayoutMk cId="581152708" sldId="2147483677"/>
              <ac:picMk id="3" creationId="{B88FF026-5216-C051-6414-B4F637B78A76}"/>
            </ac:picMkLst>
          </pc:picChg>
        </pc:sldLayoutChg>
        <pc:sldLayoutChg chg="delSp mod">
          <pc:chgData name="Kim Santiago" userId="4b362663-76cb-47d1-bd79-4bd99be769b1" providerId="ADAL" clId="{29522D3E-C8BC-4A4E-9508-03B6243B1BC3}" dt="2024-03-07T15:10:54.386" v="20" actId="478"/>
          <pc:sldLayoutMkLst>
            <pc:docMk/>
            <pc:sldMasterMk cId="653636983" sldId="2147483648"/>
            <pc:sldLayoutMk cId="904999103" sldId="2147483678"/>
          </pc:sldLayoutMkLst>
          <pc:spChg chg="del">
            <ac:chgData name="Kim Santiago" userId="4b362663-76cb-47d1-bd79-4bd99be769b1" providerId="ADAL" clId="{29522D3E-C8BC-4A4E-9508-03B6243B1BC3}" dt="2024-03-07T15:10:54.386" v="20" actId="478"/>
            <ac:spMkLst>
              <pc:docMk/>
              <pc:sldMasterMk cId="653636983" sldId="2147483648"/>
              <pc:sldLayoutMk cId="904999103" sldId="2147483678"/>
              <ac:spMk id="4" creationId="{FFCAB36F-C8E8-ED55-1AD4-C2C877C4AD96}"/>
            </ac:spMkLst>
          </pc:spChg>
          <pc:picChg chg="del">
            <ac:chgData name="Kim Santiago" userId="4b362663-76cb-47d1-bd79-4bd99be769b1" providerId="ADAL" clId="{29522D3E-C8BC-4A4E-9508-03B6243B1BC3}" dt="2024-03-07T15:10:53.350" v="19" actId="478"/>
            <ac:picMkLst>
              <pc:docMk/>
              <pc:sldMasterMk cId="653636983" sldId="2147483648"/>
              <pc:sldLayoutMk cId="904999103" sldId="2147483678"/>
              <ac:picMk id="2" creationId="{6B29CFE3-5876-F199-1A8F-DDD5F1C3762E}"/>
            </ac:picMkLst>
          </pc:picChg>
        </pc:sldLayoutChg>
        <pc:sldLayoutChg chg="delSp mod">
          <pc:chgData name="Kim Santiago" userId="4b362663-76cb-47d1-bd79-4bd99be769b1" providerId="ADAL" clId="{29522D3E-C8BC-4A4E-9508-03B6243B1BC3}" dt="2024-03-07T15:10:19.328" v="7" actId="478"/>
          <pc:sldLayoutMkLst>
            <pc:docMk/>
            <pc:sldMasterMk cId="653636983" sldId="2147483648"/>
            <pc:sldLayoutMk cId="3488523960" sldId="2147483679"/>
          </pc:sldLayoutMkLst>
          <pc:spChg chg="del">
            <ac:chgData name="Kim Santiago" userId="4b362663-76cb-47d1-bd79-4bd99be769b1" providerId="ADAL" clId="{29522D3E-C8BC-4A4E-9508-03B6243B1BC3}" dt="2024-03-07T15:10:19.328" v="7" actId="478"/>
            <ac:spMkLst>
              <pc:docMk/>
              <pc:sldMasterMk cId="653636983" sldId="2147483648"/>
              <pc:sldLayoutMk cId="3488523960" sldId="2147483679"/>
              <ac:spMk id="15" creationId="{DD99A83E-845A-484A-843A-24FDEA183558}"/>
            </ac:spMkLst>
          </pc:spChg>
          <pc:picChg chg="del">
            <ac:chgData name="Kim Santiago" userId="4b362663-76cb-47d1-bd79-4bd99be769b1" providerId="ADAL" clId="{29522D3E-C8BC-4A4E-9508-03B6243B1BC3}" dt="2024-03-07T15:10:16.732" v="6" actId="478"/>
            <ac:picMkLst>
              <pc:docMk/>
              <pc:sldMasterMk cId="653636983" sldId="2147483648"/>
              <pc:sldLayoutMk cId="3488523960" sldId="2147483679"/>
              <ac:picMk id="3" creationId="{818619E4-EB49-D04C-9F79-4BB3758FD4C9}"/>
            </ac:picMkLst>
          </pc:picChg>
        </pc:sldLayoutChg>
        <pc:sldLayoutChg chg="delSp mod">
          <pc:chgData name="Kim Santiago" userId="4b362663-76cb-47d1-bd79-4bd99be769b1" providerId="ADAL" clId="{29522D3E-C8BC-4A4E-9508-03B6243B1BC3}" dt="2024-03-07T15:11:41.580" v="43" actId="478"/>
          <pc:sldLayoutMkLst>
            <pc:docMk/>
            <pc:sldMasterMk cId="653636983" sldId="2147483648"/>
            <pc:sldLayoutMk cId="1626098358" sldId="2147483680"/>
          </pc:sldLayoutMkLst>
          <pc:spChg chg="del">
            <ac:chgData name="Kim Santiago" userId="4b362663-76cb-47d1-bd79-4bd99be769b1" providerId="ADAL" clId="{29522D3E-C8BC-4A4E-9508-03B6243B1BC3}" dt="2024-03-07T15:11:41.580" v="43" actId="478"/>
            <ac:spMkLst>
              <pc:docMk/>
              <pc:sldMasterMk cId="653636983" sldId="2147483648"/>
              <pc:sldLayoutMk cId="1626098358" sldId="2147483680"/>
              <ac:spMk id="9" creationId="{B997A94B-DC6C-EB4F-A0EF-FAB78028964D}"/>
            </ac:spMkLst>
          </pc:spChg>
          <pc:picChg chg="del">
            <ac:chgData name="Kim Santiago" userId="4b362663-76cb-47d1-bd79-4bd99be769b1" providerId="ADAL" clId="{29522D3E-C8BC-4A4E-9508-03B6243B1BC3}" dt="2024-03-07T15:11:40.356" v="42" actId="478"/>
            <ac:picMkLst>
              <pc:docMk/>
              <pc:sldMasterMk cId="653636983" sldId="2147483648"/>
              <pc:sldLayoutMk cId="1626098358" sldId="2147483680"/>
              <ac:picMk id="3" creationId="{590231CB-7C50-1A8F-9AF9-27F19B50E98D}"/>
            </ac:picMkLst>
          </pc:picChg>
        </pc:sldLayoutChg>
        <pc:sldLayoutChg chg="delSp mod">
          <pc:chgData name="Kim Santiago" userId="4b362663-76cb-47d1-bd79-4bd99be769b1" providerId="ADAL" clId="{29522D3E-C8BC-4A4E-9508-03B6243B1BC3}" dt="2024-03-07T15:11:11.745" v="27" actId="478"/>
          <pc:sldLayoutMkLst>
            <pc:docMk/>
            <pc:sldMasterMk cId="653636983" sldId="2147483648"/>
            <pc:sldLayoutMk cId="999121615" sldId="2147483681"/>
          </pc:sldLayoutMkLst>
          <pc:spChg chg="del">
            <ac:chgData name="Kim Santiago" userId="4b362663-76cb-47d1-bd79-4bd99be769b1" providerId="ADAL" clId="{29522D3E-C8BC-4A4E-9508-03B6243B1BC3}" dt="2024-03-07T15:11:11.745" v="27" actId="478"/>
            <ac:spMkLst>
              <pc:docMk/>
              <pc:sldMasterMk cId="653636983" sldId="2147483648"/>
              <pc:sldLayoutMk cId="999121615" sldId="2147483681"/>
              <ac:spMk id="8" creationId="{7C9FD575-3B71-D545-976A-C7A029B05238}"/>
            </ac:spMkLst>
          </pc:spChg>
          <pc:picChg chg="del">
            <ac:chgData name="Kim Santiago" userId="4b362663-76cb-47d1-bd79-4bd99be769b1" providerId="ADAL" clId="{29522D3E-C8BC-4A4E-9508-03B6243B1BC3}" dt="2024-03-07T15:11:09.954" v="26" actId="478"/>
            <ac:picMkLst>
              <pc:docMk/>
              <pc:sldMasterMk cId="653636983" sldId="2147483648"/>
              <pc:sldLayoutMk cId="999121615" sldId="2147483681"/>
              <ac:picMk id="20" creationId="{5532F5F2-272F-535D-DDFF-7BB243E57529}"/>
            </ac:picMkLst>
          </pc:picChg>
        </pc:sldLayoutChg>
        <pc:sldLayoutChg chg="delSp mod">
          <pc:chgData name="Kim Santiago" userId="4b362663-76cb-47d1-bd79-4bd99be769b1" providerId="ADAL" clId="{29522D3E-C8BC-4A4E-9508-03B6243B1BC3}" dt="2024-03-07T15:11:15.740" v="29" actId="478"/>
          <pc:sldLayoutMkLst>
            <pc:docMk/>
            <pc:sldMasterMk cId="653636983" sldId="2147483648"/>
            <pc:sldLayoutMk cId="2464190859" sldId="2147483682"/>
          </pc:sldLayoutMkLst>
          <pc:spChg chg="del">
            <ac:chgData name="Kim Santiago" userId="4b362663-76cb-47d1-bd79-4bd99be769b1" providerId="ADAL" clId="{29522D3E-C8BC-4A4E-9508-03B6243B1BC3}" dt="2024-03-07T15:11:15.740" v="29" actId="478"/>
            <ac:spMkLst>
              <pc:docMk/>
              <pc:sldMasterMk cId="653636983" sldId="2147483648"/>
              <pc:sldLayoutMk cId="2464190859" sldId="2147483682"/>
              <ac:spMk id="8" creationId="{7C9FD575-3B71-D545-976A-C7A029B05238}"/>
            </ac:spMkLst>
          </pc:spChg>
          <pc:picChg chg="del">
            <ac:chgData name="Kim Santiago" userId="4b362663-76cb-47d1-bd79-4bd99be769b1" providerId="ADAL" clId="{29522D3E-C8BC-4A4E-9508-03B6243B1BC3}" dt="2024-03-07T15:11:14.656" v="28" actId="478"/>
            <ac:picMkLst>
              <pc:docMk/>
              <pc:sldMasterMk cId="653636983" sldId="2147483648"/>
              <pc:sldLayoutMk cId="2464190859" sldId="2147483682"/>
              <ac:picMk id="2" creationId="{188BEDAE-4E3C-DB50-85FE-95D8A482CAE3}"/>
            </ac:picMkLst>
          </pc:picChg>
        </pc:sldLayoutChg>
      </pc:sldMasterChg>
    </pc:docChg>
  </pc:docChgLst>
  <pc:docChgLst>
    <pc:chgData name="Julia Weeks" userId="S::julia@bloomsburie.com::15e19876-d8cd-4fb8-a178-60d7be33e969" providerId="AD" clId="Web-{2538941A-1C39-4761-65A2-340E21627106}"/>
    <pc:docChg chg="modSld">
      <pc:chgData name="Julia Weeks" userId="S::julia@bloomsburie.com::15e19876-d8cd-4fb8-a178-60d7be33e969" providerId="AD" clId="Web-{2538941A-1C39-4761-65A2-340E21627106}" dt="2023-08-23T13:53:55.945" v="0"/>
      <pc:docMkLst>
        <pc:docMk/>
      </pc:docMkLst>
      <pc:sldChg chg="modSp">
        <pc:chgData name="Julia Weeks" userId="S::julia@bloomsburie.com::15e19876-d8cd-4fb8-a178-60d7be33e969" providerId="AD" clId="Web-{2538941A-1C39-4761-65A2-340E21627106}" dt="2023-08-23T13:53:55.945" v="0"/>
        <pc:sldMkLst>
          <pc:docMk/>
          <pc:sldMk cId="1583883838" sldId="359"/>
        </pc:sldMkLst>
        <pc:spChg chg="mod">
          <ac:chgData name="Julia Weeks" userId="S::julia@bloomsburie.com::15e19876-d8cd-4fb8-a178-60d7be33e969" providerId="AD" clId="Web-{2538941A-1C39-4761-65A2-340E21627106}" dt="2023-08-23T13:53:55.945" v="0"/>
          <ac:spMkLst>
            <pc:docMk/>
            <pc:sldMk cId="1583883838" sldId="359"/>
            <ac:spMk id="2" creationId="{AF572F59-767C-4506-BCBD-98E9F5CD54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3/7/2024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3/7/2024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describe the importance of enforcing floodplain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management ordinances. </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In this topic, we will talk about NFIP regulations, building codes, and how enforcement reduces risk.</a:t>
            </a:r>
          </a:p>
          <a:p>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983005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To promote compliance in your community, developers must follow your ordinance. To ensure compliance, your FPA must review permits, complete inspections, and have the authority to enforce the requirements.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Your State NFIP Office and FEMA Regional Office contacts support and oversee your community’s floodplain management program by:</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Providing tools, training, and resources;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Identifying and helping to resolve deficiencies and violations;</a:t>
            </a:r>
          </a:p>
          <a:p>
            <a:pPr marL="628650" lvl="1" indent="-171450">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   Placing the community on probation and suspension if deficiencies are not corrected.</a:t>
            </a: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7917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Remember, even if your community has adopted NFIP minimum standards, it is </a:t>
            </a: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only</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compliant </a:t>
            </a: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if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it adequately enforces them.</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Communities that are not compliant or don’t participate in the NFIP won’t have access to certain types of disaster aid.</a:t>
            </a:r>
          </a:p>
          <a:p>
            <a:pPr marL="17145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Additionally, structures in high-risk flood zones are ineligible for FEMA mitigation grants, repair and replacement money for federally declared events, and other Federal funding.</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595303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Purpose: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help audience members understand if their community program is fully equipped to protect from flooding and enforce their NFIP regulations.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Direct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audience to Activity 4.1 in the manual.</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audience to reflect on and write down responses to the following questions: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What authority does your local Floodplain Administrator have?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Does your Floodplain Administrator have the resources to implement an effective program?</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What other roles does your Floodplain Administrator fill (how many hats do they wear)?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Does your city/county attorney support floodplain management?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What are your Floodplain Administrator’s roles during the post-disaster recovery process?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Do you have a plan to make Substantial Damage Assessments after a disaster?</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Discuss</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responses to the questions.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Emphasize</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If the answer to any of these questions is “none” or “no,” the program is not equipped to protect from flooding and enforce NFIP regulations.</a:t>
            </a: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404119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On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slide,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you’ll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see what we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covered in this topic. In the next topic, we will discuss the Community Rating System, higher standards, and how you can support them in your community.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338821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a:effectLst/>
                <a:latin typeface="Franklin Gothic Book"/>
                <a:ea typeface="Calibri" panose="020F0502020204030204" pitchFamily="34" charset="0"/>
                <a:cs typeface="Times New Roman" panose="02020603050405020304" pitchFamily="18" charset="0"/>
              </a:rPr>
              <a:t>Strong floodplain management programs benefit communities by:</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lnSpc>
                <a:spcPct val="120000"/>
              </a:lnSpc>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a:ea typeface="Calibri" panose="020F0502020204030204" pitchFamily="34" charset="0"/>
                <a:cs typeface="Times New Roman" panose="02020603050405020304" pitchFamily="18" charset="0"/>
              </a:rPr>
              <a:t>Promoting economic stability and growth:</a:t>
            </a:r>
            <a:r>
              <a:rPr lang="en-US" sz="1100">
                <a:latin typeface="Franklin Gothic Book"/>
                <a:ea typeface="Calibri" panose="020F0502020204030204" pitchFamily="34" charset="0"/>
                <a:cs typeface="Times New Roman" panose="02020603050405020304" pitchFamily="18" charset="0"/>
              </a:rPr>
              <a:t> </a:t>
            </a: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Resilient communities recover from floods more quickly, keeping businesses open and citizens working. They also maintain the value of their stocks, assets, power, and revenue.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Additionally, landscapes that include natural floodplains provide diverse recreation and economic opportunities, attracting people to the area.</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a:ea typeface="Calibri" panose="020F0502020204030204" pitchFamily="34" charset="0"/>
                <a:cs typeface="Times New Roman" panose="02020603050405020304" pitchFamily="18" charset="0"/>
              </a:rPr>
              <a:t>Increasing community resilience: Families and their houses are safer from flooding now and far into the future.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a:ea typeface="Calibri" panose="020F0502020204030204" pitchFamily="34" charset="0"/>
                <a:cs typeface="Times New Roman" panose="02020603050405020304" pitchFamily="18" charset="0"/>
              </a:rPr>
              <a:t>Preserving the natural landscape and its functions: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Provides habitat for plants and animals.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Supports plants that filter pollutants.</a:t>
            </a:r>
          </a:p>
          <a:p>
            <a:pPr marL="742950" lvl="1" indent="-285750">
              <a:buFont typeface="Courier New" panose="02070309020205020404" pitchFamily="49" charset="0"/>
              <a:buChar char="o"/>
            </a:pPr>
            <a:r>
              <a:rPr lang="en-US" sz="1100">
                <a:effectLst/>
                <a:latin typeface="Franklin Gothic Book"/>
                <a:ea typeface="Calibri" panose="020F0502020204030204" pitchFamily="34" charset="0"/>
                <a:cs typeface="Times New Roman" panose="02020603050405020304" pitchFamily="18" charset="0"/>
              </a:rPr>
              <a:t>Maintains natural flood storage capacity.</a:t>
            </a:r>
          </a:p>
          <a:p>
            <a:pPr marL="628650" lvl="1" indent="-171450">
              <a:buFont typeface="Courier New" panose="02070309020205020404" pitchFamily="49" charset="0"/>
              <a:buChar char="o"/>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a:ea typeface="Calibri" panose="020F0502020204030204" pitchFamily="34" charset="0"/>
                <a:cs typeface="Times New Roman" panose="02020603050405020304" pitchFamily="18" charset="0"/>
              </a:rPr>
              <a:t>Now, let’s discuss the benefits of adopting, implementing, and enforcing flood damage prevention ordinances.</a:t>
            </a:r>
            <a:endParaRPr lang="en-US" sz="1100">
              <a:effectLst/>
              <a:latin typeface="Franklin Gothic Book"/>
              <a:ea typeface="Calibri" panose="020F0502020204030204" pitchFamily="34" charset="0"/>
              <a:cs typeface="Times New Roman" panose="02020603050405020304" pitchFamily="18" charset="0"/>
            </a:endParaRPr>
          </a:p>
          <a:p>
            <a:pPr marL="457200" lvl="1" indent="0">
              <a:buFont typeface="Courier New" panose="02070309020205020404" pitchFamily="49" charset="0"/>
              <a:buNone/>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164409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Strong floodplain management programs benefit communities by:</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Promoting economic stability and growth: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Resilient communities recover from floods more quickly, keeping businesses open and citizens working. They also maintain the value of their stocks, assets, power, and revenue.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Additionally, landscapes that include natural floodplains provide diverse recreation and economic opportunities, attracting people to the area.</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Increasing community resilience: Families and their houses are safer from flooding now and far into the future.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Preserving the natural landscape and its functions: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Provides habitat for plants and animals.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Supports plants that filter pollutants.</a:t>
            </a:r>
          </a:p>
          <a:p>
            <a:pPr marL="628650" lvl="1" indent="-171450">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  Maintains natural flood storage capacity.</a:t>
            </a:r>
          </a:p>
          <a:p>
            <a:pPr marL="628650" lvl="1" indent="-171450">
              <a:buFont typeface="Courier New" panose="02070309020205020404" pitchFamily="49" charset="0"/>
              <a:buChar char="o"/>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100">
                <a:effectLst/>
                <a:latin typeface="Franklin Gothic Book" panose="020B0503020102020204" pitchFamily="34" charset="0"/>
                <a:ea typeface="Calibri" panose="020F0502020204030204" pitchFamily="34" charset="0"/>
                <a:cs typeface="Times New Roman" panose="02020603050405020304" pitchFamily="18" charset="0"/>
              </a:rPr>
              <a:t>Now, let’s discuss the benefits of adopting, implementing, and enforcing flood damage prevention ordinances.</a:t>
            </a:r>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142759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State legislation gives communities the authority to adopt floodplain regulations.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Regulations must be adopted and enforced by the local community.</a:t>
            </a:r>
          </a:p>
          <a:p>
            <a:pPr marL="17145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Flood damage prevention ordinances can be found in land use authority regulations, building codes, or land development regulations. They can also be stand-alone ordinances.</a:t>
            </a:r>
          </a:p>
          <a:p>
            <a:pPr marL="171450" indent="-171450">
              <a:buFont typeface="Wingdings" panose="05000000000000000000" pitchFamily="2" charset="2"/>
              <a:buChar char="§"/>
            </a:pPr>
            <a:endParaRPr lang="en-US" sz="1200">
              <a:effectLst/>
              <a:latin typeface="Franklin Gothic Book" panose="020B0503020102020204" pitchFamily="34" charset="0"/>
              <a:ea typeface="Calibri" panose="020F0502020204030204" pitchFamily="34" charset="0"/>
              <a:cs typeface="Calibri"/>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Next, let’s examine Floodplain Administrator coordination responsibilities and the role of building codes in floodplain management.</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118759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Administrator’s work spans multiple departments. Enforcement requires high levels of coordination across many departments. Your Floodplain Administrator must be supported in their enforcement work. Enforcement is not only their responsibility.</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17123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The International Building Code (IBC) standards meet or exceed NFIP requirements for all buildings and structures. So, building code officials also play a role in the NFIP.</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Building codes make buildings and other structures safe.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While enforcing building codes may not make you popular, it just might save lives.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Strong codes help protect the community from lawsuits: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Since liability is based on negligence, a community benefits from a well-applied program.</a:t>
            </a:r>
          </a:p>
          <a:p>
            <a:pPr marL="628650" lvl="1" indent="-171450">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   Establish clear ordinance standards to limit misinterpretation.</a:t>
            </a:r>
          </a:p>
          <a:p>
            <a:pPr marL="457200" lvl="1" indent="0">
              <a:buFont typeface="Courier New" panose="02070309020205020404" pitchFamily="49" charset="0"/>
              <a:buNone/>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Now, let’s discuss how compliance relates to grant funding eligibility.</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259844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Proper permitting procedures are required for NFIP compliance.</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The FPA must require, collect, and review permits for all proposed floodplain development. This includes: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New buildings, changes to existing structures, subdivisions, and non-structural work.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Substantial Improvement and Substantial Damage assessments.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Conducting inspections ensures that structures are being built to the standards in the plans and permits.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Your community must take enforcement actions when violations or non-compliant work occurs.</a:t>
            </a:r>
          </a:p>
          <a:p>
            <a:pPr marL="171450" indent="-171450">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    There are also assessment and permitting requirements after disasters.</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80278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 major part of ensuring compliance is enforcing Substantial Damage and Substantial Improvement requirements (SI/SD). These requirements make sure properties align with current floodplain regulations before money is spent on repairs.</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 structure is considered Substantially Improved when:</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The reconstruction, rehabilitation, additions, or other improvement is in a floodplain, and</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The cost of improvements equals or exceeds 50% of the structure's market value.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Substantial Improvement determinations can only be made by the local community. The NFIP and International Building Codes require them.</a:t>
            </a:r>
          </a:p>
          <a:p>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When Substantially Improved, a structure must meet the floodplain ordinance requirements for new construction. </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130889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Substantial Damage is related to Substantial Improvement.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Any hazard can cause damage that triggers Substantial Damage determinations.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If a natural hazard or accident causes damage, a Substantial Damage determination should be completed. The assessment will determine if the repair cost meets or exceeds 50% of the value of the structure.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Only the local community can make a Substantial Damage determination.</a:t>
            </a:r>
          </a:p>
          <a:p>
            <a:pPr marL="17145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Not enforcing SI/SD requirements could put your community’s NFIP participation at risk.</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1460034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Slide Number Placeholder 11">
            <a:extLst>
              <a:ext uri="{FF2B5EF4-FFF2-40B4-BE49-F238E27FC236}">
                <a16:creationId xmlns:a16="http://schemas.microsoft.com/office/drawing/2014/main" id="{5262100E-345D-8450-7982-65A2C32A9106}"/>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11">
            <a:extLst>
              <a:ext uri="{FF2B5EF4-FFF2-40B4-BE49-F238E27FC236}">
                <a16:creationId xmlns:a16="http://schemas.microsoft.com/office/drawing/2014/main" id="{28F8D566-2C8B-498F-AE6D-A7379BD70659}"/>
              </a:ext>
              <a:ext uri="{C183D7F6-B498-43B3-948B-1728B52AA6E4}">
                <adec:decorative xmlns:adec="http://schemas.microsoft.com/office/drawing/2017/decorative" val="1"/>
              </a:ext>
            </a:extLst>
          </p:cNvPr>
          <p:cNvSpPr>
            <a:spLocks noGrp="1"/>
          </p:cNvSpPr>
          <p:nvPr>
            <p:ph type="sldNum" sz="quarter" idx="14"/>
          </p:nvPr>
        </p:nvSpPr>
        <p:spPr>
          <a:xfrm>
            <a:off x="10526257"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 name="Footer Placeholder 10">
            <a:extLst>
              <a:ext uri="{FF2B5EF4-FFF2-40B4-BE49-F238E27FC236}">
                <a16:creationId xmlns:a16="http://schemas.microsoft.com/office/drawing/2014/main" id="{4429C1AE-1975-22D9-E356-CCBE22D4B90D}"/>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a:t>
            </a:r>
          </a:p>
        </p:txBody>
      </p:sp>
      <p:sp>
        <p:nvSpPr>
          <p:cNvPr id="4" name="Slide Number Placeholder 11">
            <a:extLst>
              <a:ext uri="{FF2B5EF4-FFF2-40B4-BE49-F238E27FC236}">
                <a16:creationId xmlns:a16="http://schemas.microsoft.com/office/drawing/2014/main" id="{A6DCB528-C99F-CCD6-6B86-149C704BF1AA}"/>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chemeClr val="bg1"/>
                </a:solidFill>
              </a:rPr>
              <a:pPr/>
              <a:t>‹#›</a:t>
            </a:fld>
            <a:endParaRPr lang="en-US">
              <a:solidFill>
                <a:schemeClr val="bg1"/>
              </a:solidFill>
            </a:endParaRPr>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ctivity_Master_Option_3">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776614" y="1648829"/>
            <a:ext cx="0" cy="3840480"/>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670457" y="2485202"/>
            <a:ext cx="2212314" cy="2224921"/>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735" y="2937594"/>
            <a:ext cx="1301759" cy="1305810"/>
          </a:xfrm>
          <a:prstGeom prst="rect">
            <a:avLst/>
          </a:prstGeom>
        </p:spPr>
      </p:pic>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776614" y="1648829"/>
            <a:ext cx="0" cy="3840480"/>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670457" y="2485202"/>
            <a:ext cx="2212314" cy="2224921"/>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956081" y="2781857"/>
            <a:ext cx="1622364" cy="16316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160831" y="3101270"/>
            <a:ext cx="1231567" cy="1021151"/>
          </a:xfrm>
          <a:prstGeom prst="rect">
            <a:avLst/>
          </a:prstGeom>
        </p:spPr>
      </p:pic>
      <p:sp>
        <p:nvSpPr>
          <p:cNvPr id="20" name="Text Placeholder 2">
            <a:extLst>
              <a:ext uri="{FF2B5EF4-FFF2-40B4-BE49-F238E27FC236}">
                <a16:creationId xmlns:a16="http://schemas.microsoft.com/office/drawing/2014/main" id="{0E74EFB5-201C-DBC8-D79A-32B92F57F343}"/>
              </a:ext>
            </a:extLst>
          </p:cNvPr>
          <p:cNvSpPr>
            <a:spLocks noGrp="1"/>
          </p:cNvSpPr>
          <p:nvPr>
            <p:ph idx="1"/>
          </p:nvPr>
        </p:nvSpPr>
        <p:spPr>
          <a:xfrm>
            <a:off x="2916977" y="1648829"/>
            <a:ext cx="8536840" cy="3981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46419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a:blip r:embed="rId3"/>
          <a:srcRect/>
          <a:stretch/>
        </p:blipFill>
        <p:spPr bwMode="auto">
          <a:xfrm>
            <a:off x="6997669" y="1596485"/>
            <a:ext cx="4343400" cy="378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11">
            <a:extLst>
              <a:ext uri="{FF2B5EF4-FFF2-40B4-BE49-F238E27FC236}">
                <a16:creationId xmlns:a16="http://schemas.microsoft.com/office/drawing/2014/main" id="{981B388F-F724-9202-BCF7-1A68A3DB9695}"/>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chemeClr val="bg1"/>
                </a:solidFill>
              </a:rPr>
              <a:pPr/>
              <a:t>‹#›</a:t>
            </a:fld>
            <a:endParaRPr lang="en-US">
              <a:solidFill>
                <a:schemeClr val="bg1"/>
              </a:solidFill>
            </a:endParaRPr>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C183D7F6-B498-43B3-948B-1728B52AA6E4}">
                <adec:decorative xmlns:adec="http://schemas.microsoft.com/office/drawing/2017/decorative" val="0"/>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C183D7F6-B498-43B3-948B-1728B52AA6E4}">
                <adec:decorative xmlns:adec="http://schemas.microsoft.com/office/drawing/2017/decorative" val="0"/>
              </a:ext>
            </a:extLst>
          </p:cNvPr>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3/7/2024</a:t>
            </a:fld>
            <a:endParaRPr lang="en-US"/>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custDataLst>
      <p:tags r:id="rId29"/>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82" r:id="rId17"/>
    <p:sldLayoutId id="2147483659" r:id="rId18"/>
    <p:sldLayoutId id="2147483674" r:id="rId19"/>
    <p:sldLayoutId id="2147483658" r:id="rId20"/>
    <p:sldLayoutId id="2147483677" r:id="rId21"/>
    <p:sldLayoutId id="2147483676" r:id="rId22"/>
    <p:sldLayoutId id="2147483675" r:id="rId23"/>
    <p:sldLayoutId id="2147483680" r:id="rId24"/>
    <p:sldLayoutId id="2147483657" r:id="rId25"/>
    <p:sldLayoutId id="2147483662" r:id="rId26"/>
    <p:sldLayoutId id="2147483660" r:id="rId2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normAutofit/>
          </a:bodyPr>
          <a:lstStyle/>
          <a:p>
            <a:r>
              <a:rPr lang="en-US"/>
              <a:t>Topic 4: Enforcement</a:t>
            </a:r>
          </a:p>
        </p:txBody>
      </p:sp>
    </p:spTree>
    <p:custDataLst>
      <p:tags r:id="rId1"/>
    </p:custDataLst>
    <p:extLst>
      <p:ext uri="{BB962C8B-B14F-4D97-AF65-F5344CB8AC3E}">
        <p14:creationId xmlns:p14="http://schemas.microsoft.com/office/powerpoint/2010/main" val="301562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CD6D0-73CA-4DD1-AF09-67659F0C4223}"/>
              </a:ext>
            </a:extLst>
          </p:cNvPr>
          <p:cNvSpPr>
            <a:spLocks noGrp="1"/>
          </p:cNvSpPr>
          <p:nvPr>
            <p:ph type="title"/>
          </p:nvPr>
        </p:nvSpPr>
        <p:spPr/>
        <p:txBody>
          <a:bodyPr/>
          <a:lstStyle/>
          <a:p>
            <a:r>
              <a:rPr lang="en-US"/>
              <a:t>Substantial Damage Requirements</a:t>
            </a:r>
          </a:p>
        </p:txBody>
      </p:sp>
      <p:sp>
        <p:nvSpPr>
          <p:cNvPr id="2" name="Content Placeholder 1">
            <a:extLst>
              <a:ext uri="{FF2B5EF4-FFF2-40B4-BE49-F238E27FC236}">
                <a16:creationId xmlns:a16="http://schemas.microsoft.com/office/drawing/2014/main" id="{1882D778-3C02-45CD-A8E0-C6097598A3E4}"/>
              </a:ext>
            </a:extLst>
          </p:cNvPr>
          <p:cNvSpPr>
            <a:spLocks noGrp="1"/>
          </p:cNvSpPr>
          <p:nvPr>
            <p:ph idx="1"/>
          </p:nvPr>
        </p:nvSpPr>
        <p:spPr>
          <a:xfrm>
            <a:off x="738189" y="1524000"/>
            <a:ext cx="10715627" cy="2923367"/>
          </a:xfrm>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Damage in the floodplain may be from any cause: fire, wind, earthquake, etc.</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Substantial Damage determinations are made by the community.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If the repair cost is </a:t>
            </a:r>
            <a:r>
              <a:rPr lang="en-US" sz="2000" b="1">
                <a:effectLst/>
                <a:latin typeface="Franklin Gothic Book" panose="020B0503020102020204" pitchFamily="34" charset="0"/>
                <a:ea typeface="Calibri" panose="020F0502020204030204" pitchFamily="34" charset="0"/>
                <a:cs typeface="Times New Roman" panose="02020603050405020304" pitchFamily="18" charset="0"/>
              </a:rPr>
              <a:t>equal to or higher than 50%</a:t>
            </a:r>
            <a:r>
              <a:rPr lang="en-US" sz="2000">
                <a:effectLst/>
                <a:latin typeface="Franklin Gothic Book" panose="020B0503020102020204" pitchFamily="34" charset="0"/>
                <a:ea typeface="Calibri" panose="020F0502020204030204" pitchFamily="34" charset="0"/>
                <a:cs typeface="Times New Roman" panose="02020603050405020304" pitchFamily="18" charset="0"/>
              </a:rPr>
              <a:t> of market value, the work must meet the local flood ordinance and building code requirements </a:t>
            </a:r>
            <a:r>
              <a:rPr lang="en-US" sz="2000" b="1">
                <a:effectLst/>
                <a:latin typeface="Franklin Gothic Book" panose="020B0503020102020204" pitchFamily="34" charset="0"/>
                <a:ea typeface="Calibri" panose="020F0502020204030204" pitchFamily="34" charset="0"/>
                <a:cs typeface="Times New Roman" panose="02020603050405020304" pitchFamily="18" charset="0"/>
              </a:rPr>
              <a:t>for new construction</a:t>
            </a:r>
            <a:r>
              <a:rPr lang="en-US" sz="2000">
                <a:effectLst/>
                <a:latin typeface="Franklin Gothic Book" panose="020B0503020102020204" pitchFamily="34" charset="0"/>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Substantial Damage determinations are required by NFIP and by International Building Codes. </a:t>
            </a:r>
          </a:p>
          <a:p>
            <a:pPr marL="0" indent="0">
              <a:lnSpc>
                <a:spcPct val="150000"/>
              </a:lnSpc>
              <a:spcAft>
                <a:spcPts val="1800"/>
              </a:spcAft>
              <a:buNone/>
            </a:pPr>
            <a:endParaRPr lang="en-US"/>
          </a:p>
        </p:txBody>
      </p:sp>
      <p:sp>
        <p:nvSpPr>
          <p:cNvPr id="13" name="TextBox 12">
            <a:extLst>
              <a:ext uri="{FF2B5EF4-FFF2-40B4-BE49-F238E27FC236}">
                <a16:creationId xmlns:a16="http://schemas.microsoft.com/office/drawing/2014/main" id="{23BA64A6-2C03-CD8D-B2B4-F9FC472DF1D2}"/>
              </a:ext>
            </a:extLst>
          </p:cNvPr>
          <p:cNvSpPr txBox="1"/>
          <p:nvPr/>
        </p:nvSpPr>
        <p:spPr>
          <a:xfrm>
            <a:off x="3286760" y="4447367"/>
            <a:ext cx="8075611" cy="707886"/>
          </a:xfrm>
          <a:prstGeom prst="rect">
            <a:avLst/>
          </a:prstGeom>
          <a:noFill/>
        </p:spPr>
        <p:txBody>
          <a:bodyPr wrap="square" rtlCol="0">
            <a:spAutoFit/>
          </a:bodyPr>
          <a:lstStyle/>
          <a:p>
            <a:r>
              <a:rPr lang="en-US" sz="2000" i="1">
                <a:solidFill>
                  <a:schemeClr val="tx2"/>
                </a:solidFill>
              </a:rPr>
              <a:t>Does your community do routine emergency preparedness exercises? </a:t>
            </a:r>
          </a:p>
          <a:p>
            <a:r>
              <a:rPr lang="en-US" sz="2000" i="1">
                <a:solidFill>
                  <a:schemeClr val="tx2"/>
                </a:solidFill>
              </a:rPr>
              <a:t>Do you have a plan in place to make Substantial Damage Assessments?</a:t>
            </a:r>
          </a:p>
        </p:txBody>
      </p:sp>
      <p:sp>
        <p:nvSpPr>
          <p:cNvPr id="6" name="Slide Number Placeholder 5">
            <a:extLst>
              <a:ext uri="{FF2B5EF4-FFF2-40B4-BE49-F238E27FC236}">
                <a16:creationId xmlns:a16="http://schemas.microsoft.com/office/drawing/2014/main" id="{03353E24-5EEE-4B0C-A3B5-E401ADE703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701690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683E49-4A2B-D765-C8A9-B9E5A80A0145}"/>
              </a:ext>
            </a:extLst>
          </p:cNvPr>
          <p:cNvSpPr>
            <a:spLocks noGrp="1"/>
          </p:cNvSpPr>
          <p:nvPr>
            <p:ph type="title"/>
          </p:nvPr>
        </p:nvSpPr>
        <p:spPr/>
        <p:txBody>
          <a:bodyPr/>
          <a:lstStyle/>
          <a:p>
            <a:r>
              <a:rPr lang="en-US"/>
              <a:t>Compliance and Oversight</a:t>
            </a:r>
          </a:p>
        </p:txBody>
      </p:sp>
      <p:sp>
        <p:nvSpPr>
          <p:cNvPr id="8" name="Content Placeholder 7">
            <a:extLst>
              <a:ext uri="{FF2B5EF4-FFF2-40B4-BE49-F238E27FC236}">
                <a16:creationId xmlns:a16="http://schemas.microsoft.com/office/drawing/2014/main" id="{C6B59247-AF3D-2F3F-19EA-157A51A6E662}"/>
              </a:ext>
            </a:extLst>
          </p:cNvPr>
          <p:cNvSpPr>
            <a:spLocks noGrp="1"/>
          </p:cNvSpPr>
          <p:nvPr>
            <p:ph idx="1"/>
          </p:nvPr>
        </p:nvSpPr>
        <p:spPr/>
        <p:txBody>
          <a:bodyPr vert="horz" lIns="91440" tIns="45720" rIns="91440" bIns="45720" rtlCol="0" anchor="t">
            <a:normAutofit fontScale="92500" lnSpcReduction="20000"/>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Local compliance responsibilities: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Enforcing local floodplain management requirements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Following up on violations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Ensuring required permits are obtained, including after disasters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FEMA/State responsibilities: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Training and technical assistance</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Primary contact for community audits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Putting communities on probation or suspending them from the NFIP if local deficiencies are not corrected</a:t>
            </a:r>
          </a:p>
          <a:p>
            <a:pPr marL="0" indent="0">
              <a:buNone/>
            </a:pPr>
            <a:endParaRPr lang="en-US" sz="2000" b="1"/>
          </a:p>
        </p:txBody>
      </p:sp>
      <p:sp>
        <p:nvSpPr>
          <p:cNvPr id="6" name="Slide Number Placeholder 5">
            <a:extLst>
              <a:ext uri="{FF2B5EF4-FFF2-40B4-BE49-F238E27FC236}">
                <a16:creationId xmlns:a16="http://schemas.microsoft.com/office/drawing/2014/main" id="{A40F73F0-A62A-E7DF-FC8E-162C33AF5B0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415881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6C749-6CED-40E4-A2EB-75D00754A9EE}"/>
              </a:ext>
            </a:extLst>
          </p:cNvPr>
          <p:cNvSpPr>
            <a:spLocks noGrp="1"/>
          </p:cNvSpPr>
          <p:nvPr>
            <p:ph type="title"/>
          </p:nvPr>
        </p:nvSpPr>
        <p:spPr/>
        <p:txBody>
          <a:bodyPr/>
          <a:lstStyle/>
          <a:p>
            <a:r>
              <a:rPr lang="en-US"/>
              <a:t>Compliance and Grant Funding Eligibility</a:t>
            </a:r>
          </a:p>
        </p:txBody>
      </p:sp>
      <p:sp>
        <p:nvSpPr>
          <p:cNvPr id="2" name="Content Placeholder 1">
            <a:extLst>
              <a:ext uri="{FF2B5EF4-FFF2-40B4-BE49-F238E27FC236}">
                <a16:creationId xmlns:a16="http://schemas.microsoft.com/office/drawing/2014/main" id="{F6A3A1BB-172E-4545-9CFC-5D955B5ABDDE}"/>
              </a:ext>
            </a:extLst>
          </p:cNvPr>
          <p:cNvSpPr>
            <a:spLocks noGrp="1"/>
          </p:cNvSpPr>
          <p:nvPr>
            <p:ph sz="half" idx="1"/>
          </p:nvPr>
        </p:nvSpPr>
        <p:spPr>
          <a:xfrm>
            <a:off x="726018" y="1549400"/>
            <a:ext cx="5989107" cy="3994150"/>
          </a:xfrm>
        </p:spPr>
        <p:txBody>
          <a:bodyPr vert="horz" lIns="91440" tIns="45720" rIns="91440" bIns="45720" rtlCol="0" anchor="t">
            <a:no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If not compliant or not participating in the NFIP, communities won’t have access to certain types of disaster aid.</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Structures in high-risk flood zones would not be eligible for:</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Repair and replacement money for federally declared disasters</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FEMA mitigation grants</a:t>
            </a:r>
          </a:p>
          <a:p>
            <a:pPr>
              <a:buClr>
                <a:schemeClr val="bg1">
                  <a:lumMod val="65000"/>
                </a:schemeClr>
              </a:buClr>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Other Federal funding</a:t>
            </a:r>
            <a:endParaRPr lang="en-US"/>
          </a:p>
        </p:txBody>
      </p:sp>
      <p:pic>
        <p:nvPicPr>
          <p:cNvPr id="10" name="Content Placeholder 9" descr="Miniature model house standing on a heap of dollar bills.">
            <a:extLst>
              <a:ext uri="{FF2B5EF4-FFF2-40B4-BE49-F238E27FC236}">
                <a16:creationId xmlns:a16="http://schemas.microsoft.com/office/drawing/2014/main" id="{03D6597F-7BC5-E254-2F98-0D09CEF80E48}"/>
              </a:ext>
            </a:extLst>
          </p:cNvPr>
          <p:cNvPicPr>
            <a:picLocks noGrp="1" noChangeAspect="1"/>
          </p:cNvPicPr>
          <p:nvPr>
            <p:ph sz="half" idx="2"/>
          </p:nvPr>
        </p:nvPicPr>
        <p:blipFill>
          <a:blip r:embed="rId4"/>
          <a:stretch>
            <a:fillRect/>
          </a:stretch>
        </p:blipFill>
        <p:spPr>
          <a:xfrm>
            <a:off x="6715125" y="2031801"/>
            <a:ext cx="5266944" cy="3510439"/>
          </a:xfrm>
        </p:spPr>
      </p:pic>
      <p:sp>
        <p:nvSpPr>
          <p:cNvPr id="6" name="Slide Number Placeholder 5">
            <a:extLst>
              <a:ext uri="{FF2B5EF4-FFF2-40B4-BE49-F238E27FC236}">
                <a16:creationId xmlns:a16="http://schemas.microsoft.com/office/drawing/2014/main" id="{7CEE8E67-582F-4F8E-84C4-0F7678BE95F3}"/>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3695715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E86E-F79B-439E-87A0-7B5E2B5A68C5}"/>
              </a:ext>
            </a:extLst>
          </p:cNvPr>
          <p:cNvSpPr>
            <a:spLocks noGrp="1"/>
          </p:cNvSpPr>
          <p:nvPr>
            <p:ph type="title"/>
          </p:nvPr>
        </p:nvSpPr>
        <p:spPr/>
        <p:txBody>
          <a:bodyPr/>
          <a:lstStyle/>
          <a:p>
            <a:r>
              <a:rPr lang="en-US"/>
              <a:t>Activity: Enforcement Discussion	</a:t>
            </a:r>
          </a:p>
        </p:txBody>
      </p:sp>
      <p:sp>
        <p:nvSpPr>
          <p:cNvPr id="9" name="Content Placeholder 8">
            <a:extLst>
              <a:ext uri="{FF2B5EF4-FFF2-40B4-BE49-F238E27FC236}">
                <a16:creationId xmlns:a16="http://schemas.microsoft.com/office/drawing/2014/main" id="{3DA720A4-B47A-68FF-1A94-4366F807263F}"/>
              </a:ext>
            </a:extLst>
          </p:cNvPr>
          <p:cNvSpPr>
            <a:spLocks noGrp="1"/>
          </p:cNvSpPr>
          <p:nvPr>
            <p:ph idx="1"/>
          </p:nvPr>
        </p:nvSpPr>
        <p:spPr>
          <a:xfrm>
            <a:off x="2916977" y="1648829"/>
            <a:ext cx="8536840" cy="4167772"/>
          </a:xfrm>
        </p:spPr>
        <p:txBody>
          <a:bodyPr vert="horz" lIns="91440" tIns="45720" rIns="91440" bIns="45720" rtlCol="0" anchor="t">
            <a:normAutofit fontScale="92500" lnSpcReduction="20000"/>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What authority does your local Floodplain Administrator have?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Does your Floodplain Administrator have the resources to implement an effective program?</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What other roles does your Floodplain Administrator fill (how many hats do they wear)?</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Does your city/county attorney support floodplain management?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What are your Floodplain Administrator’s roles during the post-disaster recovery process?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Do you have a plan to make Substantial Damage Assessments after a disaster?</a:t>
            </a:r>
          </a:p>
          <a:p>
            <a:pPr indent="-347345"/>
            <a:endParaRPr lang="en-US" sz="1600"/>
          </a:p>
        </p:txBody>
      </p:sp>
      <p:sp>
        <p:nvSpPr>
          <p:cNvPr id="4" name="Slide Number Placeholder 3">
            <a:extLst>
              <a:ext uri="{FF2B5EF4-FFF2-40B4-BE49-F238E27FC236}">
                <a16:creationId xmlns:a16="http://schemas.microsoft.com/office/drawing/2014/main" id="{9E27A800-594E-4D65-96B3-A2B052425CE9}"/>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a:p>
        </p:txBody>
      </p:sp>
    </p:spTree>
    <p:custDataLst>
      <p:tags r:id="rId1"/>
    </p:custDataLst>
    <p:extLst>
      <p:ext uri="{BB962C8B-B14F-4D97-AF65-F5344CB8AC3E}">
        <p14:creationId xmlns:p14="http://schemas.microsoft.com/office/powerpoint/2010/main" val="266884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3A42-D167-61B2-B777-8965FD93E931}"/>
              </a:ext>
            </a:extLst>
          </p:cNvPr>
          <p:cNvSpPr>
            <a:spLocks noGrp="1"/>
          </p:cNvSpPr>
          <p:nvPr>
            <p:ph type="title"/>
          </p:nvPr>
        </p:nvSpPr>
        <p:spPr/>
        <p:txBody>
          <a:bodyPr/>
          <a:lstStyle/>
          <a:p>
            <a:r>
              <a:rPr lang="en-US"/>
              <a:t>Topic Summary</a:t>
            </a:r>
          </a:p>
        </p:txBody>
      </p:sp>
      <p:sp>
        <p:nvSpPr>
          <p:cNvPr id="5" name="Content Placeholder 4">
            <a:extLst>
              <a:ext uri="{FF2B5EF4-FFF2-40B4-BE49-F238E27FC236}">
                <a16:creationId xmlns:a16="http://schemas.microsoft.com/office/drawing/2014/main" id="{E9487291-378E-6A6B-4F97-61F133F570C1}"/>
              </a:ext>
            </a:extLst>
          </p:cNvPr>
          <p:cNvSpPr>
            <a:spLocks noGrp="1"/>
          </p:cNvSpPr>
          <p:nvPr>
            <p:ph sz="quarter" idx="11"/>
          </p:nvPr>
        </p:nvSpPr>
        <p:spPr>
          <a:xfrm>
            <a:off x="1123905" y="1721156"/>
            <a:ext cx="7218237" cy="3729848"/>
          </a:xfrm>
        </p:spPr>
        <p:txBody>
          <a:bodyPr>
            <a:no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Sound floodplain management strategies can:</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Save lives and protect property,</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Reduce recovery time and costs, and</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Reduce flood insurance costs.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Implementing higher standards protects your community further.</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Enforce these standards to ensure buildings and structures are built appropriately.</a:t>
            </a:r>
          </a:p>
        </p:txBody>
      </p:sp>
      <p:sp>
        <p:nvSpPr>
          <p:cNvPr id="4" name="Slide Number Placeholder 3">
            <a:extLst>
              <a:ext uri="{FF2B5EF4-FFF2-40B4-BE49-F238E27FC236}">
                <a16:creationId xmlns:a16="http://schemas.microsoft.com/office/drawing/2014/main" id="{CA487B0F-61DE-2077-C24E-E6025AAB515F}"/>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14</a:t>
            </a:fld>
            <a:endParaRPr lang="en-US"/>
          </a:p>
        </p:txBody>
      </p:sp>
    </p:spTree>
    <p:custDataLst>
      <p:tags r:id="rId1"/>
    </p:custDataLst>
    <p:extLst>
      <p:ext uri="{BB962C8B-B14F-4D97-AF65-F5344CB8AC3E}">
        <p14:creationId xmlns:p14="http://schemas.microsoft.com/office/powerpoint/2010/main" val="4372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a:t>Topic 4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a:effectLst/>
                <a:latin typeface="Franklin Gothic Book" panose="020B0503020102020204" pitchFamily="34" charset="0"/>
                <a:ea typeface="Calibri" panose="020F0502020204030204" pitchFamily="34" charset="0"/>
                <a:cs typeface="Times New Roman" panose="02020603050405020304" pitchFamily="18" charset="0"/>
              </a:rPr>
              <a:t>Describe the importance of enforcing floodplain management ordinances.</a:t>
            </a:r>
          </a:p>
          <a:p>
            <a:pPr marL="0" indent="0">
              <a:buNone/>
            </a:pPr>
            <a:endParaRPr lang="en-US" sz="1800"/>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7FAAA9-4740-C152-DF85-89E2B8F63845}"/>
              </a:ext>
            </a:extLst>
          </p:cNvPr>
          <p:cNvSpPr>
            <a:spLocks noGrp="1"/>
          </p:cNvSpPr>
          <p:nvPr>
            <p:ph type="title"/>
          </p:nvPr>
        </p:nvSpPr>
        <p:spPr/>
        <p:txBody>
          <a:bodyPr/>
          <a:lstStyle/>
          <a:p>
            <a:r>
              <a:rPr lang="en-US"/>
              <a:t>The Value of Well-Enforced NFIP Management Standards</a:t>
            </a:r>
          </a:p>
        </p:txBody>
      </p:sp>
      <p:pic>
        <p:nvPicPr>
          <p:cNvPr id="7" name="Picture 6" descr="Two blue and white infographics for &quot;The Value of National Floodplain Insurance Program Management Standards,&quot; and &quot;Yet the Risk is Still Rising&quot;.">
            <a:extLst>
              <a:ext uri="{FF2B5EF4-FFF2-40B4-BE49-F238E27FC236}">
                <a16:creationId xmlns:a16="http://schemas.microsoft.com/office/drawing/2014/main" id="{24F535CA-FCFF-1EFF-74E1-9C9F2E107948}"/>
              </a:ext>
            </a:extLst>
          </p:cNvPr>
          <p:cNvPicPr>
            <a:picLocks noChangeAspect="1"/>
          </p:cNvPicPr>
          <p:nvPr/>
        </p:nvPicPr>
        <p:blipFill>
          <a:blip r:embed="rId4"/>
          <a:srcRect/>
          <a:stretch/>
        </p:blipFill>
        <p:spPr>
          <a:xfrm>
            <a:off x="2381111" y="1505145"/>
            <a:ext cx="7458926" cy="3729463"/>
          </a:xfrm>
          <a:prstGeom prst="rect">
            <a:avLst/>
          </a:prstGeom>
        </p:spPr>
      </p:pic>
      <p:sp>
        <p:nvSpPr>
          <p:cNvPr id="6" name="Slide Number Placeholder 5">
            <a:extLst>
              <a:ext uri="{FF2B5EF4-FFF2-40B4-BE49-F238E27FC236}">
                <a16:creationId xmlns:a16="http://schemas.microsoft.com/office/drawing/2014/main" id="{218622CA-B583-38B4-95A5-E1DEB2267CC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126170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34363-71BD-AC6E-CC4B-9E531E50C8E1}"/>
              </a:ext>
            </a:extLst>
          </p:cNvPr>
          <p:cNvSpPr>
            <a:spLocks noGrp="1"/>
          </p:cNvSpPr>
          <p:nvPr>
            <p:ph type="title"/>
          </p:nvPr>
        </p:nvSpPr>
        <p:spPr>
          <a:xfrm>
            <a:off x="708593" y="1574661"/>
            <a:ext cx="5516161" cy="743347"/>
          </a:xfrm>
        </p:spPr>
        <p:txBody>
          <a:bodyPr>
            <a:normAutofit fontScale="90000"/>
          </a:bodyPr>
          <a:lstStyle/>
          <a:p>
            <a:r>
              <a:rPr lang="en-US"/>
              <a:t>Benefits of Floodplain Management</a:t>
            </a:r>
          </a:p>
        </p:txBody>
      </p:sp>
      <p:sp>
        <p:nvSpPr>
          <p:cNvPr id="2" name="Content Placeholder 1">
            <a:extLst>
              <a:ext uri="{FF2B5EF4-FFF2-40B4-BE49-F238E27FC236}">
                <a16:creationId xmlns:a16="http://schemas.microsoft.com/office/drawing/2014/main" id="{E58D8F05-3F52-C277-7E4A-8AFC79A127B6}"/>
              </a:ext>
            </a:extLst>
          </p:cNvPr>
          <p:cNvSpPr>
            <a:spLocks noGrp="1"/>
          </p:cNvSpPr>
          <p:nvPr>
            <p:ph sz="half" idx="2"/>
          </p:nvPr>
        </p:nvSpPr>
        <p:spPr>
          <a:xfrm>
            <a:off x="842055" y="2198766"/>
            <a:ext cx="5129793" cy="3150474"/>
          </a:xfrm>
        </p:spPr>
        <p:txBody>
          <a:bodyPr vert="horz" lIns="91440" tIns="45720" rIns="91440" bIns="45720" rtlCol="0" anchor="t">
            <a:normAutofit/>
          </a:bodyPr>
          <a:lstStyle/>
          <a:p>
            <a:pPr indent="-347345">
              <a:lnSpc>
                <a:spcPct val="150000"/>
              </a:lnSpc>
            </a:pPr>
            <a:r>
              <a:rPr lang="en-US"/>
              <a:t>Promotes economic growth</a:t>
            </a:r>
          </a:p>
          <a:p>
            <a:pPr indent="-347345">
              <a:lnSpc>
                <a:spcPct val="150000"/>
              </a:lnSpc>
            </a:pPr>
            <a:r>
              <a:rPr lang="en-US"/>
              <a:t>Increases community resilience </a:t>
            </a:r>
          </a:p>
          <a:p>
            <a:pPr indent="-347345">
              <a:lnSpc>
                <a:spcPct val="150000"/>
              </a:lnSpc>
            </a:pPr>
            <a:r>
              <a:rPr lang="en-US"/>
              <a:t>Improves water quality</a:t>
            </a:r>
          </a:p>
          <a:p>
            <a:pPr indent="-347345">
              <a:lnSpc>
                <a:spcPct val="150000"/>
              </a:lnSpc>
            </a:pPr>
            <a:r>
              <a:rPr lang="en-US"/>
              <a:t>Protects wildlife habitats</a:t>
            </a:r>
          </a:p>
          <a:p>
            <a:pPr indent="-347345">
              <a:lnSpc>
                <a:spcPct val="120000"/>
              </a:lnSpc>
            </a:pPr>
            <a:r>
              <a:rPr lang="en-US"/>
              <a:t>Maintains natural flood storage </a:t>
            </a:r>
          </a:p>
          <a:p>
            <a:pPr indent="-347345">
              <a:lnSpc>
                <a:spcPct val="120000"/>
              </a:lnSpc>
            </a:pPr>
            <a:endParaRPr lang="en-US"/>
          </a:p>
          <a:p>
            <a:pPr indent="-347345">
              <a:lnSpc>
                <a:spcPct val="150000"/>
              </a:lnSpc>
            </a:pPr>
            <a:endParaRPr lang="en-US" sz="2000"/>
          </a:p>
        </p:txBody>
      </p:sp>
      <p:pic>
        <p:nvPicPr>
          <p:cNvPr id="5" name="Picture 4" descr="Blue and white infographic titled Sound Floodplain Management Strategies">
            <a:extLst>
              <a:ext uri="{FF2B5EF4-FFF2-40B4-BE49-F238E27FC236}">
                <a16:creationId xmlns:a16="http://schemas.microsoft.com/office/drawing/2014/main" id="{8046FB9D-F95E-ACC4-A6BB-A78CF184E7F0}"/>
              </a:ext>
            </a:extLst>
          </p:cNvPr>
          <p:cNvPicPr>
            <a:picLocks noChangeAspect="1"/>
          </p:cNvPicPr>
          <p:nvPr/>
        </p:nvPicPr>
        <p:blipFill>
          <a:blip r:embed="rId4"/>
          <a:srcRect/>
          <a:stretch/>
        </p:blipFill>
        <p:spPr>
          <a:xfrm>
            <a:off x="7575482" y="1508760"/>
            <a:ext cx="3601449" cy="3840480"/>
          </a:xfrm>
          <a:prstGeom prst="rect">
            <a:avLst/>
          </a:prstGeom>
        </p:spPr>
      </p:pic>
      <p:sp>
        <p:nvSpPr>
          <p:cNvPr id="4" name="Slide Number Placeholder 3">
            <a:extLst>
              <a:ext uri="{FF2B5EF4-FFF2-40B4-BE49-F238E27FC236}">
                <a16:creationId xmlns:a16="http://schemas.microsoft.com/office/drawing/2014/main" id="{55209A37-FCC6-DD93-1CE4-EEBD39D3008D}"/>
              </a:ext>
              <a:ext uri="{C183D7F6-B498-43B3-948B-1728B52AA6E4}">
                <adec:decorative xmlns:adec="http://schemas.microsoft.com/office/drawing/2017/decorative" val="1"/>
              </a:ext>
            </a:extLst>
          </p:cNvPr>
          <p:cNvSpPr>
            <a:spLocks noGrp="1"/>
          </p:cNvSpPr>
          <p:nvPr>
            <p:ph type="sldNum" sz="quarter" idx="4294967295"/>
          </p:nvPr>
        </p:nvSpPr>
        <p:spPr>
          <a:xfrm>
            <a:off x="11030903" y="6299521"/>
            <a:ext cx="914403" cy="365125"/>
          </a:xfrm>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224934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4999-B175-45E1-894D-1CA0D64D1E20}"/>
              </a:ext>
            </a:extLst>
          </p:cNvPr>
          <p:cNvSpPr>
            <a:spLocks noGrp="1"/>
          </p:cNvSpPr>
          <p:nvPr>
            <p:ph type="title"/>
          </p:nvPr>
        </p:nvSpPr>
        <p:spPr/>
        <p:txBody>
          <a:bodyPr/>
          <a:lstStyle/>
          <a:p>
            <a:r>
              <a:rPr lang="en-US"/>
              <a:t>Flood Damage Prevention Ordinances </a:t>
            </a:r>
          </a:p>
        </p:txBody>
      </p:sp>
      <p:sp>
        <p:nvSpPr>
          <p:cNvPr id="2" name="Content Placeholder 1">
            <a:extLst>
              <a:ext uri="{FF2B5EF4-FFF2-40B4-BE49-F238E27FC236}">
                <a16:creationId xmlns:a16="http://schemas.microsoft.com/office/drawing/2014/main" id="{767E3BB0-F1AF-45E8-A4A7-8A9172B730A7}"/>
              </a:ext>
              <a:ext uri="{C183D7F6-B498-43B3-948B-1728B52AA6E4}">
                <adec:decorative xmlns:adec="http://schemas.microsoft.com/office/drawing/2017/decorative" val="0"/>
              </a:ext>
            </a:extLst>
          </p:cNvPr>
          <p:cNvSpPr>
            <a:spLocks noGrp="1"/>
          </p:cNvSpPr>
          <p:nvPr>
            <p:ph sz="half" idx="1"/>
          </p:nvPr>
        </p:nvSpPr>
        <p:spPr>
          <a:xfrm>
            <a:off x="726018" y="1549400"/>
            <a:ext cx="5458886" cy="4070350"/>
          </a:xfrm>
        </p:spPr>
        <p:txBody>
          <a:bodyPr vert="horz" lIns="91440" tIns="45720" rIns="91440" bIns="45720" rtlCol="0" anchor="t">
            <a:normAutofit fontScale="92500" lnSpcReduction="10000"/>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ea typeface="Calibri" panose="020F0502020204030204" pitchFamily="34" charset="0"/>
                <a:cs typeface="Times New Roman" panose="02020603050405020304" pitchFamily="18" charset="0"/>
              </a:rPr>
              <a:t>Also called flood or floodplain ordinances or local floodplain regulations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ea typeface="Calibri" panose="020F0502020204030204" pitchFamily="34" charset="0"/>
                <a:cs typeface="Times New Roman" panose="02020603050405020304" pitchFamily="18" charset="0"/>
              </a:rPr>
              <a:t>Authority granted by State statutes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ea typeface="Calibri" panose="020F0502020204030204" pitchFamily="34" charset="0"/>
                <a:cs typeface="Times New Roman" panose="02020603050405020304" pitchFamily="18" charset="0"/>
              </a:rPr>
              <a:t>Adopted and enforced by local communities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ea typeface="Calibri" panose="020F0502020204030204" pitchFamily="34" charset="0"/>
                <a:cs typeface="Times New Roman" panose="02020603050405020304" pitchFamily="18" charset="0"/>
              </a:rPr>
              <a:t>May be part of zoning regulations, building codes, or land development regulations or a stand-alone ordinance</a:t>
            </a:r>
          </a:p>
          <a:p>
            <a:pPr>
              <a:buClr>
                <a:schemeClr val="bg1">
                  <a:lumMod val="65000"/>
                </a:schemeClr>
              </a:buClr>
              <a:buFont typeface="Wingdings" panose="05000000000000000000" pitchFamily="2" charset="2"/>
              <a:buChar char="§"/>
            </a:pPr>
            <a:r>
              <a:rPr lang="en-US" sz="2000">
                <a:effectLst/>
                <a:ea typeface="Calibri" panose="020F0502020204030204" pitchFamily="34" charset="0"/>
                <a:cs typeface="Times New Roman" panose="02020603050405020304" pitchFamily="18" charset="0"/>
              </a:rPr>
              <a:t>Help keep the community safe from flooding, protect public infrastructure, and reduce the cost of recovery</a:t>
            </a:r>
            <a:endParaRPr lang="en-US"/>
          </a:p>
          <a:p>
            <a:pPr marL="0" indent="0">
              <a:buNone/>
            </a:pPr>
            <a:endParaRPr lang="en-US"/>
          </a:p>
        </p:txBody>
      </p:sp>
      <p:pic>
        <p:nvPicPr>
          <p:cNvPr id="8" name="Content Placeholder 7" descr="A city skyline with a river and a bridge">
            <a:extLst>
              <a:ext uri="{FF2B5EF4-FFF2-40B4-BE49-F238E27FC236}">
                <a16:creationId xmlns:a16="http://schemas.microsoft.com/office/drawing/2014/main" id="{BBE3C3D9-E510-7956-4D56-402F9435140E}"/>
              </a:ext>
            </a:extLst>
          </p:cNvPr>
          <p:cNvPicPr>
            <a:picLocks noGrp="1" noChangeAspect="1"/>
          </p:cNvPicPr>
          <p:nvPr>
            <p:ph sz="half" idx="2"/>
          </p:nvPr>
        </p:nvPicPr>
        <p:blipFill>
          <a:blip r:embed="rId4"/>
          <a:srcRect l="5149" r="5149"/>
          <a:stretch/>
        </p:blipFill>
        <p:spPr>
          <a:xfrm>
            <a:off x="6704020" y="1670552"/>
            <a:ext cx="4749796" cy="3516895"/>
          </a:xfrm>
        </p:spPr>
      </p:pic>
      <p:sp>
        <p:nvSpPr>
          <p:cNvPr id="6" name="Slide Number Placeholder 5">
            <a:extLst>
              <a:ext uri="{FF2B5EF4-FFF2-40B4-BE49-F238E27FC236}">
                <a16:creationId xmlns:a16="http://schemas.microsoft.com/office/drawing/2014/main" id="{D528BC2B-687B-41EE-9AA0-383683F3048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a:t>
            </a:fld>
            <a:endParaRPr lang="en-US"/>
          </a:p>
        </p:txBody>
      </p:sp>
    </p:spTree>
    <p:custDataLst>
      <p:tags r:id="rId1"/>
    </p:custDataLst>
    <p:extLst>
      <p:ext uri="{BB962C8B-B14F-4D97-AF65-F5344CB8AC3E}">
        <p14:creationId xmlns:p14="http://schemas.microsoft.com/office/powerpoint/2010/main" val="423481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CA5E0-1D65-4365-A933-E2A27BE4F97D}"/>
              </a:ext>
            </a:extLst>
          </p:cNvPr>
          <p:cNvSpPr>
            <a:spLocks noGrp="1"/>
          </p:cNvSpPr>
          <p:nvPr>
            <p:ph type="title"/>
          </p:nvPr>
        </p:nvSpPr>
        <p:spPr/>
        <p:txBody>
          <a:bodyPr/>
          <a:lstStyle/>
          <a:p>
            <a:r>
              <a:rPr lang="en-US"/>
              <a:t>Floodplain Administrator Coordination Responsibilities</a:t>
            </a:r>
          </a:p>
        </p:txBody>
      </p:sp>
      <p:sp>
        <p:nvSpPr>
          <p:cNvPr id="2" name="Content Placeholder 1">
            <a:extLst>
              <a:ext uri="{FF2B5EF4-FFF2-40B4-BE49-F238E27FC236}">
                <a16:creationId xmlns:a16="http://schemas.microsoft.com/office/drawing/2014/main" id="{AF572F59-767C-4506-BCBD-98E9F5CD54D2}"/>
              </a:ext>
            </a:extLst>
          </p:cNvPr>
          <p:cNvSpPr>
            <a:spLocks noGrp="1"/>
          </p:cNvSpPr>
          <p:nvPr>
            <p:ph sz="half" idx="1"/>
          </p:nvPr>
        </p:nvSpPr>
        <p:spPr>
          <a:xfrm>
            <a:off x="736602" y="1549400"/>
            <a:ext cx="5169956" cy="3994150"/>
          </a:xfrm>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a:effectLst/>
                <a:ea typeface="Calibri" panose="020F0502020204030204" pitchFamily="34" charset="0"/>
                <a:cs typeface="Times New Roman" panose="02020603050405020304" pitchFamily="18" charset="0"/>
              </a:rPr>
              <a:t>Multiple departments have floodplain management duties.</a:t>
            </a:r>
          </a:p>
          <a:p>
            <a:pPr marL="342900" marR="0" lvl="0" indent="-342900">
              <a:lnSpc>
                <a:spcPct val="120000"/>
              </a:lnSpc>
              <a:spcBef>
                <a:spcPts val="0"/>
              </a:spcBef>
              <a:spcAft>
                <a:spcPts val="1200"/>
              </a:spcAft>
              <a:buFont typeface="Wingdings" panose="05000000000000000000" pitchFamily="2" charset="2"/>
              <a:buChar char="§"/>
            </a:pPr>
            <a:r>
              <a:rPr lang="en-US">
                <a:effectLst/>
                <a:ea typeface="Calibri" panose="020F0502020204030204" pitchFamily="34" charset="0"/>
                <a:cs typeface="Times New Roman" panose="02020603050405020304" pitchFamily="18" charset="0"/>
              </a:rPr>
              <a:t>Departments that are part of floodplain management:</a:t>
            </a:r>
          </a:p>
          <a:p>
            <a:pPr marR="0" lvl="1">
              <a:lnSpc>
                <a:spcPct val="120000"/>
              </a:lnSpc>
              <a:spcBef>
                <a:spcPts val="0"/>
              </a:spcBef>
              <a:spcAft>
                <a:spcPts val="1200"/>
              </a:spcAft>
              <a:buFont typeface="Wingdings" panose="05000000000000000000" pitchFamily="2" charset="2"/>
              <a:buChar char="q"/>
            </a:pPr>
            <a:r>
              <a:rPr lang="en-US" sz="2000">
                <a:effectLst/>
                <a:ea typeface="Calibri" panose="020F0502020204030204" pitchFamily="34" charset="0"/>
                <a:cs typeface="Times New Roman" panose="02020603050405020304" pitchFamily="18" charset="0"/>
              </a:rPr>
              <a:t>Emergency Management</a:t>
            </a:r>
          </a:p>
          <a:p>
            <a:pPr marR="0" lvl="1">
              <a:lnSpc>
                <a:spcPct val="120000"/>
              </a:lnSpc>
              <a:spcBef>
                <a:spcPts val="0"/>
              </a:spcBef>
              <a:spcAft>
                <a:spcPts val="1200"/>
              </a:spcAft>
              <a:buFont typeface="Wingdings" panose="05000000000000000000" pitchFamily="2" charset="2"/>
              <a:buChar char="q"/>
            </a:pPr>
            <a:r>
              <a:rPr lang="en-US" sz="2000">
                <a:effectLst/>
                <a:ea typeface="Calibri" panose="020F0502020204030204" pitchFamily="34" charset="0"/>
                <a:cs typeface="Times New Roman" panose="02020603050405020304" pitchFamily="18" charset="0"/>
              </a:rPr>
              <a:t>Code Enforcement</a:t>
            </a:r>
          </a:p>
          <a:p>
            <a:pPr marR="0" lvl="1">
              <a:lnSpc>
                <a:spcPct val="120000"/>
              </a:lnSpc>
              <a:spcBef>
                <a:spcPts val="0"/>
              </a:spcBef>
              <a:spcAft>
                <a:spcPts val="1200"/>
              </a:spcAft>
              <a:buFont typeface="Wingdings" panose="05000000000000000000" pitchFamily="2" charset="2"/>
              <a:buChar char="q"/>
            </a:pPr>
            <a:r>
              <a:rPr lang="en-US" sz="2000">
                <a:effectLst/>
                <a:ea typeface="Calibri" panose="020F0502020204030204" pitchFamily="34" charset="0"/>
                <a:cs typeface="Times New Roman" panose="02020603050405020304" pitchFamily="18" charset="0"/>
              </a:rPr>
              <a:t>Stormwater Management</a:t>
            </a:r>
          </a:p>
          <a:p>
            <a:r>
              <a:rPr lang="en-US">
                <a:effectLst/>
                <a:ea typeface="Calibri" panose="020F0502020204030204" pitchFamily="34" charset="0"/>
                <a:cs typeface="Times New Roman" panose="02020603050405020304" pitchFamily="18" charset="0"/>
              </a:rPr>
              <a:t>Planning and Engineering</a:t>
            </a:r>
            <a:endParaRPr lang="en-US"/>
          </a:p>
          <a:p>
            <a:pPr indent="-347345"/>
            <a:endParaRPr lang="en-US"/>
          </a:p>
        </p:txBody>
      </p:sp>
      <p:pic>
        <p:nvPicPr>
          <p:cNvPr id="7" name="Picture 6" descr="Two survey crew members having a discussion while also using a digital tablet. The main focus is the man who is holding the digital tablet.">
            <a:extLst>
              <a:ext uri="{FF2B5EF4-FFF2-40B4-BE49-F238E27FC236}">
                <a16:creationId xmlns:a16="http://schemas.microsoft.com/office/drawing/2014/main" id="{30AAD46B-5AE3-41CC-A829-0FED5A6F9E23}"/>
              </a:ext>
            </a:extLst>
          </p:cNvPr>
          <p:cNvPicPr>
            <a:picLocks noChangeAspect="1"/>
          </p:cNvPicPr>
          <p:nvPr/>
        </p:nvPicPr>
        <p:blipFill>
          <a:blip r:embed="rId4"/>
          <a:srcRect/>
          <a:stretch/>
        </p:blipFill>
        <p:spPr>
          <a:xfrm>
            <a:off x="6078652" y="1712237"/>
            <a:ext cx="5379406" cy="3586271"/>
          </a:xfrm>
          <a:prstGeom prst="rect">
            <a:avLst/>
          </a:prstGeom>
        </p:spPr>
      </p:pic>
      <p:sp>
        <p:nvSpPr>
          <p:cNvPr id="6" name="Slide Number Placeholder 5">
            <a:extLst>
              <a:ext uri="{FF2B5EF4-FFF2-40B4-BE49-F238E27FC236}">
                <a16:creationId xmlns:a16="http://schemas.microsoft.com/office/drawing/2014/main" id="{474EB62E-54C9-460F-B6C4-0B327FECB74C}"/>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158388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321F2-1D49-4DB2-AC16-60652E550A48}"/>
              </a:ext>
            </a:extLst>
          </p:cNvPr>
          <p:cNvSpPr>
            <a:spLocks noGrp="1"/>
          </p:cNvSpPr>
          <p:nvPr>
            <p:ph type="title"/>
          </p:nvPr>
        </p:nvSpPr>
        <p:spPr/>
        <p:txBody>
          <a:bodyPr/>
          <a:lstStyle/>
          <a:p>
            <a:r>
              <a:rPr lang="en-US"/>
              <a:t>Role of Building Codes in Floodplain Management</a:t>
            </a:r>
          </a:p>
        </p:txBody>
      </p:sp>
      <p:sp>
        <p:nvSpPr>
          <p:cNvPr id="2" name="Content Placeholder 1">
            <a:extLst>
              <a:ext uri="{FF2B5EF4-FFF2-40B4-BE49-F238E27FC236}">
                <a16:creationId xmlns:a16="http://schemas.microsoft.com/office/drawing/2014/main" id="{12A3B121-5AB0-4D30-B0F9-A7A54F101789}"/>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Building codes and the NFIP overlap.</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Building codes keep people, buildings, and structures safe.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Enforcing building codes may not make you popular, but it might save lives.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Strong codes protect the community from lawsuits. </a:t>
            </a:r>
          </a:p>
          <a:p>
            <a:pPr indent="-347345"/>
            <a:endParaRPr lang="en-US"/>
          </a:p>
        </p:txBody>
      </p:sp>
      <p:pic>
        <p:nvPicPr>
          <p:cNvPr id="7" name="Picture 6" descr="Flowchart NFIP Regulations (44 CFR, Parts 59 and 60) to Local Floodplain Management Regulations or IBC Appendix G to Building Code to Flood Resistant Buildings and Development. ASCE 7 and 24 to Building Code. NFIP-consistent administrative provisions, community-specific adoption of Flood Insurance Studies and maps, and technical requirements for development outside the scope of the building code (and higher standards in some communities0.">
            <a:extLst>
              <a:ext uri="{FF2B5EF4-FFF2-40B4-BE49-F238E27FC236}">
                <a16:creationId xmlns:a16="http://schemas.microsoft.com/office/drawing/2014/main" id="{FDC52C91-8605-F56C-13D0-ACDB85493F0F}"/>
              </a:ext>
            </a:extLst>
          </p:cNvPr>
          <p:cNvPicPr>
            <a:picLocks noChangeAspect="1"/>
          </p:cNvPicPr>
          <p:nvPr/>
        </p:nvPicPr>
        <p:blipFill>
          <a:blip r:embed="rId4"/>
          <a:srcRect/>
          <a:stretch/>
        </p:blipFill>
        <p:spPr>
          <a:xfrm>
            <a:off x="6197600" y="1549400"/>
            <a:ext cx="5171090" cy="3657600"/>
          </a:xfrm>
          <a:prstGeom prst="rect">
            <a:avLst/>
          </a:prstGeom>
        </p:spPr>
      </p:pic>
      <p:sp>
        <p:nvSpPr>
          <p:cNvPr id="6" name="Slide Number Placeholder 5">
            <a:extLst>
              <a:ext uri="{FF2B5EF4-FFF2-40B4-BE49-F238E27FC236}">
                <a16:creationId xmlns:a16="http://schemas.microsoft.com/office/drawing/2014/main" id="{97A020CA-2A21-4AEF-9EB8-6F3E6BEAA85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7</a:t>
            </a:fld>
            <a:endParaRPr lang="en-US"/>
          </a:p>
        </p:txBody>
      </p:sp>
    </p:spTree>
    <p:custDataLst>
      <p:tags r:id="rId1"/>
    </p:custDataLst>
    <p:extLst>
      <p:ext uri="{BB962C8B-B14F-4D97-AF65-F5344CB8AC3E}">
        <p14:creationId xmlns:p14="http://schemas.microsoft.com/office/powerpoint/2010/main" val="411795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4C4AB-F834-335C-A25D-19CE96F85BD3}"/>
              </a:ext>
            </a:extLst>
          </p:cNvPr>
          <p:cNvSpPr>
            <a:spLocks noGrp="1"/>
          </p:cNvSpPr>
          <p:nvPr>
            <p:ph type="title"/>
          </p:nvPr>
        </p:nvSpPr>
        <p:spPr/>
        <p:txBody>
          <a:bodyPr/>
          <a:lstStyle/>
          <a:p>
            <a:r>
              <a:rPr lang="en-US"/>
              <a:t>Compliance Starts with Proper Permitting</a:t>
            </a:r>
          </a:p>
        </p:txBody>
      </p:sp>
      <p:sp>
        <p:nvSpPr>
          <p:cNvPr id="2" name="Content Placeholder 1">
            <a:extLst>
              <a:ext uri="{FF2B5EF4-FFF2-40B4-BE49-F238E27FC236}">
                <a16:creationId xmlns:a16="http://schemas.microsoft.com/office/drawing/2014/main" id="{4F215E87-9873-3830-F40A-A1DD8D7B9CF6}"/>
              </a:ext>
            </a:extLst>
          </p:cNvPr>
          <p:cNvSpPr>
            <a:spLocks noGrp="1"/>
          </p:cNvSpPr>
          <p:nvPr>
            <p:ph idx="1"/>
          </p:nvPr>
        </p:nvSpPr>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Require permit applications for all proposed floodplain development:</a:t>
            </a:r>
          </a:p>
          <a:p>
            <a:pPr marR="0" lvl="1">
              <a:lnSpc>
                <a:spcPct val="120000"/>
              </a:lnSpc>
              <a:spcBef>
                <a:spcPts val="0"/>
              </a:spcBef>
              <a:spcAft>
                <a:spcPts val="1200"/>
              </a:spcAft>
              <a:buClr>
                <a:schemeClr val="bg1">
                  <a:lumMod val="65000"/>
                </a:schemeClr>
              </a:buClr>
              <a:buFont typeface="Wingdings" panose="05000000000000000000" pitchFamily="2" charset="2"/>
              <a:buChar char="q"/>
            </a:pPr>
            <a:r>
              <a:rPr lang="en-US">
                <a:effectLst/>
                <a:latin typeface="Franklin Gothic Book" panose="020B0503020102020204" pitchFamily="34" charset="0"/>
                <a:ea typeface="Calibri" panose="020F0502020204030204" pitchFamily="34" charset="0"/>
                <a:cs typeface="Times New Roman" panose="02020603050405020304" pitchFamily="18" charset="0"/>
              </a:rPr>
              <a:t>New buildings, changes to existing structures, subdivisions, and non-structural work (e.g., fill, grading, and site preparation)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Conduct inspections.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Act on code violations and non-compliant work.</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Complete post-disaster assessments and permitting.</a:t>
            </a:r>
          </a:p>
          <a:p>
            <a:pPr marL="0" indent="0">
              <a:buNone/>
            </a:pPr>
            <a:endParaRPr lang="en-US"/>
          </a:p>
          <a:p>
            <a:pPr indent="-347345"/>
            <a:endParaRPr lang="en-US"/>
          </a:p>
          <a:p>
            <a:pPr indent="-347345"/>
            <a:endParaRPr lang="en-US"/>
          </a:p>
        </p:txBody>
      </p:sp>
      <p:sp>
        <p:nvSpPr>
          <p:cNvPr id="6" name="Slide Number Placeholder 5">
            <a:extLst>
              <a:ext uri="{FF2B5EF4-FFF2-40B4-BE49-F238E27FC236}">
                <a16:creationId xmlns:a16="http://schemas.microsoft.com/office/drawing/2014/main" id="{61993BAC-31B2-E7FE-6D39-332CF8C8F6E1}"/>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136355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CD6D0-73CA-4DD1-AF09-67659F0C4223}"/>
              </a:ext>
            </a:extLst>
          </p:cNvPr>
          <p:cNvSpPr>
            <a:spLocks noGrp="1"/>
          </p:cNvSpPr>
          <p:nvPr>
            <p:ph type="title"/>
          </p:nvPr>
        </p:nvSpPr>
        <p:spPr/>
        <p:txBody>
          <a:bodyPr/>
          <a:lstStyle/>
          <a:p>
            <a:r>
              <a:rPr lang="en-US"/>
              <a:t>Substantial Improvement Requirements</a:t>
            </a:r>
          </a:p>
        </p:txBody>
      </p:sp>
      <p:sp>
        <p:nvSpPr>
          <p:cNvPr id="2" name="Content Placeholder 1">
            <a:extLst>
              <a:ext uri="{FF2B5EF4-FFF2-40B4-BE49-F238E27FC236}">
                <a16:creationId xmlns:a16="http://schemas.microsoft.com/office/drawing/2014/main" id="{1882D778-3C02-45CD-A8E0-C6097598A3E4}"/>
              </a:ext>
            </a:extLst>
          </p:cNvPr>
          <p:cNvSpPr>
            <a:spLocks noGrp="1"/>
          </p:cNvSpPr>
          <p:nvPr>
            <p:ph idx="1"/>
          </p:nvPr>
        </p:nvSpPr>
        <p:spPr>
          <a:xfrm>
            <a:off x="738185" y="1561914"/>
            <a:ext cx="7448554" cy="4106412"/>
          </a:xfrm>
        </p:spPr>
        <p:txBody>
          <a:bodyPr vert="horz" lIns="91440" tIns="45720" rIns="91440" bIns="45720" rtlCol="0" anchor="t">
            <a:normAutofit fontScale="92500"/>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a:effectLst/>
                <a:latin typeface="Franklin Gothic Book" panose="020B0503020102020204" pitchFamily="34" charset="0"/>
                <a:ea typeface="Calibri" panose="020F0502020204030204" pitchFamily="34" charset="0"/>
                <a:cs typeface="Times New Roman" panose="02020603050405020304" pitchFamily="18" charset="0"/>
              </a:rPr>
              <a:t>Any reconstruction, rehabilitation, addition, or other improvement in a floodplain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a:effectLst/>
                <a:latin typeface="Franklin Gothic Book" panose="020B0503020102020204" pitchFamily="34" charset="0"/>
                <a:ea typeface="Calibri" panose="020F0502020204030204" pitchFamily="34" charset="0"/>
                <a:cs typeface="Times New Roman" panose="02020603050405020304" pitchFamily="18" charset="0"/>
              </a:rPr>
              <a:t>Cost of improvement </a:t>
            </a:r>
            <a:r>
              <a:rPr lang="en-US" sz="2400" b="1">
                <a:effectLst/>
                <a:latin typeface="Franklin Gothic Book" panose="020B0503020102020204" pitchFamily="34" charset="0"/>
                <a:ea typeface="Calibri" panose="020F0502020204030204" pitchFamily="34" charset="0"/>
                <a:cs typeface="Times New Roman" panose="02020603050405020304" pitchFamily="18" charset="0"/>
              </a:rPr>
              <a:t>equal to or higher</a:t>
            </a:r>
            <a:r>
              <a:rPr lang="en-US" sz="2400">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400" b="1">
                <a:effectLst/>
                <a:latin typeface="Franklin Gothic Book" panose="020B0503020102020204" pitchFamily="34" charset="0"/>
                <a:ea typeface="Calibri" panose="020F0502020204030204" pitchFamily="34" charset="0"/>
                <a:cs typeface="Times New Roman" panose="02020603050405020304" pitchFamily="18" charset="0"/>
              </a:rPr>
              <a:t>than 50%</a:t>
            </a:r>
            <a:r>
              <a:rPr lang="en-US" sz="2400">
                <a:effectLst/>
                <a:latin typeface="Franklin Gothic Book" panose="020B0503020102020204" pitchFamily="34" charset="0"/>
                <a:ea typeface="Calibri" panose="020F0502020204030204" pitchFamily="34" charset="0"/>
                <a:cs typeface="Times New Roman" panose="02020603050405020304" pitchFamily="18" charset="0"/>
              </a:rPr>
              <a:t> of market value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a:effectLst/>
                <a:latin typeface="Franklin Gothic Book" panose="020B0503020102020204" pitchFamily="34" charset="0"/>
                <a:ea typeface="Calibri" panose="020F0502020204030204" pitchFamily="34" charset="0"/>
                <a:cs typeface="Times New Roman" panose="02020603050405020304" pitchFamily="18" charset="0"/>
              </a:rPr>
              <a:t>Substantial Improvement determination made by community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a:effectLst/>
                <a:latin typeface="Franklin Gothic Book" panose="020B0503020102020204" pitchFamily="34" charset="0"/>
                <a:ea typeface="Calibri" panose="020F0502020204030204" pitchFamily="34" charset="0"/>
                <a:cs typeface="Times New Roman" panose="02020603050405020304" pitchFamily="18" charset="0"/>
              </a:rPr>
              <a:t>Required by NFIP and International Building Codes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a:effectLst/>
                <a:latin typeface="Franklin Gothic Book" panose="020B0503020102020204" pitchFamily="34" charset="0"/>
                <a:ea typeface="Calibri" panose="020F0502020204030204" pitchFamily="34" charset="0"/>
                <a:cs typeface="Times New Roman" panose="02020603050405020304" pitchFamily="18" charset="0"/>
              </a:rPr>
              <a:t>Meets flood ordinance requirements for new construction</a:t>
            </a:r>
          </a:p>
        </p:txBody>
      </p:sp>
      <p:pic>
        <p:nvPicPr>
          <p:cNvPr id="3" name="Content Placeholder 7" descr="Cover shot of the Substantial Improvement / Substantial Damage Desk Reference FEMA P-758 May 2010">
            <a:extLst>
              <a:ext uri="{FF2B5EF4-FFF2-40B4-BE49-F238E27FC236}">
                <a16:creationId xmlns:a16="http://schemas.microsoft.com/office/drawing/2014/main" id="{2258E020-9DA7-DA71-84DD-13D1677A867D}"/>
              </a:ext>
            </a:extLst>
          </p:cNvPr>
          <p:cNvPicPr>
            <a:picLocks noChangeAspect="1"/>
          </p:cNvPicPr>
          <p:nvPr/>
        </p:nvPicPr>
        <p:blipFill>
          <a:blip r:embed="rId4"/>
          <a:stretch>
            <a:fillRect/>
          </a:stretch>
        </p:blipFill>
        <p:spPr>
          <a:xfrm>
            <a:off x="8380414" y="1691640"/>
            <a:ext cx="2755583" cy="3566160"/>
          </a:xfrm>
          <a:prstGeom prst="rect">
            <a:avLst/>
          </a:prstGeom>
        </p:spPr>
      </p:pic>
      <p:sp>
        <p:nvSpPr>
          <p:cNvPr id="6" name="Slide Number Placeholder 5">
            <a:extLst>
              <a:ext uri="{FF2B5EF4-FFF2-40B4-BE49-F238E27FC236}">
                <a16:creationId xmlns:a16="http://schemas.microsoft.com/office/drawing/2014/main" id="{03353E24-5EEE-4B0C-A3B5-E401ADE703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a:p>
        </p:txBody>
      </p:sp>
    </p:spTree>
    <p:custDataLst>
      <p:tags r:id="rId1"/>
    </p:custDataLst>
    <p:extLst>
      <p:ext uri="{BB962C8B-B14F-4D97-AF65-F5344CB8AC3E}">
        <p14:creationId xmlns:p14="http://schemas.microsoft.com/office/powerpoint/2010/main" val="29772738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lwccVLf"/>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6DB5BB03-DD21-4258-90BA-4BA883F2CE48}">
  <ds:schemaRefs>
    <ds:schemaRef ds:uri="http://purl.org/dc/elements/1.1/"/>
    <ds:schemaRef ds:uri="e4ce7eb3-0572-457e-a2b9-110a620eb989"/>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9e0452ad-1e3b-40b3-8ee3-957a24d3cefb"/>
    <ds:schemaRef ds:uri="http://schemas.microsoft.com/office/2006/metadata/properties"/>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ECBD52E4-5784-4110-96B3-B5FA27AE8BD5}"/>
</file>

<file path=customXml/itemProps4.xml><?xml version="1.0" encoding="utf-8"?>
<ds:datastoreItem xmlns:ds="http://schemas.openxmlformats.org/officeDocument/2006/customXml" ds:itemID="{CA6765F3-9207-4956-B7A6-09ADDB1DCB0E}"/>
</file>

<file path=docProps/app.xml><?xml version="1.0" encoding="utf-8"?>
<Properties xmlns="http://schemas.openxmlformats.org/officeDocument/2006/extended-properties" xmlns:vt="http://schemas.openxmlformats.org/officeDocument/2006/docPropsVTypes">
  <Template/>
  <TotalTime>4</TotalTime>
  <Words>1902</Words>
  <Application>Microsoft Office PowerPoint</Application>
  <PresentationFormat>Widescreen</PresentationFormat>
  <Paragraphs>242</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Courier New</vt:lpstr>
      <vt:lpstr>Franklin Gothic Book</vt:lpstr>
      <vt:lpstr>Franklin Gothic Medium</vt:lpstr>
      <vt:lpstr>Wingdings</vt:lpstr>
      <vt:lpstr>Office Theme</vt:lpstr>
      <vt:lpstr>Topic 4: Enforcement</vt:lpstr>
      <vt:lpstr>Topic 4 Objective</vt:lpstr>
      <vt:lpstr>The Value of Well-Enforced NFIP Management Standards</vt:lpstr>
      <vt:lpstr>Benefits of Floodplain Management</vt:lpstr>
      <vt:lpstr>Flood Damage Prevention Ordinances </vt:lpstr>
      <vt:lpstr>Floodplain Administrator Coordination Responsibilities</vt:lpstr>
      <vt:lpstr>Role of Building Codes in Floodplain Management</vt:lpstr>
      <vt:lpstr>Compliance Starts with Proper Permitting</vt:lpstr>
      <vt:lpstr>Substantial Improvement Requirements</vt:lpstr>
      <vt:lpstr>Substantial Damage Requirements</vt:lpstr>
      <vt:lpstr>Compliance and Oversight</vt:lpstr>
      <vt:lpstr>Compliance and Grant Funding Eligibility</vt:lpstr>
      <vt:lpstr>Activity: Enforcement Discussion </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04A</dc:title>
  <dc:subject/>
  <dc:creator>FEMA</dc:creator>
  <cp:keywords/>
  <dc:description/>
  <cp:lastModifiedBy>Kim Santiago</cp:lastModifiedBy>
  <cp:revision>1</cp:revision>
  <cp:lastPrinted>2020-03-02T16:45:50Z</cp:lastPrinted>
  <dcterms:created xsi:type="dcterms:W3CDTF">2012-11-19T20:41:22Z</dcterms:created>
  <dcterms:modified xsi:type="dcterms:W3CDTF">2024-03-07T15:24:46Z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D2DB481A-B486-4B19-A344-7213AB8E14F4</vt:lpwstr>
  </property>
  <property fmtid="{D5CDD505-2E9C-101B-9397-08002B2CF9AE}" pid="5" name="ArticulatePath">
    <vt:lpwstr>PPT_The Importance of FPM for Elected Officals_Unit 04A_Visuals_Final_091823</vt:lpwstr>
  </property>
  <property fmtid="{D5CDD505-2E9C-101B-9397-08002B2CF9AE}" pid="6" name="Order">
    <vt:lpwstr>1994000.00000000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xd_Signature">
    <vt:lpwstr/>
  </property>
  <property fmtid="{D5CDD505-2E9C-101B-9397-08002B2CF9AE}" pid="14" name="TriggerFlowInfo">
    <vt:lpwstr/>
  </property>
</Properties>
</file>