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8"/>
  </p:notesMasterIdLst>
  <p:handoutMasterIdLst>
    <p:handoutMasterId r:id="rId19"/>
  </p:handoutMasterIdLst>
  <p:sldIdLst>
    <p:sldId id="325" r:id="rId6"/>
    <p:sldId id="328" r:id="rId7"/>
    <p:sldId id="388" r:id="rId8"/>
    <p:sldId id="416" r:id="rId9"/>
    <p:sldId id="423" r:id="rId10"/>
    <p:sldId id="356" r:id="rId11"/>
    <p:sldId id="454" r:id="rId12"/>
    <p:sldId id="357" r:id="rId13"/>
    <p:sldId id="447" r:id="rId14"/>
    <p:sldId id="452" r:id="rId15"/>
    <p:sldId id="375" r:id="rId16"/>
    <p:sldId id="329" r:id="rId17"/>
  </p:sldIdLst>
  <p:sldSz cx="12192000" cy="6858000"/>
  <p:notesSz cx="7010400" cy="92964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CEA683-63C5-08D9-568E-CAE13DB72C0E}" name="Kim Santiago" initials="KS" userId="S::ksantiago@Bloomsburie.com::4b362663-76cb-47d1-bd79-4bd99be769b1" providerId="AD"/>
  <p188:author id="{2BD680C8-8B1D-1A3D-2F70-0EB8D09E7F18}" name="Michael Vasquez" initials="MV" userId="S::mvasquez@Bloomsburie.com::412516ec-bab9-4fee-9b19-6be7bf59d77a" providerId="AD"/>
  <p188:author id="{54BB69FC-985D-3F04-1DF6-65B26F47A108}" name="Chan, Yi" initials="CY" userId="S::Yi.Chan@atkinsglobal.com::65555aaa-6558-4708-932f-47d12de9d8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F4"/>
    <a:srgbClr val="005288"/>
    <a:srgbClr val="5A5B5D"/>
    <a:srgbClr val="005188"/>
    <a:srgbClr val="C0C2C4"/>
    <a:srgbClr val="B0B1B3"/>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B522E-3649-837F-9551-BEC82533E59B}" v="9" dt="2024-06-03T22:14:37.31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03" autoAdjust="0"/>
  </p:normalViewPr>
  <p:slideViewPr>
    <p:cSldViewPr snapToGrid="0">
      <p:cViewPr varScale="1">
        <p:scale>
          <a:sx n="120" d="100"/>
          <a:sy n="120" d="100"/>
        </p:scale>
        <p:origin x="172" y="76"/>
      </p:cViewPr>
      <p:guideLst>
        <p:guide orient="horz" pos="944"/>
        <p:guide pos="46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Santiago" userId="4b362663-76cb-47d1-bd79-4bd99be769b1" providerId="ADAL" clId="{880179D4-9120-474A-A31C-9839F3286AA8}"/>
    <pc:docChg chg="undo custSel modSld modMainMaster">
      <pc:chgData name="Kim Santiago" userId="4b362663-76cb-47d1-bd79-4bd99be769b1" providerId="ADAL" clId="{880179D4-9120-474A-A31C-9839F3286AA8}" dt="2024-03-07T15:23:59.543" v="66" actId="14826"/>
      <pc:docMkLst>
        <pc:docMk/>
      </pc:docMkLst>
      <pc:sldChg chg="delSp mod">
        <pc:chgData name="Kim Santiago" userId="4b362663-76cb-47d1-bd79-4bd99be769b1" providerId="ADAL" clId="{880179D4-9120-474A-A31C-9839F3286AA8}" dt="2024-03-07T15:05:13.737" v="55" actId="478"/>
        <pc:sldMkLst>
          <pc:docMk/>
          <pc:sldMk cId="2480642953" sldId="328"/>
        </pc:sldMkLst>
        <pc:spChg chg="del">
          <ac:chgData name="Kim Santiago" userId="4b362663-76cb-47d1-bd79-4bd99be769b1" providerId="ADAL" clId="{880179D4-9120-474A-A31C-9839F3286AA8}" dt="2024-03-07T15:05:13.737" v="55" actId="478"/>
          <ac:spMkLst>
            <pc:docMk/>
            <pc:sldMk cId="2480642953" sldId="328"/>
            <ac:spMk id="5" creationId="{F6291EDD-E85B-FE68-545A-BAA68D7AA014}"/>
          </ac:spMkLst>
        </pc:spChg>
      </pc:sldChg>
      <pc:sldChg chg="delSp mod">
        <pc:chgData name="Kim Santiago" userId="4b362663-76cb-47d1-bd79-4bd99be769b1" providerId="ADAL" clId="{880179D4-9120-474A-A31C-9839F3286AA8}" dt="2024-03-07T15:09:26.032" v="65" actId="478"/>
        <pc:sldMkLst>
          <pc:docMk/>
          <pc:sldMk cId="1059215435" sldId="329"/>
        </pc:sldMkLst>
        <pc:spChg chg="del">
          <ac:chgData name="Kim Santiago" userId="4b362663-76cb-47d1-bd79-4bd99be769b1" providerId="ADAL" clId="{880179D4-9120-474A-A31C-9839F3286AA8}" dt="2024-03-07T15:09:26.032" v="65" actId="478"/>
          <ac:spMkLst>
            <pc:docMk/>
            <pc:sldMk cId="1059215435" sldId="329"/>
            <ac:spMk id="3" creationId="{A0D884E7-6607-2766-6ECC-7D0F43F30C3A}"/>
          </ac:spMkLst>
        </pc:spChg>
      </pc:sldChg>
      <pc:sldChg chg="delSp mod">
        <pc:chgData name="Kim Santiago" userId="4b362663-76cb-47d1-bd79-4bd99be769b1" providerId="ADAL" clId="{880179D4-9120-474A-A31C-9839F3286AA8}" dt="2024-03-07T15:05:28.912" v="59" actId="478"/>
        <pc:sldMkLst>
          <pc:docMk/>
          <pc:sldMk cId="151452833" sldId="356"/>
        </pc:sldMkLst>
        <pc:spChg chg="del">
          <ac:chgData name="Kim Santiago" userId="4b362663-76cb-47d1-bd79-4bd99be769b1" providerId="ADAL" clId="{880179D4-9120-474A-A31C-9839F3286AA8}" dt="2024-03-07T15:05:28.912" v="59" actId="478"/>
          <ac:spMkLst>
            <pc:docMk/>
            <pc:sldMk cId="151452833" sldId="356"/>
            <ac:spMk id="5" creationId="{E0493769-79D5-402A-9921-B9FE3B228883}"/>
          </ac:spMkLst>
        </pc:spChg>
      </pc:sldChg>
      <pc:sldChg chg="delSp mod">
        <pc:chgData name="Kim Santiago" userId="4b362663-76cb-47d1-bd79-4bd99be769b1" providerId="ADAL" clId="{880179D4-9120-474A-A31C-9839F3286AA8}" dt="2024-03-07T15:05:37.208" v="61" actId="478"/>
        <pc:sldMkLst>
          <pc:docMk/>
          <pc:sldMk cId="4178466112" sldId="357"/>
        </pc:sldMkLst>
        <pc:spChg chg="del">
          <ac:chgData name="Kim Santiago" userId="4b362663-76cb-47d1-bd79-4bd99be769b1" providerId="ADAL" clId="{880179D4-9120-474A-A31C-9839F3286AA8}" dt="2024-03-07T15:05:37.208" v="61" actId="478"/>
          <ac:spMkLst>
            <pc:docMk/>
            <pc:sldMk cId="4178466112" sldId="357"/>
            <ac:spMk id="5" creationId="{2FC1C98A-7637-4279-9DF6-259819025E16}"/>
          </ac:spMkLst>
        </pc:spChg>
      </pc:sldChg>
      <pc:sldChg chg="delSp mod">
        <pc:chgData name="Kim Santiago" userId="4b362663-76cb-47d1-bd79-4bd99be769b1" providerId="ADAL" clId="{880179D4-9120-474A-A31C-9839F3286AA8}" dt="2024-03-07T15:05:49.430" v="64" actId="478"/>
        <pc:sldMkLst>
          <pc:docMk/>
          <pc:sldMk cId="3270345332" sldId="375"/>
        </pc:sldMkLst>
        <pc:spChg chg="del">
          <ac:chgData name="Kim Santiago" userId="4b362663-76cb-47d1-bd79-4bd99be769b1" providerId="ADAL" clId="{880179D4-9120-474A-A31C-9839F3286AA8}" dt="2024-03-07T15:05:49.430" v="64" actId="478"/>
          <ac:spMkLst>
            <pc:docMk/>
            <pc:sldMk cId="3270345332" sldId="375"/>
            <ac:spMk id="3" creationId="{76E891E4-6F58-4A3A-A876-8D58DF86A570}"/>
          </ac:spMkLst>
        </pc:spChg>
      </pc:sldChg>
      <pc:sldChg chg="delSp mod">
        <pc:chgData name="Kim Santiago" userId="4b362663-76cb-47d1-bd79-4bd99be769b1" providerId="ADAL" clId="{880179D4-9120-474A-A31C-9839F3286AA8}" dt="2024-03-07T15:05:18.059" v="56" actId="478"/>
        <pc:sldMkLst>
          <pc:docMk/>
          <pc:sldMk cId="813859000" sldId="388"/>
        </pc:sldMkLst>
        <pc:spChg chg="del">
          <ac:chgData name="Kim Santiago" userId="4b362663-76cb-47d1-bd79-4bd99be769b1" providerId="ADAL" clId="{880179D4-9120-474A-A31C-9839F3286AA8}" dt="2024-03-07T15:05:18.059" v="56" actId="478"/>
          <ac:spMkLst>
            <pc:docMk/>
            <pc:sldMk cId="813859000" sldId="388"/>
            <ac:spMk id="5" creationId="{1A9CDBC5-71B1-4FD6-82F2-FD70068CD9C6}"/>
          </ac:spMkLst>
        </pc:spChg>
      </pc:sldChg>
      <pc:sldChg chg="delSp mod">
        <pc:chgData name="Kim Santiago" userId="4b362663-76cb-47d1-bd79-4bd99be769b1" providerId="ADAL" clId="{880179D4-9120-474A-A31C-9839F3286AA8}" dt="2024-03-07T15:05:21.292" v="57" actId="478"/>
        <pc:sldMkLst>
          <pc:docMk/>
          <pc:sldMk cId="756704075" sldId="416"/>
        </pc:sldMkLst>
        <pc:spChg chg="del">
          <ac:chgData name="Kim Santiago" userId="4b362663-76cb-47d1-bd79-4bd99be769b1" providerId="ADAL" clId="{880179D4-9120-474A-A31C-9839F3286AA8}" dt="2024-03-07T15:05:21.292" v="57" actId="478"/>
          <ac:spMkLst>
            <pc:docMk/>
            <pc:sldMk cId="756704075" sldId="416"/>
            <ac:spMk id="5" creationId="{1A9CDBC5-71B1-4FD6-82F2-FD70068CD9C6}"/>
          </ac:spMkLst>
        </pc:spChg>
      </pc:sldChg>
      <pc:sldChg chg="delSp mod">
        <pc:chgData name="Kim Santiago" userId="4b362663-76cb-47d1-bd79-4bd99be769b1" providerId="ADAL" clId="{880179D4-9120-474A-A31C-9839F3286AA8}" dt="2024-03-07T15:05:25.640" v="58" actId="478"/>
        <pc:sldMkLst>
          <pc:docMk/>
          <pc:sldMk cId="523655970" sldId="423"/>
        </pc:sldMkLst>
        <pc:spChg chg="del">
          <ac:chgData name="Kim Santiago" userId="4b362663-76cb-47d1-bd79-4bd99be769b1" providerId="ADAL" clId="{880179D4-9120-474A-A31C-9839F3286AA8}" dt="2024-03-07T15:05:25.640" v="58" actId="478"/>
          <ac:spMkLst>
            <pc:docMk/>
            <pc:sldMk cId="523655970" sldId="423"/>
            <ac:spMk id="16" creationId="{BABD3D84-F482-2E96-C6A5-20781E707711}"/>
          </ac:spMkLst>
        </pc:spChg>
      </pc:sldChg>
      <pc:sldChg chg="delSp mod">
        <pc:chgData name="Kim Santiago" userId="4b362663-76cb-47d1-bd79-4bd99be769b1" providerId="ADAL" clId="{880179D4-9120-474A-A31C-9839F3286AA8}" dt="2024-03-07T15:05:39.801" v="62" actId="478"/>
        <pc:sldMkLst>
          <pc:docMk/>
          <pc:sldMk cId="290803104" sldId="447"/>
        </pc:sldMkLst>
        <pc:spChg chg="del">
          <ac:chgData name="Kim Santiago" userId="4b362663-76cb-47d1-bd79-4bd99be769b1" providerId="ADAL" clId="{880179D4-9120-474A-A31C-9839F3286AA8}" dt="2024-03-07T15:05:39.801" v="62" actId="478"/>
          <ac:spMkLst>
            <pc:docMk/>
            <pc:sldMk cId="290803104" sldId="447"/>
            <ac:spMk id="5" creationId="{9430DE19-EF8C-46D5-AAF7-EF3144C728B9}"/>
          </ac:spMkLst>
        </pc:spChg>
      </pc:sldChg>
      <pc:sldChg chg="delSp mod">
        <pc:chgData name="Kim Santiago" userId="4b362663-76cb-47d1-bd79-4bd99be769b1" providerId="ADAL" clId="{880179D4-9120-474A-A31C-9839F3286AA8}" dt="2024-03-07T15:05:45.084" v="63" actId="478"/>
        <pc:sldMkLst>
          <pc:docMk/>
          <pc:sldMk cId="2097118701" sldId="452"/>
        </pc:sldMkLst>
        <pc:spChg chg="del">
          <ac:chgData name="Kim Santiago" userId="4b362663-76cb-47d1-bd79-4bd99be769b1" providerId="ADAL" clId="{880179D4-9120-474A-A31C-9839F3286AA8}" dt="2024-03-07T15:05:45.084" v="63" actId="478"/>
          <ac:spMkLst>
            <pc:docMk/>
            <pc:sldMk cId="2097118701" sldId="452"/>
            <ac:spMk id="4" creationId="{9962520E-56D9-0A00-9786-EF66794CC363}"/>
          </ac:spMkLst>
        </pc:spChg>
      </pc:sldChg>
      <pc:sldChg chg="delSp mod">
        <pc:chgData name="Kim Santiago" userId="4b362663-76cb-47d1-bd79-4bd99be769b1" providerId="ADAL" clId="{880179D4-9120-474A-A31C-9839F3286AA8}" dt="2024-03-07T15:05:34.002" v="60" actId="478"/>
        <pc:sldMkLst>
          <pc:docMk/>
          <pc:sldMk cId="15955817" sldId="454"/>
        </pc:sldMkLst>
        <pc:spChg chg="del">
          <ac:chgData name="Kim Santiago" userId="4b362663-76cb-47d1-bd79-4bd99be769b1" providerId="ADAL" clId="{880179D4-9120-474A-A31C-9839F3286AA8}" dt="2024-03-07T15:05:34.002" v="60" actId="478"/>
          <ac:spMkLst>
            <pc:docMk/>
            <pc:sldMk cId="15955817" sldId="454"/>
            <ac:spMk id="2" creationId="{0C3425E3-3D6D-BDBA-56FA-9ED922010EE4}"/>
          </ac:spMkLst>
        </pc:spChg>
      </pc:sldChg>
      <pc:sldMasterChg chg="delSp mod modSldLayout sldLayoutOrd">
        <pc:chgData name="Kim Santiago" userId="4b362663-76cb-47d1-bd79-4bd99be769b1" providerId="ADAL" clId="{880179D4-9120-474A-A31C-9839F3286AA8}" dt="2024-03-07T15:23:59.543" v="66" actId="14826"/>
        <pc:sldMasterMkLst>
          <pc:docMk/>
          <pc:sldMasterMk cId="653636983" sldId="2147483648"/>
        </pc:sldMasterMkLst>
        <pc:spChg chg="del">
          <ac:chgData name="Kim Santiago" userId="4b362663-76cb-47d1-bd79-4bd99be769b1" providerId="ADAL" clId="{880179D4-9120-474A-A31C-9839F3286AA8}" dt="2024-03-07T15:02:29.107" v="0" actId="478"/>
          <ac:spMkLst>
            <pc:docMk/>
            <pc:sldMasterMk cId="653636983" sldId="2147483648"/>
            <ac:spMk id="11" creationId="{00000000-0000-0000-0000-000000000000}"/>
          </ac:spMkLst>
        </pc:spChg>
        <pc:sldLayoutChg chg="delSp mod">
          <pc:chgData name="Kim Santiago" userId="4b362663-76cb-47d1-bd79-4bd99be769b1" providerId="ADAL" clId="{880179D4-9120-474A-A31C-9839F3286AA8}" dt="2024-03-07T15:02:42.408" v="6" actId="478"/>
          <pc:sldLayoutMkLst>
            <pc:docMk/>
            <pc:sldMasterMk cId="653636983" sldId="2147483648"/>
            <pc:sldLayoutMk cId="311397461" sldId="2147483650"/>
          </pc:sldLayoutMkLst>
          <pc:spChg chg="del">
            <ac:chgData name="Kim Santiago" userId="4b362663-76cb-47d1-bd79-4bd99be769b1" providerId="ADAL" clId="{880179D4-9120-474A-A31C-9839F3286AA8}" dt="2024-03-07T15:02:42.408" v="6" actId="478"/>
            <ac:spMkLst>
              <pc:docMk/>
              <pc:sldMasterMk cId="653636983" sldId="2147483648"/>
              <pc:sldLayoutMk cId="311397461" sldId="2147483650"/>
              <ac:spMk id="15" creationId="{DD99A83E-845A-484A-843A-24FDEA183558}"/>
            </ac:spMkLst>
          </pc:spChg>
          <pc:picChg chg="del">
            <ac:chgData name="Kim Santiago" userId="4b362663-76cb-47d1-bd79-4bd99be769b1" providerId="ADAL" clId="{880179D4-9120-474A-A31C-9839F3286AA8}" dt="2024-03-07T15:02:39.346" v="5" actId="478"/>
            <ac:picMkLst>
              <pc:docMk/>
              <pc:sldMasterMk cId="653636983" sldId="2147483648"/>
              <pc:sldLayoutMk cId="311397461" sldId="2147483650"/>
              <ac:picMk id="3" creationId="{818619E4-EB49-D04C-9F79-4BB3758FD4C9}"/>
            </ac:picMkLst>
          </pc:picChg>
        </pc:sldLayoutChg>
        <pc:sldLayoutChg chg="delSp mod">
          <pc:chgData name="Kim Santiago" userId="4b362663-76cb-47d1-bd79-4bd99be769b1" providerId="ADAL" clId="{880179D4-9120-474A-A31C-9839F3286AA8}" dt="2024-03-07T15:02:59.561" v="13" actId="478"/>
          <pc:sldLayoutMkLst>
            <pc:docMk/>
            <pc:sldMasterMk cId="653636983" sldId="2147483648"/>
            <pc:sldLayoutMk cId="151882129" sldId="2147483651"/>
          </pc:sldLayoutMkLst>
          <pc:spChg chg="del">
            <ac:chgData name="Kim Santiago" userId="4b362663-76cb-47d1-bd79-4bd99be769b1" providerId="ADAL" clId="{880179D4-9120-474A-A31C-9839F3286AA8}" dt="2024-03-07T15:02:57.505" v="12" actId="478"/>
            <ac:spMkLst>
              <pc:docMk/>
              <pc:sldMasterMk cId="653636983" sldId="2147483648"/>
              <pc:sldLayoutMk cId="151882129" sldId="2147483651"/>
              <ac:spMk id="4" creationId="{8CDF2BF6-D194-1343-93BA-82E52542D36B}"/>
            </ac:spMkLst>
          </pc:spChg>
          <pc:spChg chg="del">
            <ac:chgData name="Kim Santiago" userId="4b362663-76cb-47d1-bd79-4bd99be769b1" providerId="ADAL" clId="{880179D4-9120-474A-A31C-9839F3286AA8}" dt="2024-03-07T15:02:59.561" v="13" actId="478"/>
            <ac:spMkLst>
              <pc:docMk/>
              <pc:sldMasterMk cId="653636983" sldId="2147483648"/>
              <pc:sldLayoutMk cId="151882129" sldId="2147483651"/>
              <ac:spMk id="7" creationId="{CC62EF53-F675-B345-BC80-8CCA23A8FCD2}"/>
            </ac:spMkLst>
          </pc:spChg>
          <pc:picChg chg="del">
            <ac:chgData name="Kim Santiago" userId="4b362663-76cb-47d1-bd79-4bd99be769b1" providerId="ADAL" clId="{880179D4-9120-474A-A31C-9839F3286AA8}" dt="2024-03-07T15:02:54.530" v="11" actId="478"/>
            <ac:picMkLst>
              <pc:docMk/>
              <pc:sldMasterMk cId="653636983" sldId="2147483648"/>
              <pc:sldLayoutMk cId="151882129" sldId="2147483651"/>
              <ac:picMk id="10" creationId="{EB4236FD-D275-D549-B0E5-35B58EAE678A}"/>
            </ac:picMkLst>
          </pc:picChg>
        </pc:sldLayoutChg>
        <pc:sldLayoutChg chg="delSp mod">
          <pc:chgData name="Kim Santiago" userId="4b362663-76cb-47d1-bd79-4bd99be769b1" providerId="ADAL" clId="{880179D4-9120-474A-A31C-9839F3286AA8}" dt="2024-03-07T15:03:13.018" v="18" actId="478"/>
          <pc:sldLayoutMkLst>
            <pc:docMk/>
            <pc:sldMasterMk cId="653636983" sldId="2147483648"/>
            <pc:sldLayoutMk cId="1891941038" sldId="2147483652"/>
          </pc:sldLayoutMkLst>
          <pc:spChg chg="del">
            <ac:chgData name="Kim Santiago" userId="4b362663-76cb-47d1-bd79-4bd99be769b1" providerId="ADAL" clId="{880179D4-9120-474A-A31C-9839F3286AA8}" dt="2024-03-07T15:03:13.018" v="18" actId="478"/>
            <ac:spMkLst>
              <pc:docMk/>
              <pc:sldMasterMk cId="653636983" sldId="2147483648"/>
              <pc:sldLayoutMk cId="1891941038" sldId="2147483652"/>
              <ac:spMk id="9" creationId="{780EFCB7-513F-8445-B833-1531FD238BAB}"/>
            </ac:spMkLst>
          </pc:spChg>
          <pc:picChg chg="del">
            <ac:chgData name="Kim Santiago" userId="4b362663-76cb-47d1-bd79-4bd99be769b1" providerId="ADAL" clId="{880179D4-9120-474A-A31C-9839F3286AA8}" dt="2024-03-07T15:03:10.991" v="17" actId="478"/>
            <ac:picMkLst>
              <pc:docMk/>
              <pc:sldMasterMk cId="653636983" sldId="2147483648"/>
              <pc:sldLayoutMk cId="1891941038" sldId="2147483652"/>
              <ac:picMk id="2" creationId="{0117DC2A-9758-AFD1-34BE-33EFB623E74D}"/>
            </ac:picMkLst>
          </pc:picChg>
        </pc:sldLayoutChg>
        <pc:sldLayoutChg chg="delSp mod">
          <pc:chgData name="Kim Santiago" userId="4b362663-76cb-47d1-bd79-4bd99be769b1" providerId="ADAL" clId="{880179D4-9120-474A-A31C-9839F3286AA8}" dt="2024-03-07T15:03:27.682" v="23" actId="478"/>
          <pc:sldLayoutMkLst>
            <pc:docMk/>
            <pc:sldMasterMk cId="653636983" sldId="2147483648"/>
            <pc:sldLayoutMk cId="1460617192" sldId="2147483653"/>
          </pc:sldLayoutMkLst>
          <pc:spChg chg="del">
            <ac:chgData name="Kim Santiago" userId="4b362663-76cb-47d1-bd79-4bd99be769b1" providerId="ADAL" clId="{880179D4-9120-474A-A31C-9839F3286AA8}" dt="2024-03-07T15:03:27.682" v="23" actId="478"/>
            <ac:spMkLst>
              <pc:docMk/>
              <pc:sldMasterMk cId="653636983" sldId="2147483648"/>
              <pc:sldLayoutMk cId="1460617192" sldId="2147483653"/>
              <ac:spMk id="11" creationId="{4F15D596-468E-7240-AEF9-BE74880DA9D6}"/>
            </ac:spMkLst>
          </pc:spChg>
          <pc:picChg chg="del">
            <ac:chgData name="Kim Santiago" userId="4b362663-76cb-47d1-bd79-4bd99be769b1" providerId="ADAL" clId="{880179D4-9120-474A-A31C-9839F3286AA8}" dt="2024-03-07T15:03:25.434" v="22" actId="478"/>
            <ac:picMkLst>
              <pc:docMk/>
              <pc:sldMasterMk cId="653636983" sldId="2147483648"/>
              <pc:sldLayoutMk cId="1460617192" sldId="2147483653"/>
              <ac:picMk id="2" creationId="{8BD88D65-41A1-7DD5-BE57-1BE290FDE821}"/>
            </ac:picMkLst>
          </pc:picChg>
        </pc:sldLayoutChg>
        <pc:sldLayoutChg chg="delSp mod">
          <pc:chgData name="Kim Santiago" userId="4b362663-76cb-47d1-bd79-4bd99be769b1" providerId="ADAL" clId="{880179D4-9120-474A-A31C-9839F3286AA8}" dt="2024-03-07T15:04:12.464" v="28" actId="478"/>
          <pc:sldLayoutMkLst>
            <pc:docMk/>
            <pc:sldMasterMk cId="653636983" sldId="2147483648"/>
            <pc:sldLayoutMk cId="3199421114" sldId="2147483654"/>
          </pc:sldLayoutMkLst>
          <pc:spChg chg="del">
            <ac:chgData name="Kim Santiago" userId="4b362663-76cb-47d1-bd79-4bd99be769b1" providerId="ADAL" clId="{880179D4-9120-474A-A31C-9839F3286AA8}" dt="2024-03-07T15:04:11.521" v="27" actId="478"/>
            <ac:spMkLst>
              <pc:docMk/>
              <pc:sldMasterMk cId="653636983" sldId="2147483648"/>
              <pc:sldLayoutMk cId="3199421114" sldId="2147483654"/>
              <ac:spMk id="9" creationId="{7E97B94E-42E6-4544-9EC8-17245821AA52}"/>
            </ac:spMkLst>
          </pc:spChg>
          <pc:picChg chg="del">
            <ac:chgData name="Kim Santiago" userId="4b362663-76cb-47d1-bd79-4bd99be769b1" providerId="ADAL" clId="{880179D4-9120-474A-A31C-9839F3286AA8}" dt="2024-03-07T15:04:12.464" v="28" actId="478"/>
            <ac:picMkLst>
              <pc:docMk/>
              <pc:sldMasterMk cId="653636983" sldId="2147483648"/>
              <pc:sldLayoutMk cId="3199421114" sldId="2147483654"/>
              <ac:picMk id="2" creationId="{0999D800-4FBE-A651-3098-3539091A3AF3}"/>
            </ac:picMkLst>
          </pc:picChg>
        </pc:sldLayoutChg>
        <pc:sldLayoutChg chg="addSp delSp mod">
          <pc:chgData name="Kim Santiago" userId="4b362663-76cb-47d1-bd79-4bd99be769b1" providerId="ADAL" clId="{880179D4-9120-474A-A31C-9839F3286AA8}" dt="2024-03-07T15:04:58.858" v="50" actId="478"/>
          <pc:sldLayoutMkLst>
            <pc:docMk/>
            <pc:sldMasterMk cId="653636983" sldId="2147483648"/>
            <pc:sldLayoutMk cId="3367621098" sldId="2147483657"/>
          </pc:sldLayoutMkLst>
          <pc:spChg chg="del">
            <ac:chgData name="Kim Santiago" userId="4b362663-76cb-47d1-bd79-4bd99be769b1" providerId="ADAL" clId="{880179D4-9120-474A-A31C-9839F3286AA8}" dt="2024-03-07T15:04:58.858" v="50" actId="478"/>
            <ac:spMkLst>
              <pc:docMk/>
              <pc:sldMasterMk cId="653636983" sldId="2147483648"/>
              <pc:sldLayoutMk cId="3367621098" sldId="2147483657"/>
              <ac:spMk id="10" creationId="{614777EF-720C-A944-907E-CE1C292CBCD5}"/>
            </ac:spMkLst>
          </pc:spChg>
          <pc:spChg chg="add del">
            <ac:chgData name="Kim Santiago" userId="4b362663-76cb-47d1-bd79-4bd99be769b1" providerId="ADAL" clId="{880179D4-9120-474A-A31C-9839F3286AA8}" dt="2024-03-07T15:04:54.286" v="49" actId="478"/>
            <ac:spMkLst>
              <pc:docMk/>
              <pc:sldMasterMk cId="653636983" sldId="2147483648"/>
              <pc:sldLayoutMk cId="3367621098" sldId="2147483657"/>
              <ac:spMk id="11" creationId="{00000000-0000-0000-0000-000000000000}"/>
            </ac:spMkLst>
          </pc:spChg>
          <pc:picChg chg="del">
            <ac:chgData name="Kim Santiago" userId="4b362663-76cb-47d1-bd79-4bd99be769b1" providerId="ADAL" clId="{880179D4-9120-474A-A31C-9839F3286AA8}" dt="2024-03-07T15:04:51.731" v="47" actId="478"/>
            <ac:picMkLst>
              <pc:docMk/>
              <pc:sldMasterMk cId="653636983" sldId="2147483648"/>
              <pc:sldLayoutMk cId="3367621098" sldId="2147483657"/>
              <ac:picMk id="2" creationId="{4DDD7A5C-281C-933F-CBF9-7128E64FEBF6}"/>
            </ac:picMkLst>
          </pc:picChg>
        </pc:sldLayoutChg>
        <pc:sldLayoutChg chg="delSp modSp mod">
          <pc:chgData name="Kim Santiago" userId="4b362663-76cb-47d1-bd79-4bd99be769b1" providerId="ADAL" clId="{880179D4-9120-474A-A31C-9839F3286AA8}" dt="2024-03-07T15:04:30.497" v="37" actId="478"/>
          <pc:sldLayoutMkLst>
            <pc:docMk/>
            <pc:sldMasterMk cId="653636983" sldId="2147483648"/>
            <pc:sldLayoutMk cId="3441524712" sldId="2147483658"/>
          </pc:sldLayoutMkLst>
          <pc:spChg chg="del">
            <ac:chgData name="Kim Santiago" userId="4b362663-76cb-47d1-bd79-4bd99be769b1" providerId="ADAL" clId="{880179D4-9120-474A-A31C-9839F3286AA8}" dt="2024-03-07T15:04:30.497" v="37" actId="478"/>
            <ac:spMkLst>
              <pc:docMk/>
              <pc:sldMasterMk cId="653636983" sldId="2147483648"/>
              <pc:sldLayoutMk cId="3441524712" sldId="2147483658"/>
              <ac:spMk id="9" creationId="{B997A94B-DC6C-EB4F-A0EF-FAB78028964D}"/>
            </ac:spMkLst>
          </pc:spChg>
          <pc:picChg chg="del mod">
            <ac:chgData name="Kim Santiago" userId="4b362663-76cb-47d1-bd79-4bd99be769b1" providerId="ADAL" clId="{880179D4-9120-474A-A31C-9839F3286AA8}" dt="2024-03-07T15:04:28.736" v="36" actId="478"/>
            <ac:picMkLst>
              <pc:docMk/>
              <pc:sldMasterMk cId="653636983" sldId="2147483648"/>
              <pc:sldLayoutMk cId="3441524712" sldId="2147483658"/>
              <ac:picMk id="2" creationId="{67A520A9-CCDF-250B-3A7E-A93E5C4A9025}"/>
            </ac:picMkLst>
          </pc:picChg>
        </pc:sldLayoutChg>
        <pc:sldLayoutChg chg="delSp mod">
          <pc:chgData name="Kim Santiago" userId="4b362663-76cb-47d1-bd79-4bd99be769b1" providerId="ADAL" clId="{880179D4-9120-474A-A31C-9839F3286AA8}" dt="2024-03-07T15:04:20.427" v="32" actId="478"/>
          <pc:sldLayoutMkLst>
            <pc:docMk/>
            <pc:sldMasterMk cId="653636983" sldId="2147483648"/>
            <pc:sldLayoutMk cId="3177896320" sldId="2147483659"/>
          </pc:sldLayoutMkLst>
          <pc:spChg chg="del">
            <ac:chgData name="Kim Santiago" userId="4b362663-76cb-47d1-bd79-4bd99be769b1" providerId="ADAL" clId="{880179D4-9120-474A-A31C-9839F3286AA8}" dt="2024-03-07T15:04:20.427" v="32" actId="478"/>
            <ac:spMkLst>
              <pc:docMk/>
              <pc:sldMasterMk cId="653636983" sldId="2147483648"/>
              <pc:sldLayoutMk cId="3177896320" sldId="2147483659"/>
              <ac:spMk id="8" creationId="{7C9FD575-3B71-D545-976A-C7A029B05238}"/>
            </ac:spMkLst>
          </pc:spChg>
          <pc:picChg chg="del">
            <ac:chgData name="Kim Santiago" userId="4b362663-76cb-47d1-bd79-4bd99be769b1" providerId="ADAL" clId="{880179D4-9120-474A-A31C-9839F3286AA8}" dt="2024-03-07T15:04:18.920" v="31" actId="478"/>
            <ac:picMkLst>
              <pc:docMk/>
              <pc:sldMasterMk cId="653636983" sldId="2147483648"/>
              <pc:sldLayoutMk cId="3177896320" sldId="2147483659"/>
              <ac:picMk id="2" creationId="{39A544B3-CDEA-2E12-F955-8F073AD6B8E8}"/>
            </ac:picMkLst>
          </pc:picChg>
        </pc:sldLayoutChg>
        <pc:sldLayoutChg chg="delSp mod">
          <pc:chgData name="Kim Santiago" userId="4b362663-76cb-47d1-bd79-4bd99be769b1" providerId="ADAL" clId="{880179D4-9120-474A-A31C-9839F3286AA8}" dt="2024-03-07T15:05:07.115" v="54" actId="478"/>
          <pc:sldLayoutMkLst>
            <pc:docMk/>
            <pc:sldMasterMk cId="653636983" sldId="2147483648"/>
            <pc:sldLayoutMk cId="2789156278" sldId="2147483660"/>
          </pc:sldLayoutMkLst>
          <pc:spChg chg="del">
            <ac:chgData name="Kim Santiago" userId="4b362663-76cb-47d1-bd79-4bd99be769b1" providerId="ADAL" clId="{880179D4-9120-474A-A31C-9839F3286AA8}" dt="2024-03-07T15:05:07.115" v="54" actId="478"/>
            <ac:spMkLst>
              <pc:docMk/>
              <pc:sldMasterMk cId="653636983" sldId="2147483648"/>
              <pc:sldLayoutMk cId="2789156278" sldId="2147483660"/>
              <ac:spMk id="7" creationId="{E1E1D0CB-6F0F-9847-9A71-AE64C40341EF}"/>
            </ac:spMkLst>
          </pc:spChg>
          <pc:picChg chg="del">
            <ac:chgData name="Kim Santiago" userId="4b362663-76cb-47d1-bd79-4bd99be769b1" providerId="ADAL" clId="{880179D4-9120-474A-A31C-9839F3286AA8}" dt="2024-03-07T15:05:06.079" v="53" actId="478"/>
            <ac:picMkLst>
              <pc:docMk/>
              <pc:sldMasterMk cId="653636983" sldId="2147483648"/>
              <pc:sldLayoutMk cId="2789156278" sldId="2147483660"/>
              <ac:picMk id="2" creationId="{85F0A63C-A36F-5A0A-8F43-70E763910B08}"/>
            </ac:picMkLst>
          </pc:picChg>
        </pc:sldLayoutChg>
        <pc:sldLayoutChg chg="delSp mod">
          <pc:chgData name="Kim Santiago" userId="4b362663-76cb-47d1-bd79-4bd99be769b1" providerId="ADAL" clId="{880179D4-9120-474A-A31C-9839F3286AA8}" dt="2024-03-07T15:05:04.121" v="52" actId="478"/>
          <pc:sldLayoutMkLst>
            <pc:docMk/>
            <pc:sldMasterMk cId="653636983" sldId="2147483648"/>
            <pc:sldLayoutMk cId="4101529248" sldId="2147483662"/>
          </pc:sldLayoutMkLst>
          <pc:spChg chg="del">
            <ac:chgData name="Kim Santiago" userId="4b362663-76cb-47d1-bd79-4bd99be769b1" providerId="ADAL" clId="{880179D4-9120-474A-A31C-9839F3286AA8}" dt="2024-03-07T15:05:04.121" v="52" actId="478"/>
            <ac:spMkLst>
              <pc:docMk/>
              <pc:sldMasterMk cId="653636983" sldId="2147483648"/>
              <pc:sldLayoutMk cId="4101529248" sldId="2147483662"/>
              <ac:spMk id="8" creationId="{95B45AF5-26D0-3042-B0AB-CA5EF015C532}"/>
            </ac:spMkLst>
          </pc:spChg>
          <pc:picChg chg="del">
            <ac:chgData name="Kim Santiago" userId="4b362663-76cb-47d1-bd79-4bd99be769b1" providerId="ADAL" clId="{880179D4-9120-474A-A31C-9839F3286AA8}" dt="2024-03-07T15:05:02.361" v="51" actId="478"/>
            <ac:picMkLst>
              <pc:docMk/>
              <pc:sldMasterMk cId="653636983" sldId="2147483648"/>
              <pc:sldLayoutMk cId="4101529248" sldId="2147483662"/>
              <ac:picMk id="2" creationId="{34889F5D-6A65-B36D-AF34-B766897AAC7D}"/>
            </ac:picMkLst>
          </pc:picChg>
        </pc:sldLayoutChg>
        <pc:sldLayoutChg chg="delSp mod ord">
          <pc:chgData name="Kim Santiago" userId="4b362663-76cb-47d1-bd79-4bd99be769b1" providerId="ADAL" clId="{880179D4-9120-474A-A31C-9839F3286AA8}" dt="2024-03-07T15:02:31.650" v="2" actId="478"/>
          <pc:sldLayoutMkLst>
            <pc:docMk/>
            <pc:sldMasterMk cId="653636983" sldId="2147483648"/>
            <pc:sldLayoutMk cId="949440183" sldId="2147483665"/>
          </pc:sldLayoutMkLst>
          <pc:picChg chg="del">
            <ac:chgData name="Kim Santiago" userId="4b362663-76cb-47d1-bd79-4bd99be769b1" providerId="ADAL" clId="{880179D4-9120-474A-A31C-9839F3286AA8}" dt="2024-03-07T15:02:31.650" v="2" actId="478"/>
            <ac:picMkLst>
              <pc:docMk/>
              <pc:sldMasterMk cId="653636983" sldId="2147483648"/>
              <pc:sldLayoutMk cId="949440183" sldId="2147483665"/>
              <ac:picMk id="5" creationId="{C8007AB3-9044-9E49-80A1-0B6479D03B88}"/>
            </ac:picMkLst>
          </pc:picChg>
        </pc:sldLayoutChg>
        <pc:sldLayoutChg chg="delSp mod">
          <pc:chgData name="Kim Santiago" userId="4b362663-76cb-47d1-bd79-4bd99be769b1" providerId="ADAL" clId="{880179D4-9120-474A-A31C-9839F3286AA8}" dt="2024-03-07T15:03:23.144" v="21" actId="478"/>
          <pc:sldLayoutMkLst>
            <pc:docMk/>
            <pc:sldMasterMk cId="653636983" sldId="2147483648"/>
            <pc:sldLayoutMk cId="1772071352" sldId="2147483668"/>
          </pc:sldLayoutMkLst>
          <pc:spChg chg="del">
            <ac:chgData name="Kim Santiago" userId="4b362663-76cb-47d1-bd79-4bd99be769b1" providerId="ADAL" clId="{880179D4-9120-474A-A31C-9839F3286AA8}" dt="2024-03-07T15:03:23.144" v="21" actId="478"/>
            <ac:spMkLst>
              <pc:docMk/>
              <pc:sldMasterMk cId="653636983" sldId="2147483648"/>
              <pc:sldLayoutMk cId="1772071352" sldId="2147483668"/>
              <ac:spMk id="2" creationId="{2B71C0E9-73CD-2C6B-5835-06A4E0C7D1E7}"/>
            </ac:spMkLst>
          </pc:spChg>
        </pc:sldLayoutChg>
        <pc:sldLayoutChg chg="delSp mod">
          <pc:chgData name="Kim Santiago" userId="4b362663-76cb-47d1-bd79-4bd99be769b1" providerId="ADAL" clId="{880179D4-9120-474A-A31C-9839F3286AA8}" dt="2024-03-07T15:03:31.481" v="24" actId="478"/>
          <pc:sldLayoutMkLst>
            <pc:docMk/>
            <pc:sldMasterMk cId="653636983" sldId="2147483648"/>
            <pc:sldLayoutMk cId="3032822026" sldId="2147483669"/>
          </pc:sldLayoutMkLst>
          <pc:spChg chg="del">
            <ac:chgData name="Kim Santiago" userId="4b362663-76cb-47d1-bd79-4bd99be769b1" providerId="ADAL" clId="{880179D4-9120-474A-A31C-9839F3286AA8}" dt="2024-03-07T15:03:31.481" v="24" actId="478"/>
            <ac:spMkLst>
              <pc:docMk/>
              <pc:sldMasterMk cId="653636983" sldId="2147483648"/>
              <pc:sldLayoutMk cId="3032822026" sldId="2147483669"/>
              <ac:spMk id="2" creationId="{46695CE4-7E55-D41C-C31A-F6DF390484F1}"/>
            </ac:spMkLst>
          </pc:spChg>
        </pc:sldLayoutChg>
        <pc:sldLayoutChg chg="delSp modSp mod">
          <pc:chgData name="Kim Santiago" userId="4b362663-76cb-47d1-bd79-4bd99be769b1" providerId="ADAL" clId="{880179D4-9120-474A-A31C-9839F3286AA8}" dt="2024-03-07T15:03:08.573" v="16" actId="478"/>
          <pc:sldLayoutMkLst>
            <pc:docMk/>
            <pc:sldMasterMk cId="653636983" sldId="2147483648"/>
            <pc:sldLayoutMk cId="4033641154" sldId="2147483670"/>
          </pc:sldLayoutMkLst>
          <pc:spChg chg="del mod">
            <ac:chgData name="Kim Santiago" userId="4b362663-76cb-47d1-bd79-4bd99be769b1" providerId="ADAL" clId="{880179D4-9120-474A-A31C-9839F3286AA8}" dt="2024-03-07T15:03:08.573" v="16" actId="478"/>
            <ac:spMkLst>
              <pc:docMk/>
              <pc:sldMasterMk cId="653636983" sldId="2147483648"/>
              <pc:sldLayoutMk cId="4033641154" sldId="2147483670"/>
              <ac:spMk id="4" creationId="{BDCC66A2-5259-CD2A-C5B4-7A95AA8A7C58}"/>
            </ac:spMkLst>
          </pc:spChg>
          <pc:picChg chg="del">
            <ac:chgData name="Kim Santiago" userId="4b362663-76cb-47d1-bd79-4bd99be769b1" providerId="ADAL" clId="{880179D4-9120-474A-A31C-9839F3286AA8}" dt="2024-03-07T15:03:03.580" v="14" actId="478"/>
            <ac:picMkLst>
              <pc:docMk/>
              <pc:sldMasterMk cId="653636983" sldId="2147483648"/>
              <pc:sldLayoutMk cId="4033641154" sldId="2147483670"/>
              <ac:picMk id="2" creationId="{85A75034-FA18-811D-58AA-8CAB6F8AB084}"/>
            </ac:picMkLst>
          </pc:picChg>
        </pc:sldLayoutChg>
        <pc:sldLayoutChg chg="delSp mod">
          <pc:chgData name="Kim Santiago" userId="4b362663-76cb-47d1-bd79-4bd99be769b1" providerId="ADAL" clId="{880179D4-9120-474A-A31C-9839F3286AA8}" dt="2024-03-07T15:02:34.996" v="4" actId="478"/>
          <pc:sldLayoutMkLst>
            <pc:docMk/>
            <pc:sldMasterMk cId="653636983" sldId="2147483648"/>
            <pc:sldLayoutMk cId="3109640269" sldId="2147483671"/>
          </pc:sldLayoutMkLst>
          <pc:spChg chg="del">
            <ac:chgData name="Kim Santiago" userId="4b362663-76cb-47d1-bd79-4bd99be769b1" providerId="ADAL" clId="{880179D4-9120-474A-A31C-9839F3286AA8}" dt="2024-03-07T15:02:34.996" v="4" actId="478"/>
            <ac:spMkLst>
              <pc:docMk/>
              <pc:sldMasterMk cId="653636983" sldId="2147483648"/>
              <pc:sldLayoutMk cId="3109640269" sldId="2147483671"/>
              <ac:spMk id="4" creationId="{5302C8A1-88F1-74A7-95AE-4202DA94C62D}"/>
            </ac:spMkLst>
          </pc:spChg>
          <pc:picChg chg="del">
            <ac:chgData name="Kim Santiago" userId="4b362663-76cb-47d1-bd79-4bd99be769b1" providerId="ADAL" clId="{880179D4-9120-474A-A31C-9839F3286AA8}" dt="2024-03-07T15:02:34.069" v="3" actId="478"/>
            <ac:picMkLst>
              <pc:docMk/>
              <pc:sldMasterMk cId="653636983" sldId="2147483648"/>
              <pc:sldLayoutMk cId="3109640269" sldId="2147483671"/>
              <ac:picMk id="7" creationId="{4877AD55-8AE7-B04C-A183-19CD2864A015}"/>
            </ac:picMkLst>
          </pc:picChg>
        </pc:sldLayoutChg>
        <pc:sldLayoutChg chg="delSp mod">
          <pc:chgData name="Kim Santiago" userId="4b362663-76cb-47d1-bd79-4bd99be769b1" providerId="ADAL" clId="{880179D4-9120-474A-A31C-9839F3286AA8}" dt="2024-03-07T15:02:51.531" v="10" actId="478"/>
          <pc:sldLayoutMkLst>
            <pc:docMk/>
            <pc:sldMasterMk cId="653636983" sldId="2147483648"/>
            <pc:sldLayoutMk cId="2408019393" sldId="2147483672"/>
          </pc:sldLayoutMkLst>
          <pc:spChg chg="del">
            <ac:chgData name="Kim Santiago" userId="4b362663-76cb-47d1-bd79-4bd99be769b1" providerId="ADAL" clId="{880179D4-9120-474A-A31C-9839F3286AA8}" dt="2024-03-07T15:02:51.531" v="10" actId="478"/>
            <ac:spMkLst>
              <pc:docMk/>
              <pc:sldMasterMk cId="653636983" sldId="2147483648"/>
              <pc:sldLayoutMk cId="2408019393" sldId="2147483672"/>
              <ac:spMk id="15" creationId="{DD99A83E-845A-484A-843A-24FDEA183558}"/>
            </ac:spMkLst>
          </pc:spChg>
          <pc:picChg chg="del">
            <ac:chgData name="Kim Santiago" userId="4b362663-76cb-47d1-bd79-4bd99be769b1" providerId="ADAL" clId="{880179D4-9120-474A-A31C-9839F3286AA8}" dt="2024-03-07T15:02:50.085" v="9" actId="478"/>
            <ac:picMkLst>
              <pc:docMk/>
              <pc:sldMasterMk cId="653636983" sldId="2147483648"/>
              <pc:sldLayoutMk cId="2408019393" sldId="2147483672"/>
              <ac:picMk id="3" creationId="{818619E4-EB49-D04C-9F79-4BB3758FD4C9}"/>
            </ac:picMkLst>
          </pc:picChg>
        </pc:sldLayoutChg>
        <pc:sldLayoutChg chg="delSp mod">
          <pc:chgData name="Kim Santiago" userId="4b362663-76cb-47d1-bd79-4bd99be769b1" providerId="ADAL" clId="{880179D4-9120-474A-A31C-9839F3286AA8}" dt="2024-03-07T15:04:26.223" v="34" actId="478"/>
          <pc:sldLayoutMkLst>
            <pc:docMk/>
            <pc:sldMasterMk cId="653636983" sldId="2147483648"/>
            <pc:sldLayoutMk cId="4237111822" sldId="2147483674"/>
          </pc:sldLayoutMkLst>
          <pc:spChg chg="del">
            <ac:chgData name="Kim Santiago" userId="4b362663-76cb-47d1-bd79-4bd99be769b1" providerId="ADAL" clId="{880179D4-9120-474A-A31C-9839F3286AA8}" dt="2024-03-07T15:04:26.223" v="34" actId="478"/>
            <ac:spMkLst>
              <pc:docMk/>
              <pc:sldMasterMk cId="653636983" sldId="2147483648"/>
              <pc:sldLayoutMk cId="4237111822" sldId="2147483674"/>
              <ac:spMk id="8" creationId="{7C9FD575-3B71-D545-976A-C7A029B05238}"/>
            </ac:spMkLst>
          </pc:spChg>
          <pc:picChg chg="del">
            <ac:chgData name="Kim Santiago" userId="4b362663-76cb-47d1-bd79-4bd99be769b1" providerId="ADAL" clId="{880179D4-9120-474A-A31C-9839F3286AA8}" dt="2024-03-07T15:04:23.805" v="33" actId="478"/>
            <ac:picMkLst>
              <pc:docMk/>
              <pc:sldMasterMk cId="653636983" sldId="2147483648"/>
              <pc:sldLayoutMk cId="4237111822" sldId="2147483674"/>
              <ac:picMk id="2" creationId="{AF6CBF36-A63F-F121-74F2-AF1FDC091E25}"/>
            </ac:picMkLst>
          </pc:picChg>
        </pc:sldLayoutChg>
        <pc:sldLayoutChg chg="delSp modSp mod">
          <pc:chgData name="Kim Santiago" userId="4b362663-76cb-47d1-bd79-4bd99be769b1" providerId="ADAL" clId="{880179D4-9120-474A-A31C-9839F3286AA8}" dt="2024-03-07T15:04:45.366" v="44" actId="478"/>
          <pc:sldLayoutMkLst>
            <pc:docMk/>
            <pc:sldMasterMk cId="653636983" sldId="2147483648"/>
            <pc:sldLayoutMk cId="440131325" sldId="2147483675"/>
          </pc:sldLayoutMkLst>
          <pc:spChg chg="del mod">
            <ac:chgData name="Kim Santiago" userId="4b362663-76cb-47d1-bd79-4bd99be769b1" providerId="ADAL" clId="{880179D4-9120-474A-A31C-9839F3286AA8}" dt="2024-03-07T15:04:45.366" v="44" actId="478"/>
            <ac:spMkLst>
              <pc:docMk/>
              <pc:sldMasterMk cId="653636983" sldId="2147483648"/>
              <pc:sldLayoutMk cId="440131325" sldId="2147483675"/>
              <ac:spMk id="9" creationId="{B997A94B-DC6C-EB4F-A0EF-FAB78028964D}"/>
            </ac:spMkLst>
          </pc:spChg>
          <pc:picChg chg="del">
            <ac:chgData name="Kim Santiago" userId="4b362663-76cb-47d1-bd79-4bd99be769b1" providerId="ADAL" clId="{880179D4-9120-474A-A31C-9839F3286AA8}" dt="2024-03-07T15:04:41.784" v="42" actId="478"/>
            <ac:picMkLst>
              <pc:docMk/>
              <pc:sldMasterMk cId="653636983" sldId="2147483648"/>
              <pc:sldLayoutMk cId="440131325" sldId="2147483675"/>
              <ac:picMk id="2" creationId="{AB25CA07-B303-CC2F-1E7F-3DA8CCFB064F}"/>
            </ac:picMkLst>
          </pc:picChg>
        </pc:sldLayoutChg>
        <pc:sldLayoutChg chg="delSp mod">
          <pc:chgData name="Kim Santiago" userId="4b362663-76cb-47d1-bd79-4bd99be769b1" providerId="ADAL" clId="{880179D4-9120-474A-A31C-9839F3286AA8}" dt="2024-03-07T15:04:39.522" v="41" actId="478"/>
          <pc:sldLayoutMkLst>
            <pc:docMk/>
            <pc:sldMasterMk cId="653636983" sldId="2147483648"/>
            <pc:sldLayoutMk cId="245945392" sldId="2147483676"/>
          </pc:sldLayoutMkLst>
          <pc:spChg chg="del">
            <ac:chgData name="Kim Santiago" userId="4b362663-76cb-47d1-bd79-4bd99be769b1" providerId="ADAL" clId="{880179D4-9120-474A-A31C-9839F3286AA8}" dt="2024-03-07T15:04:39.522" v="41" actId="478"/>
            <ac:spMkLst>
              <pc:docMk/>
              <pc:sldMasterMk cId="653636983" sldId="2147483648"/>
              <pc:sldLayoutMk cId="245945392" sldId="2147483676"/>
              <ac:spMk id="9" creationId="{B997A94B-DC6C-EB4F-A0EF-FAB78028964D}"/>
            </ac:spMkLst>
          </pc:spChg>
          <pc:picChg chg="del">
            <ac:chgData name="Kim Santiago" userId="4b362663-76cb-47d1-bd79-4bd99be769b1" providerId="ADAL" clId="{880179D4-9120-474A-A31C-9839F3286AA8}" dt="2024-03-07T15:04:38.390" v="40" actId="478"/>
            <ac:picMkLst>
              <pc:docMk/>
              <pc:sldMasterMk cId="653636983" sldId="2147483648"/>
              <pc:sldLayoutMk cId="245945392" sldId="2147483676"/>
              <ac:picMk id="2" creationId="{93E17ED4-5ACF-8091-7C7B-B44A3FCE886E}"/>
            </ac:picMkLst>
          </pc:picChg>
        </pc:sldLayoutChg>
        <pc:sldLayoutChg chg="delSp modSp mod">
          <pc:chgData name="Kim Santiago" userId="4b362663-76cb-47d1-bd79-4bd99be769b1" providerId="ADAL" clId="{880179D4-9120-474A-A31C-9839F3286AA8}" dt="2024-03-07T15:23:59.543" v="66" actId="14826"/>
          <pc:sldLayoutMkLst>
            <pc:docMk/>
            <pc:sldMasterMk cId="653636983" sldId="2147483648"/>
            <pc:sldLayoutMk cId="581152708" sldId="2147483677"/>
          </pc:sldLayoutMkLst>
          <pc:spChg chg="del">
            <ac:chgData name="Kim Santiago" userId="4b362663-76cb-47d1-bd79-4bd99be769b1" providerId="ADAL" clId="{880179D4-9120-474A-A31C-9839F3286AA8}" dt="2024-03-07T15:04:34.653" v="39" actId="478"/>
            <ac:spMkLst>
              <pc:docMk/>
              <pc:sldMasterMk cId="653636983" sldId="2147483648"/>
              <pc:sldLayoutMk cId="581152708" sldId="2147483677"/>
              <ac:spMk id="9" creationId="{B997A94B-DC6C-EB4F-A0EF-FAB78028964D}"/>
            </ac:spMkLst>
          </pc:spChg>
          <pc:picChg chg="mod">
            <ac:chgData name="Kim Santiago" userId="4b362663-76cb-47d1-bd79-4bd99be769b1" providerId="ADAL" clId="{880179D4-9120-474A-A31C-9839F3286AA8}" dt="2024-03-07T15:23:59.543" v="66" actId="14826"/>
            <ac:picMkLst>
              <pc:docMk/>
              <pc:sldMasterMk cId="653636983" sldId="2147483648"/>
              <pc:sldLayoutMk cId="581152708" sldId="2147483677"/>
              <ac:picMk id="2" creationId="{46BF0C62-E604-56B9-23EB-516851C23389}"/>
            </ac:picMkLst>
          </pc:picChg>
          <pc:picChg chg="del">
            <ac:chgData name="Kim Santiago" userId="4b362663-76cb-47d1-bd79-4bd99be769b1" providerId="ADAL" clId="{880179D4-9120-474A-A31C-9839F3286AA8}" dt="2024-03-07T15:04:33.372" v="38" actId="478"/>
            <ac:picMkLst>
              <pc:docMk/>
              <pc:sldMasterMk cId="653636983" sldId="2147483648"/>
              <pc:sldLayoutMk cId="581152708" sldId="2147483677"/>
              <ac:picMk id="3" creationId="{F535DB7B-7F87-D7C9-7EE1-1B98AD68487F}"/>
            </ac:picMkLst>
          </pc:picChg>
        </pc:sldLayoutChg>
        <pc:sldLayoutChg chg="delSp mod">
          <pc:chgData name="Kim Santiago" userId="4b362663-76cb-47d1-bd79-4bd99be769b1" providerId="ADAL" clId="{880179D4-9120-474A-A31C-9839F3286AA8}" dt="2024-03-07T15:03:19.327" v="20" actId="478"/>
          <pc:sldLayoutMkLst>
            <pc:docMk/>
            <pc:sldMasterMk cId="653636983" sldId="2147483648"/>
            <pc:sldLayoutMk cId="904999103" sldId="2147483678"/>
          </pc:sldLayoutMkLst>
          <pc:spChg chg="del">
            <ac:chgData name="Kim Santiago" userId="4b362663-76cb-47d1-bd79-4bd99be769b1" providerId="ADAL" clId="{880179D4-9120-474A-A31C-9839F3286AA8}" dt="2024-03-07T15:03:19.327" v="20" actId="478"/>
            <ac:spMkLst>
              <pc:docMk/>
              <pc:sldMasterMk cId="653636983" sldId="2147483648"/>
              <pc:sldLayoutMk cId="904999103" sldId="2147483678"/>
              <ac:spMk id="4" creationId="{F7905038-25F3-F630-89A7-912CC9C4DC67}"/>
            </ac:spMkLst>
          </pc:spChg>
          <pc:picChg chg="del">
            <ac:chgData name="Kim Santiago" userId="4b362663-76cb-47d1-bd79-4bd99be769b1" providerId="ADAL" clId="{880179D4-9120-474A-A31C-9839F3286AA8}" dt="2024-03-07T15:03:17.710" v="19" actId="478"/>
            <ac:picMkLst>
              <pc:docMk/>
              <pc:sldMasterMk cId="653636983" sldId="2147483648"/>
              <pc:sldLayoutMk cId="904999103" sldId="2147483678"/>
              <ac:picMk id="2" creationId="{955EEC9B-EFFA-1378-208B-EAF5D7F9E21D}"/>
            </ac:picMkLst>
          </pc:picChg>
        </pc:sldLayoutChg>
        <pc:sldLayoutChg chg="delSp mod">
          <pc:chgData name="Kim Santiago" userId="4b362663-76cb-47d1-bd79-4bd99be769b1" providerId="ADAL" clId="{880179D4-9120-474A-A31C-9839F3286AA8}" dt="2024-03-07T15:02:47.510" v="8" actId="478"/>
          <pc:sldLayoutMkLst>
            <pc:docMk/>
            <pc:sldMasterMk cId="653636983" sldId="2147483648"/>
            <pc:sldLayoutMk cId="3488523960" sldId="2147483679"/>
          </pc:sldLayoutMkLst>
          <pc:spChg chg="del">
            <ac:chgData name="Kim Santiago" userId="4b362663-76cb-47d1-bd79-4bd99be769b1" providerId="ADAL" clId="{880179D4-9120-474A-A31C-9839F3286AA8}" dt="2024-03-07T15:02:47.510" v="8" actId="478"/>
            <ac:spMkLst>
              <pc:docMk/>
              <pc:sldMasterMk cId="653636983" sldId="2147483648"/>
              <pc:sldLayoutMk cId="3488523960" sldId="2147483679"/>
              <ac:spMk id="15" creationId="{DD99A83E-845A-484A-843A-24FDEA183558}"/>
            </ac:spMkLst>
          </pc:spChg>
          <pc:picChg chg="del">
            <ac:chgData name="Kim Santiago" userId="4b362663-76cb-47d1-bd79-4bd99be769b1" providerId="ADAL" clId="{880179D4-9120-474A-A31C-9839F3286AA8}" dt="2024-03-07T15:02:46.255" v="7" actId="478"/>
            <ac:picMkLst>
              <pc:docMk/>
              <pc:sldMasterMk cId="653636983" sldId="2147483648"/>
              <pc:sldLayoutMk cId="3488523960" sldId="2147483679"/>
              <ac:picMk id="3" creationId="{818619E4-EB49-D04C-9F79-4BB3758FD4C9}"/>
            </ac:picMkLst>
          </pc:picChg>
        </pc:sldLayoutChg>
        <pc:sldLayoutChg chg="delSp mod">
          <pc:chgData name="Kim Santiago" userId="4b362663-76cb-47d1-bd79-4bd99be769b1" providerId="ADAL" clId="{880179D4-9120-474A-A31C-9839F3286AA8}" dt="2024-03-07T15:04:49.341" v="46" actId="478"/>
          <pc:sldLayoutMkLst>
            <pc:docMk/>
            <pc:sldMasterMk cId="653636983" sldId="2147483648"/>
            <pc:sldLayoutMk cId="1626098358" sldId="2147483680"/>
          </pc:sldLayoutMkLst>
          <pc:spChg chg="del">
            <ac:chgData name="Kim Santiago" userId="4b362663-76cb-47d1-bd79-4bd99be769b1" providerId="ADAL" clId="{880179D4-9120-474A-A31C-9839F3286AA8}" dt="2024-03-07T15:04:49.341" v="46" actId="478"/>
            <ac:spMkLst>
              <pc:docMk/>
              <pc:sldMasterMk cId="653636983" sldId="2147483648"/>
              <pc:sldLayoutMk cId="1626098358" sldId="2147483680"/>
              <ac:spMk id="9" creationId="{B997A94B-DC6C-EB4F-A0EF-FAB78028964D}"/>
            </ac:spMkLst>
          </pc:spChg>
          <pc:picChg chg="del">
            <ac:chgData name="Kim Santiago" userId="4b362663-76cb-47d1-bd79-4bd99be769b1" providerId="ADAL" clId="{880179D4-9120-474A-A31C-9839F3286AA8}" dt="2024-03-07T15:04:47.738" v="45" actId="478"/>
            <ac:picMkLst>
              <pc:docMk/>
              <pc:sldMasterMk cId="653636983" sldId="2147483648"/>
              <pc:sldLayoutMk cId="1626098358" sldId="2147483680"/>
              <ac:picMk id="3" creationId="{9827D1D3-5820-AF45-1A23-F8CA18247B72}"/>
            </ac:picMkLst>
          </pc:picChg>
        </pc:sldLayoutChg>
        <pc:sldLayoutChg chg="delSp mod">
          <pc:chgData name="Kim Santiago" userId="4b362663-76cb-47d1-bd79-4bd99be769b1" providerId="ADAL" clId="{880179D4-9120-474A-A31C-9839F3286AA8}" dt="2024-03-07T15:04:16.878" v="30" actId="478"/>
          <pc:sldLayoutMkLst>
            <pc:docMk/>
            <pc:sldMasterMk cId="653636983" sldId="2147483648"/>
            <pc:sldLayoutMk cId="999121615" sldId="2147483681"/>
          </pc:sldLayoutMkLst>
          <pc:spChg chg="del">
            <ac:chgData name="Kim Santiago" userId="4b362663-76cb-47d1-bd79-4bd99be769b1" providerId="ADAL" clId="{880179D4-9120-474A-A31C-9839F3286AA8}" dt="2024-03-07T15:04:16.878" v="30" actId="478"/>
            <ac:spMkLst>
              <pc:docMk/>
              <pc:sldMasterMk cId="653636983" sldId="2147483648"/>
              <pc:sldLayoutMk cId="999121615" sldId="2147483681"/>
              <ac:spMk id="8" creationId="{7C9FD575-3B71-D545-976A-C7A029B05238}"/>
            </ac:spMkLst>
          </pc:spChg>
          <pc:picChg chg="del">
            <ac:chgData name="Kim Santiago" userId="4b362663-76cb-47d1-bd79-4bd99be769b1" providerId="ADAL" clId="{880179D4-9120-474A-A31C-9839F3286AA8}" dt="2024-03-07T15:04:14.601" v="29" actId="478"/>
            <ac:picMkLst>
              <pc:docMk/>
              <pc:sldMasterMk cId="653636983" sldId="2147483648"/>
              <pc:sldLayoutMk cId="999121615" sldId="2147483681"/>
              <ac:picMk id="20" creationId="{002D2E1A-3FD5-EE0E-BDF4-4906FDAC0464}"/>
            </ac:picMkLst>
          </pc:picChg>
        </pc:sldLayoutChg>
        <pc:sldLayoutChg chg="delSp mod">
          <pc:chgData name="Kim Santiago" userId="4b362663-76cb-47d1-bd79-4bd99be769b1" providerId="ADAL" clId="{880179D4-9120-474A-A31C-9839F3286AA8}" dt="2024-03-07T15:03:54.514" v="25" actId="478"/>
          <pc:sldLayoutMkLst>
            <pc:docMk/>
            <pc:sldMasterMk cId="653636983" sldId="2147483648"/>
            <pc:sldLayoutMk cId="4246726966" sldId="2147483682"/>
          </pc:sldLayoutMkLst>
          <pc:spChg chg="del">
            <ac:chgData name="Kim Santiago" userId="4b362663-76cb-47d1-bd79-4bd99be769b1" providerId="ADAL" clId="{880179D4-9120-474A-A31C-9839F3286AA8}" dt="2024-03-07T15:03:54.514" v="25" actId="478"/>
            <ac:spMkLst>
              <pc:docMk/>
              <pc:sldMasterMk cId="653636983" sldId="2147483648"/>
              <pc:sldLayoutMk cId="4246726966" sldId="2147483682"/>
              <ac:spMk id="4" creationId="{6CF6A727-AE80-9A45-EE9D-FF06AD056D98}"/>
            </ac:spMkLst>
          </pc:spChg>
        </pc:sldLayoutChg>
        <pc:sldLayoutChg chg="delSp mod">
          <pc:chgData name="Kim Santiago" userId="4b362663-76cb-47d1-bd79-4bd99be769b1" providerId="ADAL" clId="{880179D4-9120-474A-A31C-9839F3286AA8}" dt="2024-03-07T15:04:06.793" v="26" actId="478"/>
          <pc:sldLayoutMkLst>
            <pc:docMk/>
            <pc:sldMasterMk cId="653636983" sldId="2147483648"/>
            <pc:sldLayoutMk cId="81277038" sldId="2147483683"/>
          </pc:sldLayoutMkLst>
          <pc:spChg chg="del">
            <ac:chgData name="Kim Santiago" userId="4b362663-76cb-47d1-bd79-4bd99be769b1" providerId="ADAL" clId="{880179D4-9120-474A-A31C-9839F3286AA8}" dt="2024-03-07T15:04:06.793" v="26" actId="478"/>
            <ac:spMkLst>
              <pc:docMk/>
              <pc:sldMasterMk cId="653636983" sldId="2147483648"/>
              <pc:sldLayoutMk cId="81277038" sldId="2147483683"/>
              <ac:spMk id="4" creationId="{3333075E-B1F5-A479-3953-875466B4C9AC}"/>
            </ac:spMkLst>
          </pc:spChg>
        </pc:sldLayoutChg>
      </pc:sldMasterChg>
    </pc:docChg>
  </pc:docChgLst>
  <pc:docChgLst>
    <pc:chgData name="Estabrook, Samantha" userId="S::samantha.estabrook_atkinsglobal.com#ext#@bloomsburie.onmicrosoft.com::7135539f-92ce-4b5b-9b67-ba321449d682" providerId="AD" clId="Web-{559143A4-0745-F105-87E2-DD6C95250F9C}"/>
    <pc:docChg chg="addSld modSld">
      <pc:chgData name="Estabrook, Samantha" userId="S::samantha.estabrook_atkinsglobal.com#ext#@bloomsburie.onmicrosoft.com::7135539f-92ce-4b5b-9b67-ba321449d682" providerId="AD" clId="Web-{559143A4-0745-F105-87E2-DD6C95250F9C}" dt="2023-07-31T17:33:43.233" v="51" actId="20577"/>
      <pc:docMkLst>
        <pc:docMk/>
      </pc:docMkLst>
      <pc:sldChg chg="modSp">
        <pc:chgData name="Estabrook, Samantha" userId="S::samantha.estabrook_atkinsglobal.com#ext#@bloomsburie.onmicrosoft.com::7135539f-92ce-4b5b-9b67-ba321449d682" providerId="AD" clId="Web-{559143A4-0745-F105-87E2-DD6C95250F9C}" dt="2023-07-31T17:33:43.233" v="51" actId="20577"/>
        <pc:sldMkLst>
          <pc:docMk/>
          <pc:sldMk cId="572840278" sldId="355"/>
        </pc:sldMkLst>
        <pc:spChg chg="mod">
          <ac:chgData name="Estabrook, Samantha" userId="S::samantha.estabrook_atkinsglobal.com#ext#@bloomsburie.onmicrosoft.com::7135539f-92ce-4b5b-9b67-ba321449d682" providerId="AD" clId="Web-{559143A4-0745-F105-87E2-DD6C95250F9C}" dt="2023-07-31T17:33:43.233" v="51" actId="20577"/>
          <ac:spMkLst>
            <pc:docMk/>
            <pc:sldMk cId="572840278" sldId="355"/>
            <ac:spMk id="2" creationId="{769B39AD-1205-4BFA-96D5-472EEE62D28C}"/>
          </ac:spMkLst>
        </pc:spChg>
        <pc:spChg chg="mod">
          <ac:chgData name="Estabrook, Samantha" userId="S::samantha.estabrook_atkinsglobal.com#ext#@bloomsburie.onmicrosoft.com::7135539f-92ce-4b5b-9b67-ba321449d682" providerId="AD" clId="Web-{559143A4-0745-F105-87E2-DD6C95250F9C}" dt="2023-07-31T17:31:22.340" v="41" actId="1076"/>
          <ac:spMkLst>
            <pc:docMk/>
            <pc:sldMk cId="572840278" sldId="355"/>
            <ac:spMk id="4" creationId="{32E9C2FB-D600-462F-9A9E-49A20F6785E3}"/>
          </ac:spMkLst>
        </pc:spChg>
      </pc:sldChg>
      <pc:sldChg chg="modSp">
        <pc:chgData name="Estabrook, Samantha" userId="S::samantha.estabrook_atkinsglobal.com#ext#@bloomsburie.onmicrosoft.com::7135539f-92ce-4b5b-9b67-ba321449d682" providerId="AD" clId="Web-{559143A4-0745-F105-87E2-DD6C95250F9C}" dt="2023-07-31T17:29:52.776" v="23" actId="20577"/>
        <pc:sldMkLst>
          <pc:docMk/>
          <pc:sldMk cId="151452833" sldId="356"/>
        </pc:sldMkLst>
        <pc:spChg chg="mod">
          <ac:chgData name="Estabrook, Samantha" userId="S::samantha.estabrook_atkinsglobal.com#ext#@bloomsburie.onmicrosoft.com::7135539f-92ce-4b5b-9b67-ba321449d682" providerId="AD" clId="Web-{559143A4-0745-F105-87E2-DD6C95250F9C}" dt="2023-07-31T17:29:52.776" v="23" actId="20577"/>
          <ac:spMkLst>
            <pc:docMk/>
            <pc:sldMk cId="151452833" sldId="356"/>
            <ac:spMk id="2" creationId="{42AE169C-DBF6-431B-BA07-7DA8AD4CBD41}"/>
          </ac:spMkLst>
        </pc:spChg>
      </pc:sldChg>
      <pc:sldChg chg="modSp">
        <pc:chgData name="Estabrook, Samantha" userId="S::samantha.estabrook_atkinsglobal.com#ext#@bloomsburie.onmicrosoft.com::7135539f-92ce-4b5b-9b67-ba321449d682" providerId="AD" clId="Web-{559143A4-0745-F105-87E2-DD6C95250F9C}" dt="2023-07-31T17:33:28.186" v="50" actId="20577"/>
        <pc:sldMkLst>
          <pc:docMk/>
          <pc:sldMk cId="4178466112" sldId="357"/>
        </pc:sldMkLst>
        <pc:spChg chg="mod">
          <ac:chgData name="Estabrook, Samantha" userId="S::samantha.estabrook_atkinsglobal.com#ext#@bloomsburie.onmicrosoft.com::7135539f-92ce-4b5b-9b67-ba321449d682" providerId="AD" clId="Web-{559143A4-0745-F105-87E2-DD6C95250F9C}" dt="2023-07-31T17:33:28.186" v="50" actId="20577"/>
          <ac:spMkLst>
            <pc:docMk/>
            <pc:sldMk cId="4178466112" sldId="357"/>
            <ac:spMk id="2" creationId="{03F15E2C-7EF1-487C-8886-964AEDEFC704}"/>
          </ac:spMkLst>
        </pc:spChg>
      </pc:sldChg>
      <pc:sldChg chg="modSp">
        <pc:chgData name="Estabrook, Samantha" userId="S::samantha.estabrook_atkinsglobal.com#ext#@bloomsburie.onmicrosoft.com::7135539f-92ce-4b5b-9b67-ba321449d682" providerId="AD" clId="Web-{559143A4-0745-F105-87E2-DD6C95250F9C}" dt="2023-07-31T17:27:50.540" v="3" actId="20577"/>
        <pc:sldMkLst>
          <pc:docMk/>
          <pc:sldMk cId="813859000" sldId="388"/>
        </pc:sldMkLst>
        <pc:spChg chg="mod">
          <ac:chgData name="Estabrook, Samantha" userId="S::samantha.estabrook_atkinsglobal.com#ext#@bloomsburie.onmicrosoft.com::7135539f-92ce-4b5b-9b67-ba321449d682" providerId="AD" clId="Web-{559143A4-0745-F105-87E2-DD6C95250F9C}" dt="2023-07-31T17:27:50.540" v="3" actId="20577"/>
          <ac:spMkLst>
            <pc:docMk/>
            <pc:sldMk cId="813859000" sldId="388"/>
            <ac:spMk id="2" creationId="{CB70AE53-CECD-49CF-BF63-4D29403D8DC8}"/>
          </ac:spMkLst>
        </pc:spChg>
      </pc:sldChg>
      <pc:sldChg chg="modSp">
        <pc:chgData name="Estabrook, Samantha" userId="S::samantha.estabrook_atkinsglobal.com#ext#@bloomsburie.onmicrosoft.com::7135539f-92ce-4b5b-9b67-ba321449d682" providerId="AD" clId="Web-{559143A4-0745-F105-87E2-DD6C95250F9C}" dt="2023-07-31T17:29:23.197" v="19" actId="20577"/>
        <pc:sldMkLst>
          <pc:docMk/>
          <pc:sldMk cId="756704075" sldId="416"/>
        </pc:sldMkLst>
        <pc:spChg chg="mod">
          <ac:chgData name="Estabrook, Samantha" userId="S::samantha.estabrook_atkinsglobal.com#ext#@bloomsburie.onmicrosoft.com::7135539f-92ce-4b5b-9b67-ba321449d682" providerId="AD" clId="Web-{559143A4-0745-F105-87E2-DD6C95250F9C}" dt="2023-07-31T17:29:23.197" v="19" actId="20577"/>
          <ac:spMkLst>
            <pc:docMk/>
            <pc:sldMk cId="756704075" sldId="416"/>
            <ac:spMk id="2" creationId="{CB70AE53-CECD-49CF-BF63-4D29403D8DC8}"/>
          </ac:spMkLst>
        </pc:spChg>
      </pc:sldChg>
      <pc:sldChg chg="modSp add replId">
        <pc:chgData name="Estabrook, Samantha" userId="S::samantha.estabrook_atkinsglobal.com#ext#@bloomsburie.onmicrosoft.com::7135539f-92ce-4b5b-9b67-ba321449d682" providerId="AD" clId="Web-{559143A4-0745-F105-87E2-DD6C95250F9C}" dt="2023-07-31T17:29:28.213" v="21" actId="20577"/>
        <pc:sldMkLst>
          <pc:docMk/>
          <pc:sldMk cId="88961507" sldId="449"/>
        </pc:sldMkLst>
        <pc:spChg chg="mod">
          <ac:chgData name="Estabrook, Samantha" userId="S::samantha.estabrook_atkinsglobal.com#ext#@bloomsburie.onmicrosoft.com::7135539f-92ce-4b5b-9b67-ba321449d682" providerId="AD" clId="Web-{559143A4-0745-F105-87E2-DD6C95250F9C}" dt="2023-07-31T17:28:59.353" v="14" actId="20577"/>
          <ac:spMkLst>
            <pc:docMk/>
            <pc:sldMk cId="88961507" sldId="449"/>
            <ac:spMk id="2" creationId="{CB70AE53-CECD-49CF-BF63-4D29403D8DC8}"/>
          </ac:spMkLst>
        </pc:spChg>
        <pc:spChg chg="mod">
          <ac:chgData name="Estabrook, Samantha" userId="S::samantha.estabrook_atkinsglobal.com#ext#@bloomsburie.onmicrosoft.com::7135539f-92ce-4b5b-9b67-ba321449d682" providerId="AD" clId="Web-{559143A4-0745-F105-87E2-DD6C95250F9C}" dt="2023-07-31T17:29:28.213" v="21" actId="20577"/>
          <ac:spMkLst>
            <pc:docMk/>
            <pc:sldMk cId="88961507" sldId="449"/>
            <ac:spMk id="4" creationId="{EA5ADC5E-D228-4DB8-AFE7-AD4E132F1B44}"/>
          </ac:spMkLst>
        </pc:spChg>
      </pc:sldChg>
      <pc:sldChg chg="addSp delSp modSp add replId">
        <pc:chgData name="Estabrook, Samantha" userId="S::samantha.estabrook_atkinsglobal.com#ext#@bloomsburie.onmicrosoft.com::7135539f-92ce-4b5b-9b67-ba321449d682" providerId="AD" clId="Web-{559143A4-0745-F105-87E2-DD6C95250F9C}" dt="2023-07-31T17:30:07.714" v="26"/>
        <pc:sldMkLst>
          <pc:docMk/>
          <pc:sldMk cId="3106606223" sldId="450"/>
        </pc:sldMkLst>
        <pc:spChg chg="mod">
          <ac:chgData name="Estabrook, Samantha" userId="S::samantha.estabrook_atkinsglobal.com#ext#@bloomsburie.onmicrosoft.com::7135539f-92ce-4b5b-9b67-ba321449d682" providerId="AD" clId="Web-{559143A4-0745-F105-87E2-DD6C95250F9C}" dt="2023-07-31T17:30:00.698" v="25" actId="20577"/>
          <ac:spMkLst>
            <pc:docMk/>
            <pc:sldMk cId="3106606223" sldId="450"/>
            <ac:spMk id="2" creationId="{42AE169C-DBF6-431B-BA07-7DA8AD4CBD41}"/>
          </ac:spMkLst>
        </pc:spChg>
        <pc:spChg chg="add mod">
          <ac:chgData name="Estabrook, Samantha" userId="S::samantha.estabrook_atkinsglobal.com#ext#@bloomsburie.onmicrosoft.com::7135539f-92ce-4b5b-9b67-ba321449d682" providerId="AD" clId="Web-{559143A4-0745-F105-87E2-DD6C95250F9C}" dt="2023-07-31T17:30:07.714" v="26"/>
          <ac:spMkLst>
            <pc:docMk/>
            <pc:sldMk cId="3106606223" sldId="450"/>
            <ac:spMk id="7" creationId="{23DA5EF1-8070-6A2E-55A7-6C17CFDEA2AD}"/>
          </ac:spMkLst>
        </pc:spChg>
        <pc:picChg chg="del">
          <ac:chgData name="Estabrook, Samantha" userId="S::samantha.estabrook_atkinsglobal.com#ext#@bloomsburie.onmicrosoft.com::7135539f-92ce-4b5b-9b67-ba321449d682" providerId="AD" clId="Web-{559143A4-0745-F105-87E2-DD6C95250F9C}" dt="2023-07-31T17:30:07.714" v="26"/>
          <ac:picMkLst>
            <pc:docMk/>
            <pc:sldMk cId="3106606223" sldId="450"/>
            <ac:picMk id="8" creationId="{DC4B0AEA-4F02-5C33-B441-DA05CAFF7978}"/>
          </ac:picMkLst>
        </pc:picChg>
      </pc:sldChg>
      <pc:sldChg chg="modSp add replId">
        <pc:chgData name="Estabrook, Samantha" userId="S::samantha.estabrook_atkinsglobal.com#ext#@bloomsburie.onmicrosoft.com::7135539f-92ce-4b5b-9b67-ba321449d682" providerId="AD" clId="Web-{559143A4-0745-F105-87E2-DD6C95250F9C}" dt="2023-07-31T17:31:03.840" v="36" actId="1076"/>
        <pc:sldMkLst>
          <pc:docMk/>
          <pc:sldMk cId="4089879787" sldId="451"/>
        </pc:sldMkLst>
        <pc:spChg chg="mod">
          <ac:chgData name="Estabrook, Samantha" userId="S::samantha.estabrook_atkinsglobal.com#ext#@bloomsburie.onmicrosoft.com::7135539f-92ce-4b5b-9b67-ba321449d682" providerId="AD" clId="Web-{559143A4-0745-F105-87E2-DD6C95250F9C}" dt="2023-07-31T17:31:03.840" v="36" actId="1076"/>
          <ac:spMkLst>
            <pc:docMk/>
            <pc:sldMk cId="4089879787" sldId="451"/>
            <ac:spMk id="2" creationId="{769B39AD-1205-4BFA-96D5-472EEE62D28C}"/>
          </ac:spMkLst>
        </pc:spChg>
        <pc:spChg chg="mod">
          <ac:chgData name="Estabrook, Samantha" userId="S::samantha.estabrook_atkinsglobal.com#ext#@bloomsburie.onmicrosoft.com::7135539f-92ce-4b5b-9b67-ba321449d682" providerId="AD" clId="Web-{559143A4-0745-F105-87E2-DD6C95250F9C}" dt="2023-07-31T17:30:54.683" v="35" actId="20577"/>
          <ac:spMkLst>
            <pc:docMk/>
            <pc:sldMk cId="4089879787" sldId="451"/>
            <ac:spMk id="4" creationId="{32E9C2FB-D600-462F-9A9E-49A20F6785E3}"/>
          </ac:spMkLst>
        </pc:spChg>
      </pc:sldChg>
    </pc:docChg>
  </pc:docChgLst>
  <pc:docChgLst>
    <pc:chgData name="Sean McIver" userId="499cbfd1-739c-47a8-8d54-9c7cb3e69d57" providerId="ADAL" clId="{EE890BD5-0E75-4D41-A0CC-657B2DE1D629}"/>
    <pc:docChg chg="undo custSel modSld sldOrd">
      <pc:chgData name="Sean McIver" userId="499cbfd1-739c-47a8-8d54-9c7cb3e69d57" providerId="ADAL" clId="{EE890BD5-0E75-4D41-A0CC-657B2DE1D629}" dt="2023-10-19T13:29:54.159" v="348"/>
      <pc:docMkLst>
        <pc:docMk/>
      </pc:docMkLst>
      <pc:sldChg chg="modNotesTx">
        <pc:chgData name="Sean McIver" userId="499cbfd1-739c-47a8-8d54-9c7cb3e69d57" providerId="ADAL" clId="{EE890BD5-0E75-4D41-A0CC-657B2DE1D629}" dt="2023-10-19T12:58:42.404" v="243" actId="5793"/>
        <pc:sldMkLst>
          <pc:docMk/>
          <pc:sldMk cId="2480642953" sldId="328"/>
        </pc:sldMkLst>
      </pc:sldChg>
      <pc:sldChg chg="modSp mod modNotesTx">
        <pc:chgData name="Sean McIver" userId="499cbfd1-739c-47a8-8d54-9c7cb3e69d57" providerId="ADAL" clId="{EE890BD5-0E75-4D41-A0CC-657B2DE1D629}" dt="2023-10-19T13:29:54.159" v="348"/>
        <pc:sldMkLst>
          <pc:docMk/>
          <pc:sldMk cId="1059215435" sldId="329"/>
        </pc:sldMkLst>
        <pc:spChg chg="mod">
          <ac:chgData name="Sean McIver" userId="499cbfd1-739c-47a8-8d54-9c7cb3e69d57" providerId="ADAL" clId="{EE890BD5-0E75-4D41-A0CC-657B2DE1D629}" dt="2023-10-19T13:25:05.828" v="347" actId="27636"/>
          <ac:spMkLst>
            <pc:docMk/>
            <pc:sldMk cId="1059215435" sldId="329"/>
            <ac:spMk id="5" creationId="{AA7D454C-603D-D558-B638-81515286F7E4}"/>
          </ac:spMkLst>
        </pc:spChg>
      </pc:sldChg>
      <pc:sldChg chg="modNotesTx">
        <pc:chgData name="Sean McIver" userId="499cbfd1-739c-47a8-8d54-9c7cb3e69d57" providerId="ADAL" clId="{EE890BD5-0E75-4D41-A0CC-657B2DE1D629}" dt="2023-10-19T13:03:32.608" v="252" actId="2711"/>
        <pc:sldMkLst>
          <pc:docMk/>
          <pc:sldMk cId="151452833" sldId="356"/>
        </pc:sldMkLst>
      </pc:sldChg>
      <pc:sldChg chg="modNotesTx">
        <pc:chgData name="Sean McIver" userId="499cbfd1-739c-47a8-8d54-9c7cb3e69d57" providerId="ADAL" clId="{EE890BD5-0E75-4D41-A0CC-657B2DE1D629}" dt="2023-10-19T12:59:50.376" v="249" actId="12"/>
        <pc:sldMkLst>
          <pc:docMk/>
          <pc:sldMk cId="4178466112" sldId="357"/>
        </pc:sldMkLst>
      </pc:sldChg>
      <pc:sldChg chg="modSp mod modNotesTx">
        <pc:chgData name="Sean McIver" userId="499cbfd1-739c-47a8-8d54-9c7cb3e69d57" providerId="ADAL" clId="{EE890BD5-0E75-4D41-A0CC-657B2DE1D629}" dt="2023-10-19T13:19:41.756" v="341" actId="255"/>
        <pc:sldMkLst>
          <pc:docMk/>
          <pc:sldMk cId="3270345332" sldId="375"/>
        </pc:sldMkLst>
        <pc:spChg chg="mod">
          <ac:chgData name="Sean McIver" userId="499cbfd1-739c-47a8-8d54-9c7cb3e69d57" providerId="ADAL" clId="{EE890BD5-0E75-4D41-A0CC-657B2DE1D629}" dt="2023-10-19T13:10:34.086" v="312" actId="1076"/>
          <ac:spMkLst>
            <pc:docMk/>
            <pc:sldMk cId="3270345332" sldId="375"/>
            <ac:spMk id="5" creationId="{A670ECBF-8610-B173-187C-433145C63B2D}"/>
          </ac:spMkLst>
        </pc:spChg>
      </pc:sldChg>
      <pc:sldChg chg="ord modNotesTx">
        <pc:chgData name="Sean McIver" userId="499cbfd1-739c-47a8-8d54-9c7cb3e69d57" providerId="ADAL" clId="{EE890BD5-0E75-4D41-A0CC-657B2DE1D629}" dt="2023-10-19T13:04:32.742" v="258" actId="255"/>
        <pc:sldMkLst>
          <pc:docMk/>
          <pc:sldMk cId="813859000" sldId="388"/>
        </pc:sldMkLst>
      </pc:sldChg>
      <pc:sldChg chg="modNotesTx">
        <pc:chgData name="Sean McIver" userId="499cbfd1-739c-47a8-8d54-9c7cb3e69d57" providerId="ADAL" clId="{EE890BD5-0E75-4D41-A0CC-657B2DE1D629}" dt="2023-10-19T13:04:20.156" v="257" actId="20577"/>
        <pc:sldMkLst>
          <pc:docMk/>
          <pc:sldMk cId="756704075" sldId="416"/>
        </pc:sldMkLst>
      </pc:sldChg>
      <pc:sldChg chg="modNotesTx">
        <pc:chgData name="Sean McIver" userId="499cbfd1-739c-47a8-8d54-9c7cb3e69d57" providerId="ADAL" clId="{EE890BD5-0E75-4D41-A0CC-657B2DE1D629}" dt="2023-10-19T13:03:47.469" v="253" actId="2711"/>
        <pc:sldMkLst>
          <pc:docMk/>
          <pc:sldMk cId="523655970" sldId="423"/>
        </pc:sldMkLst>
      </pc:sldChg>
      <pc:sldChg chg="modNotesTx">
        <pc:chgData name="Sean McIver" userId="499cbfd1-739c-47a8-8d54-9c7cb3e69d57" providerId="ADAL" clId="{EE890BD5-0E75-4D41-A0CC-657B2DE1D629}" dt="2023-10-19T13:06:23.821" v="261" actId="2711"/>
        <pc:sldMkLst>
          <pc:docMk/>
          <pc:sldMk cId="290803104" sldId="447"/>
        </pc:sldMkLst>
      </pc:sldChg>
      <pc:sldChg chg="modNotesTx">
        <pc:chgData name="Sean McIver" userId="499cbfd1-739c-47a8-8d54-9c7cb3e69d57" providerId="ADAL" clId="{EE890BD5-0E75-4D41-A0CC-657B2DE1D629}" dt="2023-10-19T13:02:48.788" v="250" actId="2711"/>
        <pc:sldMkLst>
          <pc:docMk/>
          <pc:sldMk cId="15955817" sldId="454"/>
        </pc:sldMkLst>
      </pc:sldChg>
    </pc:docChg>
  </pc:docChgLst>
  <pc:docChgLst>
    <pc:chgData name="Chan, Yi" userId="S::yi.chan_atkinsglobal.com#ext#@bloomsburie.onmicrosoft.com::a5e5b6b3-724f-4a9a-af2e-45aa3fb375b9" providerId="AD" clId="Web-{27B39E1B-09E8-022B-3AE3-506E721BDE2D}"/>
    <pc:docChg chg="delSld modSld sldOrd">
      <pc:chgData name="Chan, Yi" userId="S::yi.chan_atkinsglobal.com#ext#@bloomsburie.onmicrosoft.com::a5e5b6b3-724f-4a9a-af2e-45aa3fb375b9" providerId="AD" clId="Web-{27B39E1B-09E8-022B-3AE3-506E721BDE2D}" dt="2023-07-31T21:49:12.533" v="264"/>
      <pc:docMkLst>
        <pc:docMk/>
      </pc:docMkLst>
      <pc:sldChg chg="addSp delSp modSp ord">
        <pc:chgData name="Chan, Yi" userId="S::yi.chan_atkinsglobal.com#ext#@bloomsburie.onmicrosoft.com::a5e5b6b3-724f-4a9a-af2e-45aa3fb375b9" providerId="AD" clId="Web-{27B39E1B-09E8-022B-3AE3-506E721BDE2D}" dt="2023-07-31T21:44:28.788" v="165" actId="20577"/>
        <pc:sldMkLst>
          <pc:docMk/>
          <pc:sldMk cId="572840278" sldId="355"/>
        </pc:sldMkLst>
        <pc:spChg chg="mod">
          <ac:chgData name="Chan, Yi" userId="S::yi.chan_atkinsglobal.com#ext#@bloomsburie.onmicrosoft.com::a5e5b6b3-724f-4a9a-af2e-45aa3fb375b9" providerId="AD" clId="Web-{27B39E1B-09E8-022B-3AE3-506E721BDE2D}" dt="2023-07-31T21:44:28.788" v="165" actId="20577"/>
          <ac:spMkLst>
            <pc:docMk/>
            <pc:sldMk cId="572840278" sldId="355"/>
            <ac:spMk id="2" creationId="{769B39AD-1205-4BFA-96D5-472EEE62D28C}"/>
          </ac:spMkLst>
        </pc:spChg>
        <pc:spChg chg="del">
          <ac:chgData name="Chan, Yi" userId="S::yi.chan_atkinsglobal.com#ext#@bloomsburie.onmicrosoft.com::a5e5b6b3-724f-4a9a-af2e-45aa3fb375b9" providerId="AD" clId="Web-{27B39E1B-09E8-022B-3AE3-506E721BDE2D}" dt="2023-07-31T21:42:08.065" v="139"/>
          <ac:spMkLst>
            <pc:docMk/>
            <pc:sldMk cId="572840278" sldId="355"/>
            <ac:spMk id="4" creationId="{32E9C2FB-D600-462F-9A9E-49A20F6785E3}"/>
          </ac:spMkLst>
        </pc:spChg>
        <pc:spChg chg="add del mod">
          <ac:chgData name="Chan, Yi" userId="S::yi.chan_atkinsglobal.com#ext#@bloomsburie.onmicrosoft.com::a5e5b6b3-724f-4a9a-af2e-45aa3fb375b9" providerId="AD" clId="Web-{27B39E1B-09E8-022B-3AE3-506E721BDE2D}" dt="2023-07-31T21:42:17.706" v="142"/>
          <ac:spMkLst>
            <pc:docMk/>
            <pc:sldMk cId="572840278" sldId="355"/>
            <ac:spMk id="9" creationId="{24D9C401-73D5-BB9C-9946-69CDA0CE67A8}"/>
          </ac:spMkLst>
        </pc:spChg>
        <pc:spChg chg="add mod">
          <ac:chgData name="Chan, Yi" userId="S::yi.chan_atkinsglobal.com#ext#@bloomsburie.onmicrosoft.com::a5e5b6b3-724f-4a9a-af2e-45aa3fb375b9" providerId="AD" clId="Web-{27B39E1B-09E8-022B-3AE3-506E721BDE2D}" dt="2023-07-31T21:42:24.565" v="145" actId="1076"/>
          <ac:spMkLst>
            <pc:docMk/>
            <pc:sldMk cId="572840278" sldId="355"/>
            <ac:spMk id="11" creationId="{6CCCAE36-28EA-FFFD-3E5B-152C4CE8C989}"/>
          </ac:spMkLst>
        </pc:spChg>
      </pc:sldChg>
      <pc:sldChg chg="modSp">
        <pc:chgData name="Chan, Yi" userId="S::yi.chan_atkinsglobal.com#ext#@bloomsburie.onmicrosoft.com::a5e5b6b3-724f-4a9a-af2e-45aa3fb375b9" providerId="AD" clId="Web-{27B39E1B-09E8-022B-3AE3-506E721BDE2D}" dt="2023-07-31T21:44:53.008" v="168" actId="20577"/>
        <pc:sldMkLst>
          <pc:docMk/>
          <pc:sldMk cId="4178466112" sldId="357"/>
        </pc:sldMkLst>
        <pc:spChg chg="mod">
          <ac:chgData name="Chan, Yi" userId="S::yi.chan_atkinsglobal.com#ext#@bloomsburie.onmicrosoft.com::a5e5b6b3-724f-4a9a-af2e-45aa3fb375b9" providerId="AD" clId="Web-{27B39E1B-09E8-022B-3AE3-506E721BDE2D}" dt="2023-07-31T21:44:53.008" v="168" actId="20577"/>
          <ac:spMkLst>
            <pc:docMk/>
            <pc:sldMk cId="4178466112" sldId="357"/>
            <ac:spMk id="2" creationId="{03F15E2C-7EF1-487C-8886-964AEDEFC704}"/>
          </ac:spMkLst>
        </pc:spChg>
      </pc:sldChg>
      <pc:sldChg chg="modNotes">
        <pc:chgData name="Chan, Yi" userId="S::yi.chan_atkinsglobal.com#ext#@bloomsburie.onmicrosoft.com::a5e5b6b3-724f-4a9a-af2e-45aa3fb375b9" providerId="AD" clId="Web-{27B39E1B-09E8-022B-3AE3-506E721BDE2D}" dt="2023-07-31T21:49:12.533" v="264"/>
        <pc:sldMkLst>
          <pc:docMk/>
          <pc:sldMk cId="3270345332" sldId="375"/>
        </pc:sldMkLst>
      </pc:sldChg>
      <pc:sldChg chg="modNotes">
        <pc:chgData name="Chan, Yi" userId="S::yi.chan_atkinsglobal.com#ext#@bloomsburie.onmicrosoft.com::a5e5b6b3-724f-4a9a-af2e-45aa3fb375b9" providerId="AD" clId="Web-{27B39E1B-09E8-022B-3AE3-506E721BDE2D}" dt="2023-07-31T21:40:56.625" v="71"/>
        <pc:sldMkLst>
          <pc:docMk/>
          <pc:sldMk cId="813859000" sldId="388"/>
        </pc:sldMkLst>
      </pc:sldChg>
      <pc:sldChg chg="modSp modNotes">
        <pc:chgData name="Chan, Yi" userId="S::yi.chan_atkinsglobal.com#ext#@bloomsburie.onmicrosoft.com::a5e5b6b3-724f-4a9a-af2e-45aa3fb375b9" providerId="AD" clId="Web-{27B39E1B-09E8-022B-3AE3-506E721BDE2D}" dt="2023-07-31T21:48:28.906" v="260"/>
        <pc:sldMkLst>
          <pc:docMk/>
          <pc:sldMk cId="225699714" sldId="389"/>
        </pc:sldMkLst>
        <pc:spChg chg="mod">
          <ac:chgData name="Chan, Yi" userId="S::yi.chan_atkinsglobal.com#ext#@bloomsburie.onmicrosoft.com::a5e5b6b3-724f-4a9a-af2e-45aa3fb375b9" providerId="AD" clId="Web-{27B39E1B-09E8-022B-3AE3-506E721BDE2D}" dt="2023-07-31T21:47:12.966" v="182" actId="1076"/>
          <ac:spMkLst>
            <pc:docMk/>
            <pc:sldMk cId="225699714" sldId="389"/>
            <ac:spMk id="4" creationId="{A450DF86-32A1-403A-12F7-B07BA82CD141}"/>
          </ac:spMkLst>
        </pc:spChg>
        <pc:spChg chg="mod">
          <ac:chgData name="Chan, Yi" userId="S::yi.chan_atkinsglobal.com#ext#@bloomsburie.onmicrosoft.com::a5e5b6b3-724f-4a9a-af2e-45aa3fb375b9" providerId="AD" clId="Web-{27B39E1B-09E8-022B-3AE3-506E721BDE2D}" dt="2023-07-31T21:47:18.154" v="183" actId="14100"/>
          <ac:spMkLst>
            <pc:docMk/>
            <pc:sldMk cId="225699714" sldId="389"/>
            <ac:spMk id="6" creationId="{E21DF42F-6C7D-F678-FE71-31DCFA80802A}"/>
          </ac:spMkLst>
        </pc:spChg>
      </pc:sldChg>
      <pc:sldChg chg="modNotes">
        <pc:chgData name="Chan, Yi" userId="S::yi.chan_atkinsglobal.com#ext#@bloomsburie.onmicrosoft.com::a5e5b6b3-724f-4a9a-af2e-45aa3fb375b9" providerId="AD" clId="Web-{27B39E1B-09E8-022B-3AE3-506E721BDE2D}" dt="2023-07-31T21:41:36.485" v="138"/>
        <pc:sldMkLst>
          <pc:docMk/>
          <pc:sldMk cId="523655970" sldId="423"/>
        </pc:sldMkLst>
      </pc:sldChg>
      <pc:sldChg chg="modSp">
        <pc:chgData name="Chan, Yi" userId="S::yi.chan_atkinsglobal.com#ext#@bloomsburie.onmicrosoft.com::a5e5b6b3-724f-4a9a-af2e-45aa3fb375b9" providerId="AD" clId="Web-{27B39E1B-09E8-022B-3AE3-506E721BDE2D}" dt="2023-07-31T21:45:49.025" v="171" actId="20577"/>
        <pc:sldMkLst>
          <pc:docMk/>
          <pc:sldMk cId="290803104" sldId="447"/>
        </pc:sldMkLst>
        <pc:spChg chg="mod">
          <ac:chgData name="Chan, Yi" userId="S::yi.chan_atkinsglobal.com#ext#@bloomsburie.onmicrosoft.com::a5e5b6b3-724f-4a9a-af2e-45aa3fb375b9" providerId="AD" clId="Web-{27B39E1B-09E8-022B-3AE3-506E721BDE2D}" dt="2023-07-31T21:45:49.025" v="171" actId="20577"/>
          <ac:spMkLst>
            <pc:docMk/>
            <pc:sldMk cId="290803104" sldId="447"/>
            <ac:spMk id="2" creationId="{8BDC4499-2975-4C3A-A5FA-B58A8F1DEE80}"/>
          </ac:spMkLst>
        </pc:spChg>
      </pc:sldChg>
      <pc:sldChg chg="modSp del ord">
        <pc:chgData name="Chan, Yi" userId="S::yi.chan_atkinsglobal.com#ext#@bloomsburie.onmicrosoft.com::a5e5b6b3-724f-4a9a-af2e-45aa3fb375b9" providerId="AD" clId="Web-{27B39E1B-09E8-022B-3AE3-506E721BDE2D}" dt="2023-07-31T21:44:31.617" v="166"/>
        <pc:sldMkLst>
          <pc:docMk/>
          <pc:sldMk cId="4089879787" sldId="451"/>
        </pc:sldMkLst>
        <pc:spChg chg="mod">
          <ac:chgData name="Chan, Yi" userId="S::yi.chan_atkinsglobal.com#ext#@bloomsburie.onmicrosoft.com::a5e5b6b3-724f-4a9a-af2e-45aa3fb375b9" providerId="AD" clId="Web-{27B39E1B-09E8-022B-3AE3-506E721BDE2D}" dt="2023-07-31T21:42:36.269" v="150" actId="1076"/>
          <ac:spMkLst>
            <pc:docMk/>
            <pc:sldMk cId="4089879787" sldId="451"/>
            <ac:spMk id="2" creationId="{769B39AD-1205-4BFA-96D5-472EEE62D28C}"/>
          </ac:spMkLst>
        </pc:spChg>
        <pc:spChg chg="mod">
          <ac:chgData name="Chan, Yi" userId="S::yi.chan_atkinsglobal.com#ext#@bloomsburie.onmicrosoft.com::a5e5b6b3-724f-4a9a-af2e-45aa3fb375b9" providerId="AD" clId="Web-{27B39E1B-09E8-022B-3AE3-506E721BDE2D}" dt="2023-07-31T21:42:32.269" v="149" actId="20577"/>
          <ac:spMkLst>
            <pc:docMk/>
            <pc:sldMk cId="4089879787" sldId="451"/>
            <ac:spMk id="4" creationId="{32E9C2FB-D600-462F-9A9E-49A20F6785E3}"/>
          </ac:spMkLst>
        </pc:spChg>
      </pc:sldChg>
    </pc:docChg>
  </pc:docChgLst>
  <pc:docChgLst>
    <pc:chgData name="Chan, Yi" userId="65555aaa-6558-4708-932f-47d12de9d8b3" providerId="ADAL" clId="{4F128B83-CC76-407E-8AA2-32244D4330F2}"/>
    <pc:docChg chg="custSel modSld">
      <pc:chgData name="Chan, Yi" userId="65555aaa-6558-4708-932f-47d12de9d8b3" providerId="ADAL" clId="{4F128B83-CC76-407E-8AA2-32244D4330F2}" dt="2023-08-01T14:30:41.854" v="29" actId="33524"/>
      <pc:docMkLst>
        <pc:docMk/>
      </pc:docMkLst>
      <pc:sldChg chg="modSp mod">
        <pc:chgData name="Chan, Yi" userId="65555aaa-6558-4708-932f-47d12de9d8b3" providerId="ADAL" clId="{4F128B83-CC76-407E-8AA2-32244D4330F2}" dt="2023-08-01T14:30:41.854" v="29" actId="33524"/>
        <pc:sldMkLst>
          <pc:docMk/>
          <pc:sldMk cId="290803104" sldId="447"/>
        </pc:sldMkLst>
        <pc:spChg chg="mod">
          <ac:chgData name="Chan, Yi" userId="65555aaa-6558-4708-932f-47d12de9d8b3" providerId="ADAL" clId="{4F128B83-CC76-407E-8AA2-32244D4330F2}" dt="2023-08-01T14:30:41.854" v="29" actId="33524"/>
          <ac:spMkLst>
            <pc:docMk/>
            <pc:sldMk cId="290803104" sldId="447"/>
            <ac:spMk id="2" creationId="{8BDC4499-2975-4C3A-A5FA-B58A8F1DEE80}"/>
          </ac:spMkLst>
        </pc:spChg>
      </pc:sldChg>
    </pc:docChg>
  </pc:docChgLst>
  <pc:docChgLst>
    <pc:chgData name="Julia Weeks" userId="15e19876-d8cd-4fb8-a178-60d7be33e969" providerId="ADAL" clId="{0B9BD039-6EA4-4215-8CC2-3A180ECE70E3}"/>
    <pc:docChg chg="custSel modSld">
      <pc:chgData name="Julia Weeks" userId="15e19876-d8cd-4fb8-a178-60d7be33e969" providerId="ADAL" clId="{0B9BD039-6EA4-4215-8CC2-3A180ECE70E3}" dt="2023-10-25T16:44:55.983" v="18"/>
      <pc:docMkLst>
        <pc:docMk/>
      </pc:docMkLst>
      <pc:sldChg chg="modSp mod">
        <pc:chgData name="Julia Weeks" userId="15e19876-d8cd-4fb8-a178-60d7be33e969" providerId="ADAL" clId="{0B9BD039-6EA4-4215-8CC2-3A180ECE70E3}" dt="2023-10-25T16:44:55.983" v="18"/>
        <pc:sldMkLst>
          <pc:docMk/>
          <pc:sldMk cId="2480642953" sldId="328"/>
        </pc:sldMkLst>
        <pc:spChg chg="mod">
          <ac:chgData name="Julia Weeks" userId="15e19876-d8cd-4fb8-a178-60d7be33e969" providerId="ADAL" clId="{0B9BD039-6EA4-4215-8CC2-3A180ECE70E3}" dt="2023-10-25T16:44:55.983" v="18"/>
          <ac:spMkLst>
            <pc:docMk/>
            <pc:sldMk cId="2480642953" sldId="328"/>
            <ac:spMk id="2" creationId="{E3080F9C-3DDD-10E8-0218-210BCDD9CA12}"/>
          </ac:spMkLst>
        </pc:spChg>
      </pc:sldChg>
      <pc:sldChg chg="modSp mod">
        <pc:chgData name="Julia Weeks" userId="15e19876-d8cd-4fb8-a178-60d7be33e969" providerId="ADAL" clId="{0B9BD039-6EA4-4215-8CC2-3A180ECE70E3}" dt="2023-10-24T19:45:34.418" v="15" actId="20577"/>
        <pc:sldMkLst>
          <pc:docMk/>
          <pc:sldMk cId="3270345332" sldId="375"/>
        </pc:sldMkLst>
        <pc:spChg chg="mod">
          <ac:chgData name="Julia Weeks" userId="15e19876-d8cd-4fb8-a178-60d7be33e969" providerId="ADAL" clId="{0B9BD039-6EA4-4215-8CC2-3A180ECE70E3}" dt="2023-10-24T19:45:34.418" v="15" actId="20577"/>
          <ac:spMkLst>
            <pc:docMk/>
            <pc:sldMk cId="3270345332" sldId="375"/>
            <ac:spMk id="5" creationId="{A670ECBF-8610-B173-187C-433145C63B2D}"/>
          </ac:spMkLst>
        </pc:spChg>
      </pc:sldChg>
      <pc:sldChg chg="modSp mod">
        <pc:chgData name="Julia Weeks" userId="15e19876-d8cd-4fb8-a178-60d7be33e969" providerId="ADAL" clId="{0B9BD039-6EA4-4215-8CC2-3A180ECE70E3}" dt="2023-10-24T19:43:31.974" v="2" actId="20577"/>
        <pc:sldMkLst>
          <pc:docMk/>
          <pc:sldMk cId="813859000" sldId="388"/>
        </pc:sldMkLst>
        <pc:spChg chg="mod">
          <ac:chgData name="Julia Weeks" userId="15e19876-d8cd-4fb8-a178-60d7be33e969" providerId="ADAL" clId="{0B9BD039-6EA4-4215-8CC2-3A180ECE70E3}" dt="2023-10-24T19:43:31.974" v="2" actId="20577"/>
          <ac:spMkLst>
            <pc:docMk/>
            <pc:sldMk cId="813859000" sldId="388"/>
            <ac:spMk id="2" creationId="{CB70AE53-CECD-49CF-BF63-4D29403D8DC8}"/>
          </ac:spMkLst>
        </pc:spChg>
      </pc:sldChg>
      <pc:sldChg chg="modSp">
        <pc:chgData name="Julia Weeks" userId="15e19876-d8cd-4fb8-a178-60d7be33e969" providerId="ADAL" clId="{0B9BD039-6EA4-4215-8CC2-3A180ECE70E3}" dt="2023-10-24T19:46:44.985" v="17"/>
        <pc:sldMkLst>
          <pc:docMk/>
          <pc:sldMk cId="15955817" sldId="454"/>
        </pc:sldMkLst>
        <pc:spChg chg="mod">
          <ac:chgData name="Julia Weeks" userId="15e19876-d8cd-4fb8-a178-60d7be33e969" providerId="ADAL" clId="{0B9BD039-6EA4-4215-8CC2-3A180ECE70E3}" dt="2023-10-24T19:46:44.985" v="17"/>
          <ac:spMkLst>
            <pc:docMk/>
            <pc:sldMk cId="15955817" sldId="454"/>
            <ac:spMk id="21" creationId="{CC349355-2C55-1F2E-BCD8-A7F3167D2E3E}"/>
          </ac:spMkLst>
        </pc:spChg>
      </pc:sldChg>
    </pc:docChg>
  </pc:docChgLst>
  <pc:docChgLst>
    <pc:chgData name="Kim Santiago" userId="4b362663-76cb-47d1-bd79-4bd99be769b1" providerId="ADAL" clId="{A343D8C5-F07B-42FC-ACA1-89A641507051}"/>
    <pc:docChg chg="undo custSel addSld delSld modSld sldOrd modMainMaster">
      <pc:chgData name="Kim Santiago" userId="4b362663-76cb-47d1-bd79-4bd99be769b1" providerId="ADAL" clId="{A343D8C5-F07B-42FC-ACA1-89A641507051}" dt="2023-08-03T19:56:48.885" v="3758"/>
      <pc:docMkLst>
        <pc:docMk/>
      </pc:docMkLst>
      <pc:sldChg chg="del">
        <pc:chgData name="Kim Santiago" userId="4b362663-76cb-47d1-bd79-4bd99be769b1" providerId="ADAL" clId="{A343D8C5-F07B-42FC-ACA1-89A641507051}" dt="2023-08-01T00:02:30.391" v="907" actId="47"/>
        <pc:sldMkLst>
          <pc:docMk/>
          <pc:sldMk cId="3586083688" sldId="312"/>
        </pc:sldMkLst>
      </pc:sldChg>
      <pc:sldChg chg="modSp mod">
        <pc:chgData name="Kim Santiago" userId="4b362663-76cb-47d1-bd79-4bd99be769b1" providerId="ADAL" clId="{A343D8C5-F07B-42FC-ACA1-89A641507051}" dt="2023-07-25T17:48:47.653" v="8" actId="20577"/>
        <pc:sldMkLst>
          <pc:docMk/>
          <pc:sldMk cId="3015624781" sldId="325"/>
        </pc:sldMkLst>
        <pc:spChg chg="mod">
          <ac:chgData name="Kim Santiago" userId="4b362663-76cb-47d1-bd79-4bd99be769b1" providerId="ADAL" clId="{A343D8C5-F07B-42FC-ACA1-89A641507051}" dt="2023-07-25T17:48:47.653" v="8" actId="20577"/>
          <ac:spMkLst>
            <pc:docMk/>
            <pc:sldMk cId="3015624781" sldId="325"/>
            <ac:spMk id="2" creationId="{AA3BFDE4-248B-C143-50A9-34890E3F2A28}"/>
          </ac:spMkLst>
        </pc:spChg>
      </pc:sldChg>
      <pc:sldChg chg="modSp mod">
        <pc:chgData name="Kim Santiago" userId="4b362663-76cb-47d1-bd79-4bd99be769b1" providerId="ADAL" clId="{A343D8C5-F07B-42FC-ACA1-89A641507051}" dt="2023-08-01T21:37:43.004" v="3754" actId="6549"/>
        <pc:sldMkLst>
          <pc:docMk/>
          <pc:sldMk cId="2480642953" sldId="328"/>
        </pc:sldMkLst>
        <pc:spChg chg="mod">
          <ac:chgData name="Kim Santiago" userId="4b362663-76cb-47d1-bd79-4bd99be769b1" providerId="ADAL" clId="{A343D8C5-F07B-42FC-ACA1-89A641507051}" dt="2023-08-01T21:37:43.004" v="3754" actId="6549"/>
          <ac:spMkLst>
            <pc:docMk/>
            <pc:sldMk cId="2480642953" sldId="328"/>
            <ac:spMk id="2" creationId="{E3080F9C-3DDD-10E8-0218-210BCDD9CA12}"/>
          </ac:spMkLst>
        </pc:spChg>
        <pc:spChg chg="mod ord">
          <ac:chgData name="Kim Santiago" userId="4b362663-76cb-47d1-bd79-4bd99be769b1" providerId="ADAL" clId="{A343D8C5-F07B-42FC-ACA1-89A641507051}" dt="2023-07-31T13:38:53.847" v="33"/>
          <ac:spMkLst>
            <pc:docMk/>
            <pc:sldMk cId="2480642953" sldId="328"/>
            <ac:spMk id="4" creationId="{707F604E-C44C-53F6-AFBC-3B1D131412F7}"/>
          </ac:spMkLst>
        </pc:spChg>
      </pc:sldChg>
      <pc:sldChg chg="modSp new mod">
        <pc:chgData name="Kim Santiago" userId="4b362663-76cb-47d1-bd79-4bd99be769b1" providerId="ADAL" clId="{A343D8C5-F07B-42FC-ACA1-89A641507051}" dt="2023-08-01T11:24:02.379" v="3295" actId="20577"/>
        <pc:sldMkLst>
          <pc:docMk/>
          <pc:sldMk cId="1059215435" sldId="329"/>
        </pc:sldMkLst>
        <pc:spChg chg="mod">
          <ac:chgData name="Kim Santiago" userId="4b362663-76cb-47d1-bd79-4bd99be769b1" providerId="ADAL" clId="{A343D8C5-F07B-42FC-ACA1-89A641507051}" dt="2023-07-25T17:54:53.298" v="25" actId="20577"/>
          <ac:spMkLst>
            <pc:docMk/>
            <pc:sldMk cId="1059215435" sldId="329"/>
            <ac:spMk id="2" creationId="{F5C477B9-62AF-D427-BA4F-D94D4EEFCA35}"/>
          </ac:spMkLst>
        </pc:spChg>
        <pc:spChg chg="mod ord">
          <ac:chgData name="Kim Santiago" userId="4b362663-76cb-47d1-bd79-4bd99be769b1" providerId="ADAL" clId="{A343D8C5-F07B-42FC-ACA1-89A641507051}" dt="2023-08-01T11:24:02.379" v="3295" actId="20577"/>
          <ac:spMkLst>
            <pc:docMk/>
            <pc:sldMk cId="1059215435" sldId="329"/>
            <ac:spMk id="5" creationId="{AA7D454C-603D-D558-B638-81515286F7E4}"/>
          </ac:spMkLst>
        </pc:spChg>
      </pc:sldChg>
      <pc:sldChg chg="addSp delSp modSp del mod chgLayout">
        <pc:chgData name="Kim Santiago" userId="4b362663-76cb-47d1-bd79-4bd99be769b1" providerId="ADAL" clId="{A343D8C5-F07B-42FC-ACA1-89A641507051}" dt="2023-08-01T01:47:46.556" v="1826" actId="47"/>
        <pc:sldMkLst>
          <pc:docMk/>
          <pc:sldMk cId="572840278" sldId="355"/>
        </pc:sldMkLst>
        <pc:spChg chg="mod ord">
          <ac:chgData name="Kim Santiago" userId="4b362663-76cb-47d1-bd79-4bd99be769b1" providerId="ADAL" clId="{A343D8C5-F07B-42FC-ACA1-89A641507051}" dt="2023-08-01T01:47:09.921" v="1822" actId="21"/>
          <ac:spMkLst>
            <pc:docMk/>
            <pc:sldMk cId="572840278" sldId="355"/>
            <ac:spMk id="2" creationId="{769B39AD-1205-4BFA-96D5-472EEE62D28C}"/>
          </ac:spMkLst>
        </pc:spChg>
        <pc:spChg chg="del mod">
          <ac:chgData name="Kim Santiago" userId="4b362663-76cb-47d1-bd79-4bd99be769b1" providerId="ADAL" clId="{A343D8C5-F07B-42FC-ACA1-89A641507051}" dt="2023-07-31T23:55:12.578" v="749" actId="478"/>
          <ac:spMkLst>
            <pc:docMk/>
            <pc:sldMk cId="572840278" sldId="355"/>
            <ac:spMk id="3" creationId="{C8FB5EDD-E64D-4753-A0F1-15EEAB63DCB2}"/>
          </ac:spMkLst>
        </pc:spChg>
        <pc:spChg chg="mod ord">
          <ac:chgData name="Kim Santiago" userId="4b362663-76cb-47d1-bd79-4bd99be769b1" providerId="ADAL" clId="{A343D8C5-F07B-42FC-ACA1-89A641507051}" dt="2023-08-01T01:38:52.863" v="1764" actId="6264"/>
          <ac:spMkLst>
            <pc:docMk/>
            <pc:sldMk cId="572840278" sldId="355"/>
            <ac:spMk id="5" creationId="{C6778897-3093-4A84-88B0-DF55B6E0BAF8}"/>
          </ac:spMkLst>
        </pc:spChg>
        <pc:spChg chg="mod ord">
          <ac:chgData name="Kim Santiago" userId="4b362663-76cb-47d1-bd79-4bd99be769b1" providerId="ADAL" clId="{A343D8C5-F07B-42FC-ACA1-89A641507051}" dt="2023-08-01T01:38:52.863" v="1764" actId="6264"/>
          <ac:spMkLst>
            <pc:docMk/>
            <pc:sldMk cId="572840278" sldId="355"/>
            <ac:spMk id="6" creationId="{4192FE35-453E-4FA0-B930-D05294E37883}"/>
          </ac:spMkLst>
        </pc:spChg>
        <pc:spChg chg="add del mod">
          <ac:chgData name="Kim Santiago" userId="4b362663-76cb-47d1-bd79-4bd99be769b1" providerId="ADAL" clId="{A343D8C5-F07B-42FC-ACA1-89A641507051}" dt="2023-07-31T23:57:38.321" v="750" actId="478"/>
          <ac:spMkLst>
            <pc:docMk/>
            <pc:sldMk cId="572840278" sldId="355"/>
            <ac:spMk id="7" creationId="{C7CA6622-F258-8D61-7306-A66B5DFB75D7}"/>
          </ac:spMkLst>
        </pc:spChg>
        <pc:spChg chg="add del mod">
          <ac:chgData name="Kim Santiago" userId="4b362663-76cb-47d1-bd79-4bd99be769b1" providerId="ADAL" clId="{A343D8C5-F07B-42FC-ACA1-89A641507051}" dt="2023-08-01T01:38:52.863" v="1764" actId="6264"/>
          <ac:spMkLst>
            <pc:docMk/>
            <pc:sldMk cId="572840278" sldId="355"/>
            <ac:spMk id="9" creationId="{DC42DE70-F7C3-48C1-6ADD-2A5144B2645B}"/>
          </ac:spMkLst>
        </pc:spChg>
        <pc:spChg chg="add del mod">
          <ac:chgData name="Kim Santiago" userId="4b362663-76cb-47d1-bd79-4bd99be769b1" providerId="ADAL" clId="{A343D8C5-F07B-42FC-ACA1-89A641507051}" dt="2023-08-01T01:38:52.863" v="1764" actId="6264"/>
          <ac:spMkLst>
            <pc:docMk/>
            <pc:sldMk cId="572840278" sldId="355"/>
            <ac:spMk id="10" creationId="{D0223179-98F6-3A23-C69E-C9121BC75C5A}"/>
          </ac:spMkLst>
        </pc:spChg>
        <pc:spChg chg="mod ord">
          <ac:chgData name="Kim Santiago" userId="4b362663-76cb-47d1-bd79-4bd99be769b1" providerId="ADAL" clId="{A343D8C5-F07B-42FC-ACA1-89A641507051}" dt="2023-08-01T01:46:45.277" v="1817" actId="27636"/>
          <ac:spMkLst>
            <pc:docMk/>
            <pc:sldMk cId="572840278" sldId="355"/>
            <ac:spMk id="11" creationId="{6CCCAE36-28EA-FFFD-3E5B-152C4CE8C989}"/>
          </ac:spMkLst>
        </pc:spChg>
        <pc:spChg chg="add del mod">
          <ac:chgData name="Kim Santiago" userId="4b362663-76cb-47d1-bd79-4bd99be769b1" providerId="ADAL" clId="{A343D8C5-F07B-42FC-ACA1-89A641507051}" dt="2023-08-01T01:38:52.863" v="1764" actId="6264"/>
          <ac:spMkLst>
            <pc:docMk/>
            <pc:sldMk cId="572840278" sldId="355"/>
            <ac:spMk id="12" creationId="{94E9C09B-C0B6-2FC9-DA0A-557A9751F2C0}"/>
          </ac:spMkLst>
        </pc:spChg>
        <pc:spChg chg="add del mod">
          <ac:chgData name="Kim Santiago" userId="4b362663-76cb-47d1-bd79-4bd99be769b1" providerId="ADAL" clId="{A343D8C5-F07B-42FC-ACA1-89A641507051}" dt="2023-08-01T01:38:52.863" v="1764" actId="6264"/>
          <ac:spMkLst>
            <pc:docMk/>
            <pc:sldMk cId="572840278" sldId="355"/>
            <ac:spMk id="13" creationId="{CD8245ED-41D4-2AD6-7E70-9BCB09A907EF}"/>
          </ac:spMkLst>
        </pc:spChg>
        <pc:spChg chg="add del mod ord">
          <ac:chgData name="Kim Santiago" userId="4b362663-76cb-47d1-bd79-4bd99be769b1" providerId="ADAL" clId="{A343D8C5-F07B-42FC-ACA1-89A641507051}" dt="2023-08-01T01:41:52.836" v="1782" actId="931"/>
          <ac:spMkLst>
            <pc:docMk/>
            <pc:sldMk cId="572840278" sldId="355"/>
            <ac:spMk id="14" creationId="{43261D64-0191-1F5A-8F96-55F6743CC62C}"/>
          </ac:spMkLst>
        </pc:spChg>
        <pc:spChg chg="add mod">
          <ac:chgData name="Kim Santiago" userId="4b362663-76cb-47d1-bd79-4bd99be769b1" providerId="ADAL" clId="{A343D8C5-F07B-42FC-ACA1-89A641507051}" dt="2023-08-01T01:45:43.304" v="1803" actId="21"/>
          <ac:spMkLst>
            <pc:docMk/>
            <pc:sldMk cId="572840278" sldId="355"/>
            <ac:spMk id="20" creationId="{8098687F-2AC5-E3FF-7FD5-778173535C38}"/>
          </ac:spMkLst>
        </pc:spChg>
        <pc:grpChg chg="del">
          <ac:chgData name="Kim Santiago" userId="4b362663-76cb-47d1-bd79-4bd99be769b1" providerId="ADAL" clId="{A343D8C5-F07B-42FC-ACA1-89A641507051}" dt="2023-07-31T13:37:49.759" v="30" actId="478"/>
          <ac:grpSpMkLst>
            <pc:docMk/>
            <pc:sldMk cId="572840278" sldId="355"/>
            <ac:grpSpMk id="7" creationId="{0533A59E-DD73-1FAB-63BA-3FAA756255B8}"/>
          </ac:grpSpMkLst>
        </pc:grpChg>
        <pc:grpChg chg="del">
          <ac:chgData name="Kim Santiago" userId="4b362663-76cb-47d1-bd79-4bd99be769b1" providerId="ADAL" clId="{A343D8C5-F07B-42FC-ACA1-89A641507051}" dt="2023-07-31T13:37:45.466" v="26" actId="478"/>
          <ac:grpSpMkLst>
            <pc:docMk/>
            <pc:sldMk cId="572840278" sldId="355"/>
            <ac:grpSpMk id="32" creationId="{00ABA730-24E3-E2E0-537E-BA4C76D7275B}"/>
          </ac:grpSpMkLst>
        </pc:grpChg>
        <pc:grpChg chg="del">
          <ac:chgData name="Kim Santiago" userId="4b362663-76cb-47d1-bd79-4bd99be769b1" providerId="ADAL" clId="{A343D8C5-F07B-42FC-ACA1-89A641507051}" dt="2023-07-31T13:37:46.912" v="27" actId="478"/>
          <ac:grpSpMkLst>
            <pc:docMk/>
            <pc:sldMk cId="572840278" sldId="355"/>
            <ac:grpSpMk id="34" creationId="{0B6E3CAF-CD95-3807-E9DC-6EA1EC049EA0}"/>
          </ac:grpSpMkLst>
        </pc:grpChg>
        <pc:grpChg chg="del">
          <ac:chgData name="Kim Santiago" userId="4b362663-76cb-47d1-bd79-4bd99be769b1" providerId="ADAL" clId="{A343D8C5-F07B-42FC-ACA1-89A641507051}" dt="2023-07-31T13:37:47.975" v="28" actId="478"/>
          <ac:grpSpMkLst>
            <pc:docMk/>
            <pc:sldMk cId="572840278" sldId="355"/>
            <ac:grpSpMk id="35" creationId="{C2E2730B-C2DC-A76C-9F9C-6F337114322B}"/>
          </ac:grpSpMkLst>
        </pc:grpChg>
        <pc:grpChg chg="del">
          <ac:chgData name="Kim Santiago" userId="4b362663-76cb-47d1-bd79-4bd99be769b1" providerId="ADAL" clId="{A343D8C5-F07B-42FC-ACA1-89A641507051}" dt="2023-07-31T13:37:48.713" v="29" actId="478"/>
          <ac:grpSpMkLst>
            <pc:docMk/>
            <pc:sldMk cId="572840278" sldId="355"/>
            <ac:grpSpMk id="36" creationId="{AA7D5258-8C50-BA89-DEC9-F4D135BE9691}"/>
          </ac:grpSpMkLst>
        </pc:grpChg>
        <pc:picChg chg="add del mod ord">
          <ac:chgData name="Kim Santiago" userId="4b362663-76cb-47d1-bd79-4bd99be769b1" providerId="ADAL" clId="{A343D8C5-F07B-42FC-ACA1-89A641507051}" dt="2023-08-01T01:42:49.873" v="1790" actId="478"/>
          <ac:picMkLst>
            <pc:docMk/>
            <pc:sldMk cId="572840278" sldId="355"/>
            <ac:picMk id="8" creationId="{F2B21CB1-FC94-2FF6-6547-0F3090AFB399}"/>
          </ac:picMkLst>
        </pc:picChg>
        <pc:picChg chg="add del mod">
          <ac:chgData name="Kim Santiago" userId="4b362663-76cb-47d1-bd79-4bd99be769b1" providerId="ADAL" clId="{A343D8C5-F07B-42FC-ACA1-89A641507051}" dt="2023-08-01T01:40:17.449" v="1773" actId="931"/>
          <ac:picMkLst>
            <pc:docMk/>
            <pc:sldMk cId="572840278" sldId="355"/>
            <ac:picMk id="16" creationId="{D167EA36-5F43-88A0-BBA0-7235A22B10AC}"/>
          </ac:picMkLst>
        </pc:picChg>
        <pc:picChg chg="add del mod">
          <ac:chgData name="Kim Santiago" userId="4b362663-76cb-47d1-bd79-4bd99be769b1" providerId="ADAL" clId="{A343D8C5-F07B-42FC-ACA1-89A641507051}" dt="2023-08-01T01:45:43.304" v="1803" actId="21"/>
          <ac:picMkLst>
            <pc:docMk/>
            <pc:sldMk cId="572840278" sldId="355"/>
            <ac:picMk id="18" creationId="{A16ED92A-F07B-AC5B-89A0-5BFCA839C5DF}"/>
          </ac:picMkLst>
        </pc:picChg>
      </pc:sldChg>
      <pc:sldChg chg="modSp mod modNotesTx">
        <pc:chgData name="Kim Santiago" userId="4b362663-76cb-47d1-bd79-4bd99be769b1" providerId="ADAL" clId="{A343D8C5-F07B-42FC-ACA1-89A641507051}" dt="2023-08-01T06:23:53.963" v="2306" actId="6549"/>
        <pc:sldMkLst>
          <pc:docMk/>
          <pc:sldMk cId="151452833" sldId="356"/>
        </pc:sldMkLst>
        <pc:spChg chg="mod">
          <ac:chgData name="Kim Santiago" userId="4b362663-76cb-47d1-bd79-4bd99be769b1" providerId="ADAL" clId="{A343D8C5-F07B-42FC-ACA1-89A641507051}" dt="2023-08-01T01:44:48.497" v="1801" actId="6549"/>
          <ac:spMkLst>
            <pc:docMk/>
            <pc:sldMk cId="151452833" sldId="356"/>
            <ac:spMk id="2" creationId="{42AE169C-DBF6-431B-BA07-7DA8AD4CBD41}"/>
          </ac:spMkLst>
        </pc:spChg>
        <pc:spChg chg="mod ord">
          <ac:chgData name="Kim Santiago" userId="4b362663-76cb-47d1-bd79-4bd99be769b1" providerId="ADAL" clId="{A343D8C5-F07B-42FC-ACA1-89A641507051}" dt="2023-08-01T02:16:47.844" v="2029" actId="20577"/>
          <ac:spMkLst>
            <pc:docMk/>
            <pc:sldMk cId="151452833" sldId="356"/>
            <ac:spMk id="4" creationId="{648570AF-EE3D-4FA6-B84A-54C23D415D2D}"/>
          </ac:spMkLst>
        </pc:spChg>
        <pc:picChg chg="mod">
          <ac:chgData name="Kim Santiago" userId="4b362663-76cb-47d1-bd79-4bd99be769b1" providerId="ADAL" clId="{A343D8C5-F07B-42FC-ACA1-89A641507051}" dt="2023-08-01T05:38:07.957" v="2284" actId="962"/>
          <ac:picMkLst>
            <pc:docMk/>
            <pc:sldMk cId="151452833" sldId="356"/>
            <ac:picMk id="8" creationId="{DC4B0AEA-4F02-5C33-B441-DA05CAFF7978}"/>
          </ac:picMkLst>
        </pc:picChg>
      </pc:sldChg>
      <pc:sldChg chg="modSp mod modNotesTx">
        <pc:chgData name="Kim Santiago" userId="4b362663-76cb-47d1-bd79-4bd99be769b1" providerId="ADAL" clId="{A343D8C5-F07B-42FC-ACA1-89A641507051}" dt="2023-08-01T06:54:59.002" v="2385" actId="6549"/>
        <pc:sldMkLst>
          <pc:docMk/>
          <pc:sldMk cId="4178466112" sldId="357"/>
        </pc:sldMkLst>
        <pc:spChg chg="mod">
          <ac:chgData name="Kim Santiago" userId="4b362663-76cb-47d1-bd79-4bd99be769b1" providerId="ADAL" clId="{A343D8C5-F07B-42FC-ACA1-89A641507051}" dt="2023-08-01T06:46:56.901" v="2377" actId="20577"/>
          <ac:spMkLst>
            <pc:docMk/>
            <pc:sldMk cId="4178466112" sldId="357"/>
            <ac:spMk id="2" creationId="{03F15E2C-7EF1-487C-8886-964AEDEFC704}"/>
          </ac:spMkLst>
        </pc:spChg>
        <pc:spChg chg="ord">
          <ac:chgData name="Kim Santiago" userId="4b362663-76cb-47d1-bd79-4bd99be769b1" providerId="ADAL" clId="{A343D8C5-F07B-42FC-ACA1-89A641507051}" dt="2023-08-01T00:56:26.208" v="1490"/>
          <ac:spMkLst>
            <pc:docMk/>
            <pc:sldMk cId="4178466112" sldId="357"/>
            <ac:spMk id="4" creationId="{870EAE70-950A-4990-8689-6DE5DEDD3C73}"/>
          </ac:spMkLst>
        </pc:spChg>
        <pc:picChg chg="mod">
          <ac:chgData name="Kim Santiago" userId="4b362663-76cb-47d1-bd79-4bd99be769b1" providerId="ADAL" clId="{A343D8C5-F07B-42FC-ACA1-89A641507051}" dt="2023-07-31T23:51:33.788" v="634" actId="962"/>
          <ac:picMkLst>
            <pc:docMk/>
            <pc:sldMk cId="4178466112" sldId="357"/>
            <ac:picMk id="8" creationId="{DB13B612-F3CB-0A86-AD53-E3E1947C81F8}"/>
          </ac:picMkLst>
        </pc:picChg>
      </pc:sldChg>
      <pc:sldChg chg="modSp mod modNotesTx">
        <pc:chgData name="Kim Santiago" userId="4b362663-76cb-47d1-bd79-4bd99be769b1" providerId="ADAL" clId="{A343D8C5-F07B-42FC-ACA1-89A641507051}" dt="2023-08-01T11:55:19.996" v="3320" actId="6549"/>
        <pc:sldMkLst>
          <pc:docMk/>
          <pc:sldMk cId="3270345332" sldId="375"/>
        </pc:sldMkLst>
        <pc:spChg chg="mod">
          <ac:chgData name="Kim Santiago" userId="4b362663-76cb-47d1-bd79-4bd99be769b1" providerId="ADAL" clId="{A343D8C5-F07B-42FC-ACA1-89A641507051}" dt="2023-08-01T02:28:33.691" v="2048" actId="20577"/>
          <ac:spMkLst>
            <pc:docMk/>
            <pc:sldMk cId="3270345332" sldId="375"/>
            <ac:spMk id="2" creationId="{081D1284-5D0B-45FC-9C47-68F0AD3DB548}"/>
          </ac:spMkLst>
        </pc:spChg>
        <pc:spChg chg="mod ord">
          <ac:chgData name="Kim Santiago" userId="4b362663-76cb-47d1-bd79-4bd99be769b1" providerId="ADAL" clId="{A343D8C5-F07B-42FC-ACA1-89A641507051}" dt="2023-08-01T03:41:35.503" v="2215" actId="20577"/>
          <ac:spMkLst>
            <pc:docMk/>
            <pc:sldMk cId="3270345332" sldId="375"/>
            <ac:spMk id="5" creationId="{A670ECBF-8610-B173-187C-433145C63B2D}"/>
          </ac:spMkLst>
        </pc:spChg>
      </pc:sldChg>
      <pc:sldChg chg="modSp mod modNotesTx">
        <pc:chgData name="Kim Santiago" userId="4b362663-76cb-47d1-bd79-4bd99be769b1" providerId="ADAL" clId="{A343D8C5-F07B-42FC-ACA1-89A641507051}" dt="2023-08-01T03:51:55.937" v="2217" actId="6549"/>
        <pc:sldMkLst>
          <pc:docMk/>
          <pc:sldMk cId="813859000" sldId="388"/>
        </pc:sldMkLst>
        <pc:spChg chg="mod">
          <ac:chgData name="Kim Santiago" userId="4b362663-76cb-47d1-bd79-4bd99be769b1" providerId="ADAL" clId="{A343D8C5-F07B-42FC-ACA1-89A641507051}" dt="2023-08-01T03:26:20.740" v="2187" actId="20577"/>
          <ac:spMkLst>
            <pc:docMk/>
            <pc:sldMk cId="813859000" sldId="388"/>
            <ac:spMk id="2" creationId="{CB70AE53-CECD-49CF-BF63-4D29403D8DC8}"/>
          </ac:spMkLst>
        </pc:spChg>
        <pc:spChg chg="mod">
          <ac:chgData name="Kim Santiago" userId="4b362663-76cb-47d1-bd79-4bd99be769b1" providerId="ADAL" clId="{A343D8C5-F07B-42FC-ACA1-89A641507051}" dt="2023-08-01T02:15:35.695" v="2018" actId="20577"/>
          <ac:spMkLst>
            <pc:docMk/>
            <pc:sldMk cId="813859000" sldId="388"/>
            <ac:spMk id="4" creationId="{EA5ADC5E-D228-4DB8-AFE7-AD4E132F1B44}"/>
          </ac:spMkLst>
        </pc:spChg>
      </pc:sldChg>
      <pc:sldChg chg="addSp delSp modSp del mod modClrScheme chgLayout">
        <pc:chgData name="Kim Santiago" userId="4b362663-76cb-47d1-bd79-4bd99be769b1" providerId="ADAL" clId="{A343D8C5-F07B-42FC-ACA1-89A641507051}" dt="2023-08-01T00:42:44.331" v="1316" actId="47"/>
        <pc:sldMkLst>
          <pc:docMk/>
          <pc:sldMk cId="225699714" sldId="389"/>
        </pc:sldMkLst>
        <pc:spChg chg="mod ord">
          <ac:chgData name="Kim Santiago" userId="4b362663-76cb-47d1-bd79-4bd99be769b1" providerId="ADAL" clId="{A343D8C5-F07B-42FC-ACA1-89A641507051}" dt="2023-08-01T00:22:29.123" v="1123"/>
          <ac:spMkLst>
            <pc:docMk/>
            <pc:sldMk cId="225699714" sldId="389"/>
            <ac:spMk id="2" creationId="{2EBA292D-856C-4074-BD52-DB9E174B82C4}"/>
          </ac:spMkLst>
        </pc:spChg>
        <pc:spChg chg="mod ord">
          <ac:chgData name="Kim Santiago" userId="4b362663-76cb-47d1-bd79-4bd99be769b1" providerId="ADAL" clId="{A343D8C5-F07B-42FC-ACA1-89A641507051}" dt="2023-08-01T00:22:57.232" v="1129"/>
          <ac:spMkLst>
            <pc:docMk/>
            <pc:sldMk cId="225699714" sldId="389"/>
            <ac:spMk id="3" creationId="{1118F129-24F1-488C-8FC9-D7045C50D062}"/>
          </ac:spMkLst>
        </pc:spChg>
        <pc:spChg chg="del mod">
          <ac:chgData name="Kim Santiago" userId="4b362663-76cb-47d1-bd79-4bd99be769b1" providerId="ADAL" clId="{A343D8C5-F07B-42FC-ACA1-89A641507051}" dt="2023-08-01T00:22:48.121" v="1125" actId="478"/>
          <ac:spMkLst>
            <pc:docMk/>
            <pc:sldMk cId="225699714" sldId="389"/>
            <ac:spMk id="4" creationId="{A450DF86-32A1-403A-12F7-B07BA82CD141}"/>
          </ac:spMkLst>
        </pc:spChg>
        <pc:spChg chg="add mod ord">
          <ac:chgData name="Kim Santiago" userId="4b362663-76cb-47d1-bd79-4bd99be769b1" providerId="ADAL" clId="{A343D8C5-F07B-42FC-ACA1-89A641507051}" dt="2023-08-01T00:32:28.172" v="1235" actId="6549"/>
          <ac:spMkLst>
            <pc:docMk/>
            <pc:sldMk cId="225699714" sldId="389"/>
            <ac:spMk id="5" creationId="{203A6112-E886-D9FD-F09B-E967276B00BC}"/>
          </ac:spMkLst>
        </pc:spChg>
        <pc:spChg chg="del mod">
          <ac:chgData name="Kim Santiago" userId="4b362663-76cb-47d1-bd79-4bd99be769b1" providerId="ADAL" clId="{A343D8C5-F07B-42FC-ACA1-89A641507051}" dt="2023-08-01T00:19:23.701" v="1071" actId="478"/>
          <ac:spMkLst>
            <pc:docMk/>
            <pc:sldMk cId="225699714" sldId="389"/>
            <ac:spMk id="6" creationId="{E21DF42F-6C7D-F678-FE71-31DCFA80802A}"/>
          </ac:spMkLst>
        </pc:spChg>
        <pc:spChg chg="del mod">
          <ac:chgData name="Kim Santiago" userId="4b362663-76cb-47d1-bd79-4bd99be769b1" providerId="ADAL" clId="{A343D8C5-F07B-42FC-ACA1-89A641507051}" dt="2023-08-01T00:14:56.265" v="989" actId="478"/>
          <ac:spMkLst>
            <pc:docMk/>
            <pc:sldMk cId="225699714" sldId="389"/>
            <ac:spMk id="8" creationId="{948551B2-175B-AC3D-A68C-4A13897B0997}"/>
          </ac:spMkLst>
        </pc:spChg>
        <pc:spChg chg="add mod ord">
          <ac:chgData name="Kim Santiago" userId="4b362663-76cb-47d1-bd79-4bd99be769b1" providerId="ADAL" clId="{A343D8C5-F07B-42FC-ACA1-89A641507051}" dt="2023-08-01T00:39:54.411" v="1275" actId="6549"/>
          <ac:spMkLst>
            <pc:docMk/>
            <pc:sldMk cId="225699714" sldId="389"/>
            <ac:spMk id="9" creationId="{A6F65B56-6FD4-6B30-1BCA-C4E54D65FB05}"/>
          </ac:spMkLst>
        </pc:spChg>
        <pc:spChg chg="add mod ord">
          <ac:chgData name="Kim Santiago" userId="4b362663-76cb-47d1-bd79-4bd99be769b1" providerId="ADAL" clId="{A343D8C5-F07B-42FC-ACA1-89A641507051}" dt="2023-08-01T00:23:06.941" v="1130"/>
          <ac:spMkLst>
            <pc:docMk/>
            <pc:sldMk cId="225699714" sldId="389"/>
            <ac:spMk id="10" creationId="{65B3A43F-6174-510E-988D-B84BE2079153}"/>
          </ac:spMkLst>
        </pc:spChg>
        <pc:spChg chg="add mod ord">
          <ac:chgData name="Kim Santiago" userId="4b362663-76cb-47d1-bd79-4bd99be769b1" providerId="ADAL" clId="{A343D8C5-F07B-42FC-ACA1-89A641507051}" dt="2023-08-01T00:27:12.157" v="1152" actId="6549"/>
          <ac:spMkLst>
            <pc:docMk/>
            <pc:sldMk cId="225699714" sldId="389"/>
            <ac:spMk id="11" creationId="{435DE189-D2AF-0A51-FB06-A0EE2109B04A}"/>
          </ac:spMkLst>
        </pc:spChg>
        <pc:spChg chg="add mod ord">
          <ac:chgData name="Kim Santiago" userId="4b362663-76cb-47d1-bd79-4bd99be769b1" providerId="ADAL" clId="{A343D8C5-F07B-42FC-ACA1-89A641507051}" dt="2023-08-01T00:23:14.862" v="1131"/>
          <ac:spMkLst>
            <pc:docMk/>
            <pc:sldMk cId="225699714" sldId="389"/>
            <ac:spMk id="12" creationId="{AE58BE1E-F49E-1EF3-54F6-0D5B72AC7E66}"/>
          </ac:spMkLst>
        </pc:spChg>
        <pc:spChg chg="del mod">
          <ac:chgData name="Kim Santiago" userId="4b362663-76cb-47d1-bd79-4bd99be769b1" providerId="ADAL" clId="{A343D8C5-F07B-42FC-ACA1-89A641507051}" dt="2023-08-01T00:18:21.565" v="1034" actId="478"/>
          <ac:spMkLst>
            <pc:docMk/>
            <pc:sldMk cId="225699714" sldId="389"/>
            <ac:spMk id="21" creationId="{2EE7236C-93D6-29B2-DB8A-FB00530E26F7}"/>
          </ac:spMkLst>
        </pc:spChg>
        <pc:spChg chg="del mod">
          <ac:chgData name="Kim Santiago" userId="4b362663-76cb-47d1-bd79-4bd99be769b1" providerId="ADAL" clId="{A343D8C5-F07B-42FC-ACA1-89A641507051}" dt="2023-08-01T00:20:51.257" v="1090" actId="478"/>
          <ac:spMkLst>
            <pc:docMk/>
            <pc:sldMk cId="225699714" sldId="389"/>
            <ac:spMk id="22" creationId="{9B62C4E6-26EF-5C07-2FFB-47D7479A878F}"/>
          </ac:spMkLst>
        </pc:spChg>
        <pc:picChg chg="del mod">
          <ac:chgData name="Kim Santiago" userId="4b362663-76cb-47d1-bd79-4bd99be769b1" providerId="ADAL" clId="{A343D8C5-F07B-42FC-ACA1-89A641507051}" dt="2023-08-01T00:14:52.462" v="988" actId="478"/>
          <ac:picMkLst>
            <pc:docMk/>
            <pc:sldMk cId="225699714" sldId="389"/>
            <ac:picMk id="7" creationId="{4E30892D-BE9A-4D7E-74BF-6E1C5CF6F717}"/>
          </ac:picMkLst>
        </pc:picChg>
      </pc:sldChg>
      <pc:sldChg chg="modSp mod modNotesTx">
        <pc:chgData name="Kim Santiago" userId="4b362663-76cb-47d1-bd79-4bd99be769b1" providerId="ADAL" clId="{A343D8C5-F07B-42FC-ACA1-89A641507051}" dt="2023-08-01T05:21:05.777" v="2280" actId="12"/>
        <pc:sldMkLst>
          <pc:docMk/>
          <pc:sldMk cId="756704075" sldId="416"/>
        </pc:sldMkLst>
        <pc:spChg chg="mod">
          <ac:chgData name="Kim Santiago" userId="4b362663-76cb-47d1-bd79-4bd99be769b1" providerId="ADAL" clId="{A343D8C5-F07B-42FC-ACA1-89A641507051}" dt="2023-08-01T03:56:43.444" v="2274" actId="12"/>
          <ac:spMkLst>
            <pc:docMk/>
            <pc:sldMk cId="756704075" sldId="416"/>
            <ac:spMk id="2" creationId="{CB70AE53-CECD-49CF-BF63-4D29403D8DC8}"/>
          </ac:spMkLst>
        </pc:spChg>
        <pc:spChg chg="mod ord">
          <ac:chgData name="Kim Santiago" userId="4b362663-76cb-47d1-bd79-4bd99be769b1" providerId="ADAL" clId="{A343D8C5-F07B-42FC-ACA1-89A641507051}" dt="2023-08-01T03:54:13.873" v="2229" actId="20577"/>
          <ac:spMkLst>
            <pc:docMk/>
            <pc:sldMk cId="756704075" sldId="416"/>
            <ac:spMk id="4" creationId="{EA5ADC5E-D228-4DB8-AFE7-AD4E132F1B44}"/>
          </ac:spMkLst>
        </pc:spChg>
      </pc:sldChg>
      <pc:sldChg chg="modSp mod modNotesTx">
        <pc:chgData name="Kim Santiago" userId="4b362663-76cb-47d1-bd79-4bd99be769b1" providerId="ADAL" clId="{A343D8C5-F07B-42FC-ACA1-89A641507051}" dt="2023-08-01T05:24:03.727" v="2282" actId="12"/>
        <pc:sldMkLst>
          <pc:docMk/>
          <pc:sldMk cId="523655970" sldId="423"/>
        </pc:sldMkLst>
        <pc:spChg chg="mod">
          <ac:chgData name="Kim Santiago" userId="4b362663-76cb-47d1-bd79-4bd99be769b1" providerId="ADAL" clId="{A343D8C5-F07B-42FC-ACA1-89A641507051}" dt="2023-08-01T04:34:24.551" v="2278" actId="27636"/>
          <ac:spMkLst>
            <pc:docMk/>
            <pc:sldMk cId="523655970" sldId="423"/>
            <ac:spMk id="2" creationId="{454FADB7-01F1-9F25-7F28-2865346A5594}"/>
          </ac:spMkLst>
        </pc:spChg>
        <pc:spChg chg="mod ord">
          <ac:chgData name="Kim Santiago" userId="4b362663-76cb-47d1-bd79-4bd99be769b1" providerId="ADAL" clId="{A343D8C5-F07B-42FC-ACA1-89A641507051}" dt="2023-08-01T02:16:15.270" v="2026" actId="20577"/>
          <ac:spMkLst>
            <pc:docMk/>
            <pc:sldMk cId="523655970" sldId="423"/>
            <ac:spMk id="4" creationId="{6D273D17-6997-93C9-FF48-79A42436AE9D}"/>
          </ac:spMkLst>
        </pc:spChg>
        <pc:picChg chg="mod ord">
          <ac:chgData name="Kim Santiago" userId="4b362663-76cb-47d1-bd79-4bd99be769b1" providerId="ADAL" clId="{A343D8C5-F07B-42FC-ACA1-89A641507051}" dt="2023-08-01T00:54:37.075" v="1466"/>
          <ac:picMkLst>
            <pc:docMk/>
            <pc:sldMk cId="523655970" sldId="423"/>
            <ac:picMk id="11" creationId="{05D5AC87-2410-FAF2-DE21-D2BC200D95A8}"/>
          </ac:picMkLst>
        </pc:picChg>
      </pc:sldChg>
      <pc:sldChg chg="addSp delSp modSp mod modNotesTx">
        <pc:chgData name="Kim Santiago" userId="4b362663-76cb-47d1-bd79-4bd99be769b1" providerId="ADAL" clId="{A343D8C5-F07B-42FC-ACA1-89A641507051}" dt="2023-08-01T15:55:53.732" v="3753" actId="1076"/>
        <pc:sldMkLst>
          <pc:docMk/>
          <pc:sldMk cId="290803104" sldId="447"/>
        </pc:sldMkLst>
        <pc:spChg chg="mod ord">
          <ac:chgData name="Kim Santiago" userId="4b362663-76cb-47d1-bd79-4bd99be769b1" providerId="ADAL" clId="{A343D8C5-F07B-42FC-ACA1-89A641507051}" dt="2023-08-01T00:56:45.849" v="1493"/>
          <ac:spMkLst>
            <pc:docMk/>
            <pc:sldMk cId="290803104" sldId="447"/>
            <ac:spMk id="3" creationId="{1E9BAF0A-7709-2E47-A9ED-8BE3484181DE}"/>
          </ac:spMkLst>
        </pc:spChg>
        <pc:spChg chg="del">
          <ac:chgData name="Kim Santiago" userId="4b362663-76cb-47d1-bd79-4bd99be769b1" providerId="ADAL" clId="{A343D8C5-F07B-42FC-ACA1-89A641507051}" dt="2023-07-31T23:58:03.570" v="751" actId="478"/>
          <ac:spMkLst>
            <pc:docMk/>
            <pc:sldMk cId="290803104" sldId="447"/>
            <ac:spMk id="8" creationId="{01EA18E9-448B-4447-8DED-351D12CBB791}"/>
          </ac:spMkLst>
        </pc:spChg>
        <pc:picChg chg="del mod">
          <ac:chgData name="Kim Santiago" userId="4b362663-76cb-47d1-bd79-4bd99be769b1" providerId="ADAL" clId="{A343D8C5-F07B-42FC-ACA1-89A641507051}" dt="2023-07-31T23:58:06.778" v="752" actId="478"/>
          <ac:picMkLst>
            <pc:docMk/>
            <pc:sldMk cId="290803104" sldId="447"/>
            <ac:picMk id="7" creationId="{594831B0-D424-4731-8AF2-E8D7D5C1E81D}"/>
          </ac:picMkLst>
        </pc:picChg>
        <pc:picChg chg="add mod ord">
          <ac:chgData name="Kim Santiago" userId="4b362663-76cb-47d1-bd79-4bd99be769b1" providerId="ADAL" clId="{A343D8C5-F07B-42FC-ACA1-89A641507051}" dt="2023-08-01T15:55:53.732" v="3753" actId="1076"/>
          <ac:picMkLst>
            <pc:docMk/>
            <pc:sldMk cId="290803104" sldId="447"/>
            <ac:picMk id="10" creationId="{7A4CFB53-8768-CD28-CEE9-9FC98D4258C9}"/>
          </ac:picMkLst>
        </pc:picChg>
        <pc:cxnChg chg="del mod">
          <ac:chgData name="Kim Santiago" userId="4b362663-76cb-47d1-bd79-4bd99be769b1" providerId="ADAL" clId="{A343D8C5-F07B-42FC-ACA1-89A641507051}" dt="2023-07-31T23:58:03.570" v="751" actId="478"/>
          <ac:cxnSpMkLst>
            <pc:docMk/>
            <pc:sldMk cId="290803104" sldId="447"/>
            <ac:cxnSpMk id="9" creationId="{344015B1-C7CC-4796-A5A4-90A73E15DF1E}"/>
          </ac:cxnSpMkLst>
        </pc:cxnChg>
      </pc:sldChg>
      <pc:sldChg chg="addSp delSp modSp del mod modClrScheme chgLayout">
        <pc:chgData name="Kim Santiago" userId="4b362663-76cb-47d1-bd79-4bd99be769b1" providerId="ADAL" clId="{A343D8C5-F07B-42FC-ACA1-89A641507051}" dt="2023-08-01T01:32:38.077" v="1757" actId="47"/>
        <pc:sldMkLst>
          <pc:docMk/>
          <pc:sldMk cId="5994904" sldId="448"/>
        </pc:sldMkLst>
        <pc:spChg chg="mod ord">
          <ac:chgData name="Kim Santiago" userId="4b362663-76cb-47d1-bd79-4bd99be769b1" providerId="ADAL" clId="{A343D8C5-F07B-42FC-ACA1-89A641507051}" dt="2023-08-01T00:43:13.680" v="1317" actId="700"/>
          <ac:spMkLst>
            <pc:docMk/>
            <pc:sldMk cId="5994904" sldId="448"/>
            <ac:spMk id="2" creationId="{2EBA292D-856C-4074-BD52-DB9E174B82C4}"/>
          </ac:spMkLst>
        </pc:spChg>
        <pc:spChg chg="mod ord">
          <ac:chgData name="Kim Santiago" userId="4b362663-76cb-47d1-bd79-4bd99be769b1" providerId="ADAL" clId="{A343D8C5-F07B-42FC-ACA1-89A641507051}" dt="2023-08-01T00:43:13.680" v="1317" actId="700"/>
          <ac:spMkLst>
            <pc:docMk/>
            <pc:sldMk cId="5994904" sldId="448"/>
            <ac:spMk id="3" creationId="{1118F129-24F1-488C-8FC9-D7045C50D062}"/>
          </ac:spMkLst>
        </pc:spChg>
        <pc:spChg chg="del mod">
          <ac:chgData name="Kim Santiago" userId="4b362663-76cb-47d1-bd79-4bd99be769b1" providerId="ADAL" clId="{A343D8C5-F07B-42FC-ACA1-89A641507051}" dt="2023-08-01T00:45:49.732" v="1375" actId="478"/>
          <ac:spMkLst>
            <pc:docMk/>
            <pc:sldMk cId="5994904" sldId="448"/>
            <ac:spMk id="4" creationId="{A450DF86-32A1-403A-12F7-B07BA82CD141}"/>
          </ac:spMkLst>
        </pc:spChg>
        <pc:spChg chg="add del mod ord">
          <ac:chgData name="Kim Santiago" userId="4b362663-76cb-47d1-bd79-4bd99be769b1" providerId="ADAL" clId="{A343D8C5-F07B-42FC-ACA1-89A641507051}" dt="2023-08-01T00:45:45.516" v="1373" actId="478"/>
          <ac:spMkLst>
            <pc:docMk/>
            <pc:sldMk cId="5994904" sldId="448"/>
            <ac:spMk id="5" creationId="{3EFEB765-7B71-8DCB-BC9A-6E2671919B8E}"/>
          </ac:spMkLst>
        </pc:spChg>
        <pc:spChg chg="add del mod ord">
          <ac:chgData name="Kim Santiago" userId="4b362663-76cb-47d1-bd79-4bd99be769b1" providerId="ADAL" clId="{A343D8C5-F07B-42FC-ACA1-89A641507051}" dt="2023-08-01T00:45:54.347" v="1376" actId="478"/>
          <ac:spMkLst>
            <pc:docMk/>
            <pc:sldMk cId="5994904" sldId="448"/>
            <ac:spMk id="7" creationId="{A7256448-B663-815B-824C-102306C56EF2}"/>
          </ac:spMkLst>
        </pc:spChg>
        <pc:spChg chg="del mod">
          <ac:chgData name="Kim Santiago" userId="4b362663-76cb-47d1-bd79-4bd99be769b1" providerId="ADAL" clId="{A343D8C5-F07B-42FC-ACA1-89A641507051}" dt="2023-08-01T00:50:58.848" v="1454" actId="478"/>
          <ac:spMkLst>
            <pc:docMk/>
            <pc:sldMk cId="5994904" sldId="448"/>
            <ac:spMk id="8" creationId="{948551B2-175B-AC3D-A68C-4A13897B0997}"/>
          </ac:spMkLst>
        </pc:spChg>
        <pc:spChg chg="add del mod ord">
          <ac:chgData name="Kim Santiago" userId="4b362663-76cb-47d1-bd79-4bd99be769b1" providerId="ADAL" clId="{A343D8C5-F07B-42FC-ACA1-89A641507051}" dt="2023-08-01T00:45:59.993" v="1379" actId="478"/>
          <ac:spMkLst>
            <pc:docMk/>
            <pc:sldMk cId="5994904" sldId="448"/>
            <ac:spMk id="9" creationId="{9515CA9A-2BCD-DFF5-2113-4A9FC49775CF}"/>
          </ac:spMkLst>
        </pc:spChg>
        <pc:spChg chg="add del mod ord">
          <ac:chgData name="Kim Santiago" userId="4b362663-76cb-47d1-bd79-4bd99be769b1" providerId="ADAL" clId="{A343D8C5-F07B-42FC-ACA1-89A641507051}" dt="2023-08-01T00:45:58.265" v="1378" actId="478"/>
          <ac:spMkLst>
            <pc:docMk/>
            <pc:sldMk cId="5994904" sldId="448"/>
            <ac:spMk id="10" creationId="{0FD9B24A-D28E-90BE-5533-0AE447E41E0C}"/>
          </ac:spMkLst>
        </pc:spChg>
        <pc:spChg chg="add del mod">
          <ac:chgData name="Kim Santiago" userId="4b362663-76cb-47d1-bd79-4bd99be769b1" providerId="ADAL" clId="{A343D8C5-F07B-42FC-ACA1-89A641507051}" dt="2023-08-01T00:51:10.539" v="1456" actId="478"/>
          <ac:spMkLst>
            <pc:docMk/>
            <pc:sldMk cId="5994904" sldId="448"/>
            <ac:spMk id="12" creationId="{7B0D234D-0A7D-42A8-FA55-C0F955B1857A}"/>
          </ac:spMkLst>
        </pc:spChg>
        <pc:spChg chg="add del mod">
          <ac:chgData name="Kim Santiago" userId="4b362663-76cb-47d1-bd79-4bd99be769b1" providerId="ADAL" clId="{A343D8C5-F07B-42FC-ACA1-89A641507051}" dt="2023-08-01T00:45:56.765" v="1377" actId="478"/>
          <ac:spMkLst>
            <pc:docMk/>
            <pc:sldMk cId="5994904" sldId="448"/>
            <ac:spMk id="14" creationId="{9B153EB7-FE54-BE5B-FF0E-40AE955D1C4F}"/>
          </ac:spMkLst>
        </pc:spChg>
        <pc:spChg chg="add del mod">
          <ac:chgData name="Kim Santiago" userId="4b362663-76cb-47d1-bd79-4bd99be769b1" providerId="ADAL" clId="{A343D8C5-F07B-42FC-ACA1-89A641507051}" dt="2023-08-01T01:28:25.218" v="1728" actId="21"/>
          <ac:spMkLst>
            <pc:docMk/>
            <pc:sldMk cId="5994904" sldId="448"/>
            <ac:spMk id="15" creationId="{CFC28318-89C3-D3B8-8B12-2BEEB792CABB}"/>
          </ac:spMkLst>
        </pc:spChg>
        <pc:spChg chg="add mod">
          <ac:chgData name="Kim Santiago" userId="4b362663-76cb-47d1-bd79-4bd99be769b1" providerId="ADAL" clId="{A343D8C5-F07B-42FC-ACA1-89A641507051}" dt="2023-08-01T01:26:59.172" v="1714" actId="21"/>
          <ac:spMkLst>
            <pc:docMk/>
            <pc:sldMk cId="5994904" sldId="448"/>
            <ac:spMk id="16" creationId="{4B1D2E88-193A-DF55-404A-7CB0C1B95A07}"/>
          </ac:spMkLst>
        </pc:spChg>
        <pc:spChg chg="add mod">
          <ac:chgData name="Kim Santiago" userId="4b362663-76cb-47d1-bd79-4bd99be769b1" providerId="ADAL" clId="{A343D8C5-F07B-42FC-ACA1-89A641507051}" dt="2023-08-01T01:30:01.346" v="1739" actId="21"/>
          <ac:spMkLst>
            <pc:docMk/>
            <pc:sldMk cId="5994904" sldId="448"/>
            <ac:spMk id="17" creationId="{655EDA17-1800-BD3F-5EE0-6CE2C5C91024}"/>
          </ac:spMkLst>
        </pc:spChg>
        <pc:spChg chg="add mod">
          <ac:chgData name="Kim Santiago" userId="4b362663-76cb-47d1-bd79-4bd99be769b1" providerId="ADAL" clId="{A343D8C5-F07B-42FC-ACA1-89A641507051}" dt="2023-08-01T01:27:40.992" v="1719" actId="21"/>
          <ac:spMkLst>
            <pc:docMk/>
            <pc:sldMk cId="5994904" sldId="448"/>
            <ac:spMk id="18" creationId="{FFA91D94-68BE-9915-9984-DE6DB468659A}"/>
          </ac:spMkLst>
        </pc:spChg>
        <pc:spChg chg="add mod">
          <ac:chgData name="Kim Santiago" userId="4b362663-76cb-47d1-bd79-4bd99be769b1" providerId="ADAL" clId="{A343D8C5-F07B-42FC-ACA1-89A641507051}" dt="2023-08-01T01:26:43.265" v="1712" actId="21"/>
          <ac:spMkLst>
            <pc:docMk/>
            <pc:sldMk cId="5994904" sldId="448"/>
            <ac:spMk id="19" creationId="{5A5CDC40-47A9-F335-1F13-23B42CB8A29D}"/>
          </ac:spMkLst>
        </pc:spChg>
        <pc:spChg chg="del mod">
          <ac:chgData name="Kim Santiago" userId="4b362663-76cb-47d1-bd79-4bd99be769b1" providerId="ADAL" clId="{A343D8C5-F07B-42FC-ACA1-89A641507051}" dt="2023-08-01T00:45:46.578" v="1374" actId="478"/>
          <ac:spMkLst>
            <pc:docMk/>
            <pc:sldMk cId="5994904" sldId="448"/>
            <ac:spMk id="21" creationId="{2EE7236C-93D6-29B2-DB8A-FB00530E26F7}"/>
          </ac:spMkLst>
        </pc:spChg>
        <pc:spChg chg="del mod">
          <ac:chgData name="Kim Santiago" userId="4b362663-76cb-47d1-bd79-4bd99be769b1" providerId="ADAL" clId="{A343D8C5-F07B-42FC-ACA1-89A641507051}" dt="2023-08-01T00:46:01.340" v="1380" actId="478"/>
          <ac:spMkLst>
            <pc:docMk/>
            <pc:sldMk cId="5994904" sldId="448"/>
            <ac:spMk id="22" creationId="{9B62C4E6-26EF-5C07-2FFB-47D7479A878F}"/>
          </ac:spMkLst>
        </pc:spChg>
        <pc:picChg chg="del">
          <ac:chgData name="Kim Santiago" userId="4b362663-76cb-47d1-bd79-4bd99be769b1" providerId="ADAL" clId="{A343D8C5-F07B-42FC-ACA1-89A641507051}" dt="2023-08-01T00:51:02.364" v="1455" actId="478"/>
          <ac:picMkLst>
            <pc:docMk/>
            <pc:sldMk cId="5994904" sldId="448"/>
            <ac:picMk id="11" creationId="{50C33E59-75C0-9241-026C-904959C8D6D2}"/>
          </ac:picMkLst>
        </pc:picChg>
      </pc:sldChg>
      <pc:sldChg chg="modSp del">
        <pc:chgData name="Kim Santiago" userId="4b362663-76cb-47d1-bd79-4bd99be769b1" providerId="ADAL" clId="{A343D8C5-F07B-42FC-ACA1-89A641507051}" dt="2023-08-01T02:10:06.035" v="2006" actId="47"/>
        <pc:sldMkLst>
          <pc:docMk/>
          <pc:sldMk cId="88961507" sldId="449"/>
        </pc:sldMkLst>
        <pc:spChg chg="mod">
          <ac:chgData name="Kim Santiago" userId="4b362663-76cb-47d1-bd79-4bd99be769b1" providerId="ADAL" clId="{A343D8C5-F07B-42FC-ACA1-89A641507051}" dt="2023-08-01T02:09:12.699" v="2001" actId="21"/>
          <ac:spMkLst>
            <pc:docMk/>
            <pc:sldMk cId="88961507" sldId="449"/>
            <ac:spMk id="2" creationId="{CB70AE53-CECD-49CF-BF63-4D29403D8DC8}"/>
          </ac:spMkLst>
        </pc:spChg>
        <pc:spChg chg="mod">
          <ac:chgData name="Kim Santiago" userId="4b362663-76cb-47d1-bd79-4bd99be769b1" providerId="ADAL" clId="{A343D8C5-F07B-42FC-ACA1-89A641507051}" dt="2023-08-01T02:09:31.363" v="2005" actId="6549"/>
          <ac:spMkLst>
            <pc:docMk/>
            <pc:sldMk cId="88961507" sldId="449"/>
            <ac:spMk id="4" creationId="{EA5ADC5E-D228-4DB8-AFE7-AD4E132F1B44}"/>
          </ac:spMkLst>
        </pc:spChg>
      </pc:sldChg>
      <pc:sldChg chg="new del">
        <pc:chgData name="Kim Santiago" userId="4b362663-76cb-47d1-bd79-4bd99be769b1" providerId="ADAL" clId="{A343D8C5-F07B-42FC-ACA1-89A641507051}" dt="2023-08-01T00:30:22.753" v="1159" actId="680"/>
        <pc:sldMkLst>
          <pc:docMk/>
          <pc:sldMk cId="1938070558" sldId="450"/>
        </pc:sldMkLst>
      </pc:sldChg>
      <pc:sldChg chg="addSp delSp modSp new del">
        <pc:chgData name="Kim Santiago" userId="4b362663-76cb-47d1-bd79-4bd99be769b1" providerId="ADAL" clId="{A343D8C5-F07B-42FC-ACA1-89A641507051}" dt="2023-08-01T00:31:26.702" v="1172" actId="2696"/>
        <pc:sldMkLst>
          <pc:docMk/>
          <pc:sldMk cId="2720902626" sldId="450"/>
        </pc:sldMkLst>
        <pc:spChg chg="add del mod">
          <ac:chgData name="Kim Santiago" userId="4b362663-76cb-47d1-bd79-4bd99be769b1" providerId="ADAL" clId="{A343D8C5-F07B-42FC-ACA1-89A641507051}" dt="2023-08-01T00:31:13.980" v="1171"/>
          <ac:spMkLst>
            <pc:docMk/>
            <pc:sldMk cId="2720902626" sldId="450"/>
            <ac:spMk id="8" creationId="{8618BDD8-EE34-334F-ECC8-761394D4C3E8}"/>
          </ac:spMkLst>
        </pc:spChg>
      </pc:sldChg>
      <pc:sldChg chg="modSp del mod">
        <pc:chgData name="Kim Santiago" userId="4b362663-76cb-47d1-bd79-4bd99be769b1" providerId="ADAL" clId="{A343D8C5-F07B-42FC-ACA1-89A641507051}" dt="2023-07-31T23:35:00.863" v="199" actId="47"/>
        <pc:sldMkLst>
          <pc:docMk/>
          <pc:sldMk cId="3106606223" sldId="450"/>
        </pc:sldMkLst>
        <pc:spChg chg="mod">
          <ac:chgData name="Kim Santiago" userId="4b362663-76cb-47d1-bd79-4bd99be769b1" providerId="ADAL" clId="{A343D8C5-F07B-42FC-ACA1-89A641507051}" dt="2023-07-31T23:34:42.889" v="194" actId="21"/>
          <ac:spMkLst>
            <pc:docMk/>
            <pc:sldMk cId="3106606223" sldId="450"/>
            <ac:spMk id="2" creationId="{42AE169C-DBF6-431B-BA07-7DA8AD4CBD41}"/>
          </ac:spMkLst>
        </pc:spChg>
      </pc:sldChg>
      <pc:sldChg chg="addSp delSp modSp new add del mod ord modClrScheme chgLayout">
        <pc:chgData name="Kim Santiago" userId="4b362663-76cb-47d1-bd79-4bd99be769b1" providerId="ADAL" clId="{A343D8C5-F07B-42FC-ACA1-89A641507051}" dt="2023-08-01T01:26:06.337" v="1710" actId="47"/>
        <pc:sldMkLst>
          <pc:docMk/>
          <pc:sldMk cId="2561210657" sldId="451"/>
        </pc:sldMkLst>
        <pc:spChg chg="mod ord">
          <ac:chgData name="Kim Santiago" userId="4b362663-76cb-47d1-bd79-4bd99be769b1" providerId="ADAL" clId="{A343D8C5-F07B-42FC-ACA1-89A641507051}" dt="2023-08-01T00:41:12.585" v="1278" actId="700"/>
          <ac:spMkLst>
            <pc:docMk/>
            <pc:sldMk cId="2561210657" sldId="451"/>
            <ac:spMk id="2" creationId="{18371283-897A-9D4E-8E40-BB7349A61D69}"/>
          </ac:spMkLst>
        </pc:spChg>
        <pc:spChg chg="mod ord">
          <ac:chgData name="Kim Santiago" userId="4b362663-76cb-47d1-bd79-4bd99be769b1" providerId="ADAL" clId="{A343D8C5-F07B-42FC-ACA1-89A641507051}" dt="2023-08-01T00:41:12.585" v="1278" actId="700"/>
          <ac:spMkLst>
            <pc:docMk/>
            <pc:sldMk cId="2561210657" sldId="451"/>
            <ac:spMk id="3" creationId="{367319BC-3F3B-0E8D-B0B1-3B93FC97FE9F}"/>
          </ac:spMkLst>
        </pc:spChg>
        <pc:spChg chg="del">
          <ac:chgData name="Kim Santiago" userId="4b362663-76cb-47d1-bd79-4bd99be769b1" providerId="ADAL" clId="{A343D8C5-F07B-42FC-ACA1-89A641507051}" dt="2023-08-01T00:30:46.070" v="1167" actId="478"/>
          <ac:spMkLst>
            <pc:docMk/>
            <pc:sldMk cId="2561210657" sldId="451"/>
            <ac:spMk id="4" creationId="{F6156337-78EE-7DC9-04CA-121354299F50}"/>
          </ac:spMkLst>
        </pc:spChg>
        <pc:spChg chg="del mod">
          <ac:chgData name="Kim Santiago" userId="4b362663-76cb-47d1-bd79-4bd99be769b1" providerId="ADAL" clId="{A343D8C5-F07B-42FC-ACA1-89A641507051}" dt="2023-08-01T00:30:39.615" v="1163" actId="478"/>
          <ac:spMkLst>
            <pc:docMk/>
            <pc:sldMk cId="2561210657" sldId="451"/>
            <ac:spMk id="5" creationId="{A3CC570D-F2B2-7BFD-ACEB-CAE959138BD2}"/>
          </ac:spMkLst>
        </pc:spChg>
        <pc:spChg chg="del mod">
          <ac:chgData name="Kim Santiago" userId="4b362663-76cb-47d1-bd79-4bd99be769b1" providerId="ADAL" clId="{A343D8C5-F07B-42FC-ACA1-89A641507051}" dt="2023-08-01T00:30:43.997" v="1166" actId="478"/>
          <ac:spMkLst>
            <pc:docMk/>
            <pc:sldMk cId="2561210657" sldId="451"/>
            <ac:spMk id="6" creationId="{C4FCBD5C-FAB9-FEEF-7BB0-0AD651115C3D}"/>
          </ac:spMkLst>
        </pc:spChg>
        <pc:spChg chg="del">
          <ac:chgData name="Kim Santiago" userId="4b362663-76cb-47d1-bd79-4bd99be769b1" providerId="ADAL" clId="{A343D8C5-F07B-42FC-ACA1-89A641507051}" dt="2023-08-01T00:30:41.475" v="1164" actId="478"/>
          <ac:spMkLst>
            <pc:docMk/>
            <pc:sldMk cId="2561210657" sldId="451"/>
            <ac:spMk id="7" creationId="{4DA0F351-C9E2-911A-E87B-117F2EA133AE}"/>
          </ac:spMkLst>
        </pc:spChg>
        <pc:spChg chg="add del mod">
          <ac:chgData name="Kim Santiago" userId="4b362663-76cb-47d1-bd79-4bd99be769b1" providerId="ADAL" clId="{A343D8C5-F07B-42FC-ACA1-89A641507051}" dt="2023-08-01T00:49:06.899" v="1448" actId="478"/>
          <ac:spMkLst>
            <pc:docMk/>
            <pc:sldMk cId="2561210657" sldId="451"/>
            <ac:spMk id="8" creationId="{FF81A7FE-F3FA-723C-7E57-B2B77FFF49C1}"/>
          </ac:spMkLst>
        </pc:spChg>
        <pc:spChg chg="add mod ord">
          <ac:chgData name="Kim Santiago" userId="4b362663-76cb-47d1-bd79-4bd99be769b1" providerId="ADAL" clId="{A343D8C5-F07B-42FC-ACA1-89A641507051}" dt="2023-08-01T01:20:29.232" v="1662" actId="21"/>
          <ac:spMkLst>
            <pc:docMk/>
            <pc:sldMk cId="2561210657" sldId="451"/>
            <ac:spMk id="9" creationId="{89AD2E84-383F-EE78-AC0C-61716AF6022F}"/>
          </ac:spMkLst>
        </pc:spChg>
        <pc:spChg chg="add mod ord">
          <ac:chgData name="Kim Santiago" userId="4b362663-76cb-47d1-bd79-4bd99be769b1" providerId="ADAL" clId="{A343D8C5-F07B-42FC-ACA1-89A641507051}" dt="2023-08-01T01:21:25.498" v="1669" actId="21"/>
          <ac:spMkLst>
            <pc:docMk/>
            <pc:sldMk cId="2561210657" sldId="451"/>
            <ac:spMk id="10" creationId="{CD23569A-7A99-0B6D-DE47-F82AE180CBF6}"/>
          </ac:spMkLst>
        </pc:spChg>
        <pc:spChg chg="add mod ord">
          <ac:chgData name="Kim Santiago" userId="4b362663-76cb-47d1-bd79-4bd99be769b1" providerId="ADAL" clId="{A343D8C5-F07B-42FC-ACA1-89A641507051}" dt="2023-08-01T01:23:09.947" v="1680" actId="21"/>
          <ac:spMkLst>
            <pc:docMk/>
            <pc:sldMk cId="2561210657" sldId="451"/>
            <ac:spMk id="11" creationId="{A2248EAA-BA15-C333-3BFC-65A0E1B751FC}"/>
          </ac:spMkLst>
        </pc:spChg>
        <pc:spChg chg="add mod ord">
          <ac:chgData name="Kim Santiago" userId="4b362663-76cb-47d1-bd79-4bd99be769b1" providerId="ADAL" clId="{A343D8C5-F07B-42FC-ACA1-89A641507051}" dt="2023-08-01T01:23:47.683" v="1686" actId="21"/>
          <ac:spMkLst>
            <pc:docMk/>
            <pc:sldMk cId="2561210657" sldId="451"/>
            <ac:spMk id="12" creationId="{477FE865-C95E-5B6D-567E-7DDFBCDDC1B9}"/>
          </ac:spMkLst>
        </pc:spChg>
        <pc:spChg chg="add mod">
          <ac:chgData name="Kim Santiago" userId="4b362663-76cb-47d1-bd79-4bd99be769b1" providerId="ADAL" clId="{A343D8C5-F07B-42FC-ACA1-89A641507051}" dt="2023-08-01T01:20:18.257" v="1660" actId="21"/>
          <ac:spMkLst>
            <pc:docMk/>
            <pc:sldMk cId="2561210657" sldId="451"/>
            <ac:spMk id="13" creationId="{EB0A5FC4-F684-A343-11B2-F0029F5D0AF1}"/>
          </ac:spMkLst>
        </pc:spChg>
      </pc:sldChg>
      <pc:sldChg chg="new del">
        <pc:chgData name="Kim Santiago" userId="4b362663-76cb-47d1-bd79-4bd99be769b1" providerId="ADAL" clId="{A343D8C5-F07B-42FC-ACA1-89A641507051}" dt="2023-08-01T01:13:47.066" v="1604" actId="47"/>
        <pc:sldMkLst>
          <pc:docMk/>
          <pc:sldMk cId="1657918340" sldId="452"/>
        </pc:sldMkLst>
      </pc:sldChg>
      <pc:sldChg chg="addSp delSp modSp new mod addCm delCm modCm modNotesTx">
        <pc:chgData name="Kim Santiago" userId="4b362663-76cb-47d1-bd79-4bd99be769b1" providerId="ADAL" clId="{A343D8C5-F07B-42FC-ACA1-89A641507051}" dt="2023-08-03T19:56:38.268" v="3757"/>
        <pc:sldMkLst>
          <pc:docMk/>
          <pc:sldMk cId="2097118701" sldId="452"/>
        </pc:sldMkLst>
        <pc:spChg chg="mod">
          <ac:chgData name="Kim Santiago" userId="4b362663-76cb-47d1-bd79-4bd99be769b1" providerId="ADAL" clId="{A343D8C5-F07B-42FC-ACA1-89A641507051}" dt="2023-08-01T07:26:29.365" v="2420" actId="113"/>
          <ac:spMkLst>
            <pc:docMk/>
            <pc:sldMk cId="2097118701" sldId="452"/>
            <ac:spMk id="2" creationId="{F7738EEA-C148-2145-30D1-E1DD522FDA28}"/>
          </ac:spMkLst>
        </pc:spChg>
        <pc:spChg chg="ord">
          <ac:chgData name="Kim Santiago" userId="4b362663-76cb-47d1-bd79-4bd99be769b1" providerId="ADAL" clId="{A343D8C5-F07B-42FC-ACA1-89A641507051}" dt="2023-08-01T01:25:22.093" v="1702"/>
          <ac:spMkLst>
            <pc:docMk/>
            <pc:sldMk cId="2097118701" sldId="452"/>
            <ac:spMk id="3" creationId="{7E1419A4-9AEB-06DF-DF8E-BC82E95C68D7}"/>
          </ac:spMkLst>
        </pc:spChg>
        <pc:spChg chg="ord">
          <ac:chgData name="Kim Santiago" userId="4b362663-76cb-47d1-bd79-4bd99be769b1" providerId="ADAL" clId="{A343D8C5-F07B-42FC-ACA1-89A641507051}" dt="2023-08-01T01:25:25.453" v="1706"/>
          <ac:spMkLst>
            <pc:docMk/>
            <pc:sldMk cId="2097118701" sldId="452"/>
            <ac:spMk id="4" creationId="{9962520E-56D9-0A00-9786-EF66794CC363}"/>
          </ac:spMkLst>
        </pc:spChg>
        <pc:spChg chg="mod">
          <ac:chgData name="Kim Santiago" userId="4b362663-76cb-47d1-bd79-4bd99be769b1" providerId="ADAL" clId="{A343D8C5-F07B-42FC-ACA1-89A641507051}" dt="2023-08-01T01:22:42.003" v="1679" actId="6549"/>
          <ac:spMkLst>
            <pc:docMk/>
            <pc:sldMk cId="2097118701" sldId="452"/>
            <ac:spMk id="5" creationId="{A90C1DC4-CDBB-216E-1ACC-ACB90591E8A9}"/>
          </ac:spMkLst>
        </pc:spChg>
        <pc:spChg chg="mod ord">
          <ac:chgData name="Kim Santiago" userId="4b362663-76cb-47d1-bd79-4bd99be769b1" providerId="ADAL" clId="{A343D8C5-F07B-42FC-ACA1-89A641507051}" dt="2023-08-01T01:28:13.424" v="1727" actId="122"/>
          <ac:spMkLst>
            <pc:docMk/>
            <pc:sldMk cId="2097118701" sldId="452"/>
            <ac:spMk id="6" creationId="{AB2C4A96-C10E-F86B-E176-7C87117380AC}"/>
          </ac:spMkLst>
        </pc:spChg>
        <pc:spChg chg="mod">
          <ac:chgData name="Kim Santiago" userId="4b362663-76cb-47d1-bd79-4bd99be769b1" providerId="ADAL" clId="{A343D8C5-F07B-42FC-ACA1-89A641507051}" dt="2023-08-01T01:24:33.937" v="1696" actId="14100"/>
          <ac:spMkLst>
            <pc:docMk/>
            <pc:sldMk cId="2097118701" sldId="452"/>
            <ac:spMk id="7" creationId="{D63398B6-CFA3-B267-517A-D470650D96AA}"/>
          </ac:spMkLst>
        </pc:spChg>
        <pc:spChg chg="mod ord">
          <ac:chgData name="Kim Santiago" userId="4b362663-76cb-47d1-bd79-4bd99be769b1" providerId="ADAL" clId="{A343D8C5-F07B-42FC-ACA1-89A641507051}" dt="2023-08-01T01:28:11.376" v="1726" actId="122"/>
          <ac:spMkLst>
            <pc:docMk/>
            <pc:sldMk cId="2097118701" sldId="452"/>
            <ac:spMk id="8" creationId="{E3539CE7-1F81-C767-54B0-8F5C709507EE}"/>
          </ac:spMkLst>
        </pc:spChg>
        <pc:spChg chg="add del mod">
          <ac:chgData name="Kim Santiago" userId="4b362663-76cb-47d1-bd79-4bd99be769b1" providerId="ADAL" clId="{A343D8C5-F07B-42FC-ACA1-89A641507051}" dt="2023-08-01T07:38:37.568" v="2535" actId="478"/>
          <ac:spMkLst>
            <pc:docMk/>
            <pc:sldMk cId="2097118701" sldId="452"/>
            <ac:spMk id="9" creationId="{220BF58F-79BE-B40C-C3E3-ED09ED72C022}"/>
          </ac:spMkLst>
        </pc:spChg>
        <pc:spChg chg="add del mod">
          <ac:chgData name="Kim Santiago" userId="4b362663-76cb-47d1-bd79-4bd99be769b1" providerId="ADAL" clId="{A343D8C5-F07B-42FC-ACA1-89A641507051}" dt="2023-08-01T07:38:42.402" v="2537" actId="478"/>
          <ac:spMkLst>
            <pc:docMk/>
            <pc:sldMk cId="2097118701" sldId="452"/>
            <ac:spMk id="10" creationId="{775A59E6-3176-53F6-82F5-EA4481694AB2}"/>
          </ac:spMkLst>
        </pc:spChg>
        <pc:spChg chg="add del mod">
          <ac:chgData name="Kim Santiago" userId="4b362663-76cb-47d1-bd79-4bd99be769b1" providerId="ADAL" clId="{A343D8C5-F07B-42FC-ACA1-89A641507051}" dt="2023-08-01T07:38:44.490" v="2539" actId="478"/>
          <ac:spMkLst>
            <pc:docMk/>
            <pc:sldMk cId="2097118701" sldId="452"/>
            <ac:spMk id="11" creationId="{6E7932BA-0930-37FB-E109-73B3048502E8}"/>
          </ac:spMkLst>
        </pc:spChg>
        <pc:spChg chg="add del mod">
          <ac:chgData name="Kim Santiago" userId="4b362663-76cb-47d1-bd79-4bd99be769b1" providerId="ADAL" clId="{A343D8C5-F07B-42FC-ACA1-89A641507051}" dt="2023-08-01T07:38:43.442" v="2538" actId="478"/>
          <ac:spMkLst>
            <pc:docMk/>
            <pc:sldMk cId="2097118701" sldId="452"/>
            <ac:spMk id="12" creationId="{B4D4282E-C060-64F6-1C97-041D57EC37EE}"/>
          </ac:spMkLst>
        </pc:spChg>
        <pc:spChg chg="add del mod">
          <ac:chgData name="Kim Santiago" userId="4b362663-76cb-47d1-bd79-4bd99be769b1" providerId="ADAL" clId="{A343D8C5-F07B-42FC-ACA1-89A641507051}" dt="2023-08-01T07:38:45.403" v="2540" actId="478"/>
          <ac:spMkLst>
            <pc:docMk/>
            <pc:sldMk cId="2097118701" sldId="452"/>
            <ac:spMk id="13" creationId="{E2A86E04-FB8C-53BE-128C-F52F13AD36F6}"/>
          </ac:spMkLst>
        </pc:spChg>
        <pc:extLst>
          <p:ext xmlns:p="http://schemas.openxmlformats.org/presentationml/2006/main" uri="{D6D511B9-2390-475A-947B-AFAB55BFBCF1}">
            <pc226:cmChg xmlns:pc226="http://schemas.microsoft.com/office/powerpoint/2022/06/main/command" chg="add del mod modRxn">
              <pc226:chgData name="Kim Santiago" userId="4b362663-76cb-47d1-bd79-4bd99be769b1" providerId="ADAL" clId="{A343D8C5-F07B-42FC-ACA1-89A641507051}" dt="2023-08-03T19:56:38.268" v="3757"/>
              <pc2:cmMkLst xmlns:pc2="http://schemas.microsoft.com/office/powerpoint/2019/9/main/command">
                <pc:docMk/>
                <pc:sldMk cId="2097118701" sldId="452"/>
                <pc2:cmMk id="{E6AEC367-4EF0-4544-8C9E-727DC59C446F}"/>
              </pc2:cmMkLst>
            </pc226:cmChg>
          </p:ext>
        </pc:extLst>
      </pc:sldChg>
      <pc:sldChg chg="modSp new del mod modNotesTx">
        <pc:chgData name="Kim Santiago" userId="4b362663-76cb-47d1-bd79-4bd99be769b1" providerId="ADAL" clId="{A343D8C5-F07B-42FC-ACA1-89A641507051}" dt="2023-08-01T07:35:39.313" v="2533" actId="47"/>
        <pc:sldMkLst>
          <pc:docMk/>
          <pc:sldMk cId="4256751406" sldId="453"/>
        </pc:sldMkLst>
        <pc:spChg chg="mod">
          <ac:chgData name="Kim Santiago" userId="4b362663-76cb-47d1-bd79-4bd99be769b1" providerId="ADAL" clId="{A343D8C5-F07B-42FC-ACA1-89A641507051}" dt="2023-08-01T02:17:28.524" v="2035" actId="6549"/>
          <ac:spMkLst>
            <pc:docMk/>
            <pc:sldMk cId="4256751406" sldId="453"/>
            <ac:spMk id="2" creationId="{C6EA1661-8D91-A288-8722-A0650550034B}"/>
          </ac:spMkLst>
        </pc:spChg>
        <pc:spChg chg="mod">
          <ac:chgData name="Kim Santiago" userId="4b362663-76cb-47d1-bd79-4bd99be769b1" providerId="ADAL" clId="{A343D8C5-F07B-42FC-ACA1-89A641507051}" dt="2023-08-01T01:27:22.654" v="1718" actId="14100"/>
          <ac:spMkLst>
            <pc:docMk/>
            <pc:sldMk cId="4256751406" sldId="453"/>
            <ac:spMk id="3" creationId="{93AE5719-57F0-468E-4411-5B73FF850AE0}"/>
          </ac:spMkLst>
        </pc:spChg>
        <pc:spChg chg="mod">
          <ac:chgData name="Kim Santiago" userId="4b362663-76cb-47d1-bd79-4bd99be769b1" providerId="ADAL" clId="{A343D8C5-F07B-42FC-ACA1-89A641507051}" dt="2023-08-01T01:29:37.131" v="1737" actId="6549"/>
          <ac:spMkLst>
            <pc:docMk/>
            <pc:sldMk cId="4256751406" sldId="453"/>
            <ac:spMk id="4" creationId="{1424A1D8-D2B1-609F-0DF9-F9B8AC42C2E8}"/>
          </ac:spMkLst>
        </pc:spChg>
        <pc:spChg chg="mod">
          <ac:chgData name="Kim Santiago" userId="4b362663-76cb-47d1-bd79-4bd99be769b1" providerId="ADAL" clId="{A343D8C5-F07B-42FC-ACA1-89A641507051}" dt="2023-08-01T01:28:06.089" v="1725" actId="122"/>
          <ac:spMkLst>
            <pc:docMk/>
            <pc:sldMk cId="4256751406" sldId="453"/>
            <ac:spMk id="5" creationId="{29402B41-4841-BB9B-EF7A-729C9166ACFA}"/>
          </ac:spMkLst>
        </pc:spChg>
        <pc:spChg chg="mod">
          <ac:chgData name="Kim Santiago" userId="4b362663-76cb-47d1-bd79-4bd99be769b1" providerId="ADAL" clId="{A343D8C5-F07B-42FC-ACA1-89A641507051}" dt="2023-08-01T01:30:51.572" v="1749" actId="1037"/>
          <ac:spMkLst>
            <pc:docMk/>
            <pc:sldMk cId="4256751406" sldId="453"/>
            <ac:spMk id="6" creationId="{9AB91472-844B-45A5-7DD2-98D0CB71EA9E}"/>
          </ac:spMkLst>
        </pc:spChg>
      </pc:sldChg>
      <pc:sldChg chg="addSp delSp modSp new mod modClrScheme chgLayout modNotesTx">
        <pc:chgData name="Kim Santiago" userId="4b362663-76cb-47d1-bd79-4bd99be769b1" providerId="ADAL" clId="{A343D8C5-F07B-42FC-ACA1-89A641507051}" dt="2023-08-01T06:35:54.602" v="2312" actId="6549"/>
        <pc:sldMkLst>
          <pc:docMk/>
          <pc:sldMk cId="15955817" sldId="454"/>
        </pc:sldMkLst>
        <pc:spChg chg="mod ord">
          <ac:chgData name="Kim Santiago" userId="4b362663-76cb-47d1-bd79-4bd99be769b1" providerId="ADAL" clId="{A343D8C5-F07B-42FC-ACA1-89A641507051}" dt="2023-08-01T01:46:08.186" v="1807" actId="26606"/>
          <ac:spMkLst>
            <pc:docMk/>
            <pc:sldMk cId="15955817" sldId="454"/>
            <ac:spMk id="2" creationId="{0C3425E3-3D6D-BDBA-56FA-9ED922010EE4}"/>
          </ac:spMkLst>
        </pc:spChg>
        <pc:spChg chg="mod">
          <ac:chgData name="Kim Santiago" userId="4b362663-76cb-47d1-bd79-4bd99be769b1" providerId="ADAL" clId="{A343D8C5-F07B-42FC-ACA1-89A641507051}" dt="2023-08-01T01:46:08.186" v="1807" actId="26606"/>
          <ac:spMkLst>
            <pc:docMk/>
            <pc:sldMk cId="15955817" sldId="454"/>
            <ac:spMk id="3" creationId="{F73A3A22-10A9-BA98-D5E3-5FBFBF68A513}"/>
          </ac:spMkLst>
        </pc:spChg>
        <pc:spChg chg="add del">
          <ac:chgData name="Kim Santiago" userId="4b362663-76cb-47d1-bd79-4bd99be769b1" providerId="ADAL" clId="{A343D8C5-F07B-42FC-ACA1-89A641507051}" dt="2023-08-01T01:46:08.186" v="1807" actId="26606"/>
          <ac:spMkLst>
            <pc:docMk/>
            <pc:sldMk cId="15955817" sldId="454"/>
            <ac:spMk id="4" creationId="{119C1524-5340-29BF-5007-2A61E115543A}"/>
          </ac:spMkLst>
        </pc:spChg>
        <pc:spChg chg="add del">
          <ac:chgData name="Kim Santiago" userId="4b362663-76cb-47d1-bd79-4bd99be769b1" providerId="ADAL" clId="{A343D8C5-F07B-42FC-ACA1-89A641507051}" dt="2023-08-01T01:46:08.186" v="1807" actId="26606"/>
          <ac:spMkLst>
            <pc:docMk/>
            <pc:sldMk cId="15955817" sldId="454"/>
            <ac:spMk id="5" creationId="{F624E341-647A-C9B0-91D9-D00043B8EBFC}"/>
          </ac:spMkLst>
        </pc:spChg>
        <pc:spChg chg="del">
          <ac:chgData name="Kim Santiago" userId="4b362663-76cb-47d1-bd79-4bd99be769b1" providerId="ADAL" clId="{A343D8C5-F07B-42FC-ACA1-89A641507051}" dt="2023-08-01T01:45:57.465" v="1804" actId="931"/>
          <ac:spMkLst>
            <pc:docMk/>
            <pc:sldMk cId="15955817" sldId="454"/>
            <ac:spMk id="6" creationId="{8B5A876A-A9E9-8545-780D-28D796EF4960}"/>
          </ac:spMkLst>
        </pc:spChg>
        <pc:spChg chg="add del mod">
          <ac:chgData name="Kim Santiago" userId="4b362663-76cb-47d1-bd79-4bd99be769b1" providerId="ADAL" clId="{A343D8C5-F07B-42FC-ACA1-89A641507051}" dt="2023-08-01T01:46:08.182" v="1806" actId="26606"/>
          <ac:spMkLst>
            <pc:docMk/>
            <pc:sldMk cId="15955817" sldId="454"/>
            <ac:spMk id="13" creationId="{E24CFA62-71C1-1065-9895-B246B7924869}"/>
          </ac:spMkLst>
        </pc:spChg>
        <pc:spChg chg="add del mod">
          <ac:chgData name="Kim Santiago" userId="4b362663-76cb-47d1-bd79-4bd99be769b1" providerId="ADAL" clId="{A343D8C5-F07B-42FC-ACA1-89A641507051}" dt="2023-08-01T01:46:08.182" v="1806" actId="26606"/>
          <ac:spMkLst>
            <pc:docMk/>
            <pc:sldMk cId="15955817" sldId="454"/>
            <ac:spMk id="15" creationId="{AF987642-6D9D-7A32-FD11-0BEB01CCDE2E}"/>
          </ac:spMkLst>
        </pc:spChg>
        <pc:spChg chg="add del mod">
          <ac:chgData name="Kim Santiago" userId="4b362663-76cb-47d1-bd79-4bd99be769b1" providerId="ADAL" clId="{A343D8C5-F07B-42FC-ACA1-89A641507051}" dt="2023-08-01T01:46:08.182" v="1806" actId="26606"/>
          <ac:spMkLst>
            <pc:docMk/>
            <pc:sldMk cId="15955817" sldId="454"/>
            <ac:spMk id="17" creationId="{C42733BA-C960-7E5D-F137-0532A9649C94}"/>
          </ac:spMkLst>
        </pc:spChg>
        <pc:spChg chg="add del mod">
          <ac:chgData name="Kim Santiago" userId="4b362663-76cb-47d1-bd79-4bd99be769b1" providerId="ADAL" clId="{A343D8C5-F07B-42FC-ACA1-89A641507051}" dt="2023-08-01T01:46:08.182" v="1806" actId="26606"/>
          <ac:spMkLst>
            <pc:docMk/>
            <pc:sldMk cId="15955817" sldId="454"/>
            <ac:spMk id="19" creationId="{56E9D7EC-D9DC-829F-4BFD-F5325B6EF49E}"/>
          </ac:spMkLst>
        </pc:spChg>
        <pc:spChg chg="add mod ord">
          <ac:chgData name="Kim Santiago" userId="4b362663-76cb-47d1-bd79-4bd99be769b1" providerId="ADAL" clId="{A343D8C5-F07B-42FC-ACA1-89A641507051}" dt="2023-08-01T06:25:19.739" v="2310" actId="20577"/>
          <ac:spMkLst>
            <pc:docMk/>
            <pc:sldMk cId="15955817" sldId="454"/>
            <ac:spMk id="21" creationId="{CC349355-2C55-1F2E-BCD8-A7F3167D2E3E}"/>
          </ac:spMkLst>
        </pc:spChg>
        <pc:spChg chg="add mod ord">
          <ac:chgData name="Kim Santiago" userId="4b362663-76cb-47d1-bd79-4bd99be769b1" providerId="ADAL" clId="{A343D8C5-F07B-42FC-ACA1-89A641507051}" dt="2023-08-01T02:16:59.440" v="2034" actId="20577"/>
          <ac:spMkLst>
            <pc:docMk/>
            <pc:sldMk cId="15955817" sldId="454"/>
            <ac:spMk id="22" creationId="{E4890C4D-6993-0177-50F9-3FDAAE78C210}"/>
          </ac:spMkLst>
        </pc:spChg>
        <pc:picChg chg="add mod ord">
          <ac:chgData name="Kim Santiago" userId="4b362663-76cb-47d1-bd79-4bd99be769b1" providerId="ADAL" clId="{A343D8C5-F07B-42FC-ACA1-89A641507051}" dt="2023-08-01T01:49:19.281" v="1982" actId="962"/>
          <ac:picMkLst>
            <pc:docMk/>
            <pc:sldMk cId="15955817" sldId="454"/>
            <ac:picMk id="8" creationId="{C755CB8D-4188-8D07-4687-DD8C2DE1CF0A}"/>
          </ac:picMkLst>
        </pc:picChg>
      </pc:sldChg>
      <pc:sldChg chg="addSp modSp add mod modAnim addCm delCm modNotesTx">
        <pc:chgData name="Kim Santiago" userId="4b362663-76cb-47d1-bd79-4bd99be769b1" providerId="ADAL" clId="{A343D8C5-F07B-42FC-ACA1-89A641507051}" dt="2023-08-03T19:56:48.885" v="3758"/>
        <pc:sldMkLst>
          <pc:docMk/>
          <pc:sldMk cId="3813115415" sldId="455"/>
        </pc:sldMkLst>
        <pc:spChg chg="ord">
          <ac:chgData name="Kim Santiago" userId="4b362663-76cb-47d1-bd79-4bd99be769b1" providerId="ADAL" clId="{A343D8C5-F07B-42FC-ACA1-89A641507051}" dt="2023-08-01T07:40:02.087" v="2552"/>
          <ac:spMkLst>
            <pc:docMk/>
            <pc:sldMk cId="3813115415" sldId="455"/>
            <ac:spMk id="3" creationId="{7E1419A4-9AEB-06DF-DF8E-BC82E95C68D7}"/>
          </ac:spMkLst>
        </pc:spChg>
        <pc:spChg chg="ord">
          <ac:chgData name="Kim Santiago" userId="4b362663-76cb-47d1-bd79-4bd99be769b1" providerId="ADAL" clId="{A343D8C5-F07B-42FC-ACA1-89A641507051}" dt="2023-08-01T07:39:57.578" v="2546"/>
          <ac:spMkLst>
            <pc:docMk/>
            <pc:sldMk cId="3813115415" sldId="455"/>
            <ac:spMk id="4" creationId="{9962520E-56D9-0A00-9786-EF66794CC363}"/>
          </ac:spMkLst>
        </pc:spChg>
        <pc:spChg chg="mod">
          <ac:chgData name="Kim Santiago" userId="4b362663-76cb-47d1-bd79-4bd99be769b1" providerId="ADAL" clId="{A343D8C5-F07B-42FC-ACA1-89A641507051}" dt="2023-08-01T08:52:20.386" v="2573" actId="164"/>
          <ac:spMkLst>
            <pc:docMk/>
            <pc:sldMk cId="3813115415" sldId="455"/>
            <ac:spMk id="9" creationId="{220BF58F-79BE-B40C-C3E3-ED09ED72C022}"/>
          </ac:spMkLst>
        </pc:spChg>
        <pc:spChg chg="mod">
          <ac:chgData name="Kim Santiago" userId="4b362663-76cb-47d1-bd79-4bd99be769b1" providerId="ADAL" clId="{A343D8C5-F07B-42FC-ACA1-89A641507051}" dt="2023-08-01T08:52:20.386" v="2573" actId="164"/>
          <ac:spMkLst>
            <pc:docMk/>
            <pc:sldMk cId="3813115415" sldId="455"/>
            <ac:spMk id="10" creationId="{775A59E6-3176-53F6-82F5-EA4481694AB2}"/>
          </ac:spMkLst>
        </pc:spChg>
        <pc:spChg chg="mod">
          <ac:chgData name="Kim Santiago" userId="4b362663-76cb-47d1-bd79-4bd99be769b1" providerId="ADAL" clId="{A343D8C5-F07B-42FC-ACA1-89A641507051}" dt="2023-08-01T08:52:20.386" v="2573" actId="164"/>
          <ac:spMkLst>
            <pc:docMk/>
            <pc:sldMk cId="3813115415" sldId="455"/>
            <ac:spMk id="11" creationId="{6E7932BA-0930-37FB-E109-73B3048502E8}"/>
          </ac:spMkLst>
        </pc:spChg>
        <pc:spChg chg="mod">
          <ac:chgData name="Kim Santiago" userId="4b362663-76cb-47d1-bd79-4bd99be769b1" providerId="ADAL" clId="{A343D8C5-F07B-42FC-ACA1-89A641507051}" dt="2023-08-01T08:52:20.386" v="2573" actId="164"/>
          <ac:spMkLst>
            <pc:docMk/>
            <pc:sldMk cId="3813115415" sldId="455"/>
            <ac:spMk id="12" creationId="{B4D4282E-C060-64F6-1C97-041D57EC37EE}"/>
          </ac:spMkLst>
        </pc:spChg>
        <pc:spChg chg="mod">
          <ac:chgData name="Kim Santiago" userId="4b362663-76cb-47d1-bd79-4bd99be769b1" providerId="ADAL" clId="{A343D8C5-F07B-42FC-ACA1-89A641507051}" dt="2023-08-01T08:52:20.386" v="2573" actId="164"/>
          <ac:spMkLst>
            <pc:docMk/>
            <pc:sldMk cId="3813115415" sldId="455"/>
            <ac:spMk id="13" creationId="{E2A86E04-FB8C-53BE-128C-F52F13AD36F6}"/>
          </ac:spMkLst>
        </pc:spChg>
        <pc:grpChg chg="add mod">
          <ac:chgData name="Kim Santiago" userId="4b362663-76cb-47d1-bd79-4bd99be769b1" providerId="ADAL" clId="{A343D8C5-F07B-42FC-ACA1-89A641507051}" dt="2023-08-01T15:36:43.774" v="3742" actId="962"/>
          <ac:grpSpMkLst>
            <pc:docMk/>
            <pc:sldMk cId="3813115415" sldId="455"/>
            <ac:grpSpMk id="14" creationId="{167FAAAA-311C-5ADC-A357-E41E406FE863}"/>
          </ac:grpSpMkLst>
        </pc:grpChg>
        <pc:extLst>
          <p:ext xmlns:p="http://schemas.openxmlformats.org/presentationml/2006/main" uri="{D6D511B9-2390-475A-947B-AFAB55BFBCF1}">
            <pc226:cmChg xmlns:pc226="http://schemas.microsoft.com/office/powerpoint/2022/06/main/command" chg="add del">
              <pc226:chgData name="Kim Santiago" userId="4b362663-76cb-47d1-bd79-4bd99be769b1" providerId="ADAL" clId="{A343D8C5-F07B-42FC-ACA1-89A641507051}" dt="2023-08-03T19:56:48.885" v="3758"/>
              <pc2:cmMkLst xmlns:pc2="http://schemas.microsoft.com/office/powerpoint/2019/9/main/command">
                <pc:docMk/>
                <pc:sldMk cId="3813115415" sldId="455"/>
                <pc2:cmMk id="{27B99B89-09DF-4E0C-BE62-F560AF99CA9A}"/>
              </pc2:cmMkLst>
            </pc226:cmChg>
          </p:ext>
        </pc:extLst>
      </pc:sldChg>
      <pc:sldMasterChg chg="addSldLayout modSldLayout">
        <pc:chgData name="Kim Santiago" userId="4b362663-76cb-47d1-bd79-4bd99be769b1" providerId="ADAL" clId="{A343D8C5-F07B-42FC-ACA1-89A641507051}" dt="2023-08-01T01:19:12.414" v="1658"/>
        <pc:sldMasterMkLst>
          <pc:docMk/>
          <pc:sldMasterMk cId="653636983" sldId="2147483684"/>
        </pc:sldMasterMkLst>
        <pc:sldLayoutChg chg="modSp mod">
          <pc:chgData name="Kim Santiago" userId="4b362663-76cb-47d1-bd79-4bd99be769b1" providerId="ADAL" clId="{A343D8C5-F07B-42FC-ACA1-89A641507051}" dt="2023-08-01T01:03:00.880" v="1509"/>
          <pc:sldLayoutMkLst>
            <pc:docMk/>
            <pc:sldMasterMk cId="653636983" sldId="2147483648"/>
            <pc:sldLayoutMk cId="1891941038" sldId="2147483652"/>
          </pc:sldLayoutMkLst>
          <pc:spChg chg="ord">
            <ac:chgData name="Kim Santiago" userId="4b362663-76cb-47d1-bd79-4bd99be769b1" providerId="ADAL" clId="{A343D8C5-F07B-42FC-ACA1-89A641507051}" dt="2023-08-01T01:03:00.880" v="1509"/>
            <ac:spMkLst>
              <pc:docMk/>
              <pc:sldMasterMk cId="653636983" sldId="2147483648"/>
              <pc:sldLayoutMk cId="1891941038" sldId="2147483652"/>
              <ac:spMk id="8" creationId="{00000000-0000-0000-0000-000000000000}"/>
            </ac:spMkLst>
          </pc:spChg>
        </pc:sldLayoutChg>
        <pc:sldLayoutChg chg="addSp delSp modSp add mod modTransition">
          <pc:chgData name="Kim Santiago" userId="4b362663-76cb-47d1-bd79-4bd99be769b1" providerId="ADAL" clId="{A343D8C5-F07B-42FC-ACA1-89A641507051}" dt="2023-08-01T01:19:12.414" v="1658"/>
          <pc:sldLayoutMkLst>
            <pc:docMk/>
            <pc:sldMasterMk cId="653636983" sldId="2147483648"/>
            <pc:sldLayoutMk cId="4246726966" sldId="2147483682"/>
          </pc:sldLayoutMkLst>
          <pc:spChg chg="add mod ord">
            <ac:chgData name="Kim Santiago" userId="4b362663-76cb-47d1-bd79-4bd99be769b1" providerId="ADAL" clId="{A343D8C5-F07B-42FC-ACA1-89A641507051}" dt="2023-08-01T01:19:12.414" v="1658"/>
            <ac:spMkLst>
              <pc:docMk/>
              <pc:sldMasterMk cId="653636983" sldId="2147483648"/>
              <pc:sldLayoutMk cId="4246726966" sldId="2147483682"/>
              <ac:spMk id="2" creationId="{D33B1389-D049-EC4F-4BD9-71F135DA5CE8}"/>
            </ac:spMkLst>
          </pc:spChg>
          <pc:spChg chg="mod">
            <ac:chgData name="Kim Santiago" userId="4b362663-76cb-47d1-bd79-4bd99be769b1" providerId="ADAL" clId="{A343D8C5-F07B-42FC-ACA1-89A641507051}" dt="2023-08-01T01:11:07.383" v="1601" actId="962"/>
            <ac:spMkLst>
              <pc:docMk/>
              <pc:sldMasterMk cId="653636983" sldId="2147483648"/>
              <pc:sldLayoutMk cId="4246726966" sldId="2147483682"/>
              <ac:spMk id="13" creationId="{7A81BF64-81BE-3944-A21C-CA7BB5AC4A9D}"/>
            </ac:spMkLst>
          </pc:spChg>
          <pc:spChg chg="del">
            <ac:chgData name="Kim Santiago" userId="4b362663-76cb-47d1-bd79-4bd99be769b1" providerId="ADAL" clId="{A343D8C5-F07B-42FC-ACA1-89A641507051}" dt="2023-08-01T00:13:44.021" v="984" actId="478"/>
            <ac:spMkLst>
              <pc:docMk/>
              <pc:sldMasterMk cId="653636983" sldId="2147483648"/>
              <pc:sldLayoutMk cId="4246726966" sldId="2147483682"/>
              <ac:spMk id="14" creationId="{C9B86FCD-6BA9-694B-A64A-36883B42361C}"/>
            </ac:spMkLst>
          </pc:spChg>
          <pc:picChg chg="mod modCrop">
            <ac:chgData name="Kim Santiago" userId="4b362663-76cb-47d1-bd79-4bd99be769b1" providerId="ADAL" clId="{A343D8C5-F07B-42FC-ACA1-89A641507051}" dt="2023-08-01T01:07:54.767" v="1599" actId="962"/>
            <ac:picMkLst>
              <pc:docMk/>
              <pc:sldMasterMk cId="653636983" sldId="2147483648"/>
              <pc:sldLayoutMk cId="4246726966" sldId="2147483682"/>
              <ac:picMk id="3" creationId="{50ABA285-B143-4443-A825-3738EAF52CB3}"/>
            </ac:picMkLst>
          </pc:picChg>
        </pc:sldLayoutChg>
        <pc:sldLayoutChg chg="addSp delSp modSp add mod modTransition">
          <pc:chgData name="Kim Santiago" userId="4b362663-76cb-47d1-bd79-4bd99be769b1" providerId="ADAL" clId="{A343D8C5-F07B-42FC-ACA1-89A641507051}" dt="2023-08-01T01:18:28.632" v="1649"/>
          <pc:sldLayoutMkLst>
            <pc:docMk/>
            <pc:sldMasterMk cId="653636983" sldId="2147483648"/>
            <pc:sldLayoutMk cId="81277038" sldId="2147483683"/>
          </pc:sldLayoutMkLst>
          <pc:spChg chg="add mod ord">
            <ac:chgData name="Kim Santiago" userId="4b362663-76cb-47d1-bd79-4bd99be769b1" providerId="ADAL" clId="{A343D8C5-F07B-42FC-ACA1-89A641507051}" dt="2023-08-01T01:14:18.017" v="1612"/>
            <ac:spMkLst>
              <pc:docMk/>
              <pc:sldMasterMk cId="653636983" sldId="2147483648"/>
              <pc:sldLayoutMk cId="81277038" sldId="2147483683"/>
              <ac:spMk id="2" creationId="{64699679-28DF-AB37-0612-14CE181DB84F}"/>
            </ac:spMkLst>
          </pc:spChg>
          <pc:spChg chg="add del mod ord">
            <ac:chgData name="Kim Santiago" userId="4b362663-76cb-47d1-bd79-4bd99be769b1" providerId="ADAL" clId="{A343D8C5-F07B-42FC-ACA1-89A641507051}" dt="2023-08-01T01:15:17.913" v="1624" actId="478"/>
            <ac:spMkLst>
              <pc:docMk/>
              <pc:sldMasterMk cId="653636983" sldId="2147483648"/>
              <pc:sldLayoutMk cId="81277038" sldId="2147483683"/>
              <ac:spMk id="4" creationId="{6A621E6D-1DCE-FE6C-9469-2DF5DE36970D}"/>
            </ac:spMkLst>
          </pc:spChg>
          <pc:spChg chg="ord">
            <ac:chgData name="Kim Santiago" userId="4b362663-76cb-47d1-bd79-4bd99be769b1" providerId="ADAL" clId="{A343D8C5-F07B-42FC-ACA1-89A641507051}" dt="2023-08-01T01:16:51.082" v="1634"/>
            <ac:spMkLst>
              <pc:docMk/>
              <pc:sldMasterMk cId="653636983" sldId="2147483648"/>
              <pc:sldLayoutMk cId="81277038" sldId="2147483683"/>
              <ac:spMk id="10" creationId="{7E2ECF73-45E0-0843-9F3F-68C69CE41040}"/>
            </ac:spMkLst>
          </pc:spChg>
          <pc:spChg chg="ord">
            <ac:chgData name="Kim Santiago" userId="4b362663-76cb-47d1-bd79-4bd99be769b1" providerId="ADAL" clId="{A343D8C5-F07B-42FC-ACA1-89A641507051}" dt="2023-08-01T01:16:14.468" v="1629"/>
            <ac:spMkLst>
              <pc:docMk/>
              <pc:sldMasterMk cId="653636983" sldId="2147483648"/>
              <pc:sldLayoutMk cId="81277038" sldId="2147483683"/>
              <ac:spMk id="11" creationId="{A98E5884-686F-1C45-A0EF-76C8A0A2373C}"/>
            </ac:spMkLst>
          </pc:spChg>
          <pc:spChg chg="mod ord">
            <ac:chgData name="Kim Santiago" userId="4b362663-76cb-47d1-bd79-4bd99be769b1" providerId="ADAL" clId="{A343D8C5-F07B-42FC-ACA1-89A641507051}" dt="2023-08-01T01:17:09.661" v="1639"/>
            <ac:spMkLst>
              <pc:docMk/>
              <pc:sldMasterMk cId="653636983" sldId="2147483648"/>
              <pc:sldLayoutMk cId="81277038" sldId="2147483683"/>
              <ac:spMk id="13" creationId="{7A81BF64-81BE-3944-A21C-CA7BB5AC4A9D}"/>
            </ac:spMkLst>
          </pc:spChg>
          <pc:spChg chg="ord">
            <ac:chgData name="Kim Santiago" userId="4b362663-76cb-47d1-bd79-4bd99be769b1" providerId="ADAL" clId="{A343D8C5-F07B-42FC-ACA1-89A641507051}" dt="2023-08-01T01:18:28.632" v="1649"/>
            <ac:spMkLst>
              <pc:docMk/>
              <pc:sldMasterMk cId="653636983" sldId="2147483648"/>
              <pc:sldLayoutMk cId="81277038" sldId="2147483683"/>
              <ac:spMk id="16" creationId="{1325908E-DDB4-4D4C-855A-C7F2176C3F54}"/>
            </ac:spMkLst>
          </pc:spChg>
          <pc:spChg chg="ord">
            <ac:chgData name="Kim Santiago" userId="4b362663-76cb-47d1-bd79-4bd99be769b1" providerId="ADAL" clId="{A343D8C5-F07B-42FC-ACA1-89A641507051}" dt="2023-08-01T01:17:58.003" v="1644"/>
            <ac:spMkLst>
              <pc:docMk/>
              <pc:sldMasterMk cId="653636983" sldId="2147483648"/>
              <pc:sldLayoutMk cId="81277038" sldId="2147483683"/>
              <ac:spMk id="18" creationId="{57EDE04E-08FC-3448-A184-27468B3BF063}"/>
            </ac:spMkLst>
          </pc:spChg>
          <pc:spChg chg="ord">
            <ac:chgData name="Kim Santiago" userId="4b362663-76cb-47d1-bd79-4bd99be769b1" providerId="ADAL" clId="{A343D8C5-F07B-42FC-ACA1-89A641507051}" dt="2023-08-01T01:18:04.658" v="1646"/>
            <ac:spMkLst>
              <pc:docMk/>
              <pc:sldMasterMk cId="653636983" sldId="2147483648"/>
              <pc:sldLayoutMk cId="81277038" sldId="2147483683"/>
              <ac:spMk id="19" creationId="{826B8427-E58C-1441-B60A-E7E51621D610}"/>
            </ac:spMkLst>
          </pc:spChg>
          <pc:picChg chg="mod ord modCrop">
            <ac:chgData name="Kim Santiago" userId="4b362663-76cb-47d1-bd79-4bd99be769b1" providerId="ADAL" clId="{A343D8C5-F07B-42FC-ACA1-89A641507051}" dt="2023-08-01T01:17:34.872" v="1643" actId="962"/>
            <ac:picMkLst>
              <pc:docMk/>
              <pc:sldMasterMk cId="653636983" sldId="2147483648"/>
              <pc:sldLayoutMk cId="81277038" sldId="2147483683"/>
              <ac:picMk id="3" creationId="{50ABA285-B143-4443-A825-3738EAF52CB3}"/>
            </ac:picMkLst>
          </pc:picChg>
        </pc:sldLayoutChg>
      </pc:sldMasterChg>
    </pc:docChg>
  </pc:docChgLst>
  <pc:docChgLst>
    <pc:chgData name="Sean McIver" userId="S::smciver@bloomsburie.com::499cbfd1-739c-47a8-8d54-9c7cb3e69d57" providerId="AD" clId="Web-{0BFB929D-2891-E45D-E842-59D69BB5FAF1}"/>
    <pc:docChg chg="modSld">
      <pc:chgData name="Sean McIver" userId="S::smciver@bloomsburie.com::499cbfd1-739c-47a8-8d54-9c7cb3e69d57" providerId="AD" clId="Web-{0BFB929D-2891-E45D-E842-59D69BB5FAF1}" dt="2023-10-13T19:10:53.610" v="38"/>
      <pc:docMkLst>
        <pc:docMk/>
      </pc:docMkLst>
      <pc:sldChg chg="modSp modNotes">
        <pc:chgData name="Sean McIver" userId="S::smciver@bloomsburie.com::499cbfd1-739c-47a8-8d54-9c7cb3e69d57" providerId="AD" clId="Web-{0BFB929D-2891-E45D-E842-59D69BB5FAF1}" dt="2023-10-13T19:10:53.610" v="38"/>
        <pc:sldMkLst>
          <pc:docMk/>
          <pc:sldMk cId="2480642953" sldId="328"/>
        </pc:sldMkLst>
        <pc:spChg chg="mod">
          <ac:chgData name="Sean McIver" userId="S::smciver@bloomsburie.com::499cbfd1-739c-47a8-8d54-9c7cb3e69d57" providerId="AD" clId="Web-{0BFB929D-2891-E45D-E842-59D69BB5FAF1}" dt="2023-10-13T19:03:02.157" v="8" actId="20577"/>
          <ac:spMkLst>
            <pc:docMk/>
            <pc:sldMk cId="2480642953" sldId="328"/>
            <ac:spMk id="2" creationId="{E3080F9C-3DDD-10E8-0218-210BCDD9CA12}"/>
          </ac:spMkLst>
        </pc:spChg>
      </pc:sldChg>
    </pc:docChg>
  </pc:docChgLst>
  <pc:docChgLst>
    <pc:chgData name="Kim Santiago" userId="4b362663-76cb-47d1-bd79-4bd99be769b1" providerId="ADAL" clId="{9D7B91AA-20E4-4D31-8B14-CA4F4CF7DCB4}"/>
    <pc:docChg chg="undo redo custSel addSld delSld modSld sldOrd">
      <pc:chgData name="Kim Santiago" userId="4b362663-76cb-47d1-bd79-4bd99be769b1" providerId="ADAL" clId="{9D7B91AA-20E4-4D31-8B14-CA4F4CF7DCB4}" dt="2023-07-17T17:11:26.929" v="2350" actId="962"/>
      <pc:docMkLst>
        <pc:docMk/>
      </pc:docMkLst>
      <pc:sldChg chg="del">
        <pc:chgData name="Kim Santiago" userId="4b362663-76cb-47d1-bd79-4bd99be769b1" providerId="ADAL" clId="{9D7B91AA-20E4-4D31-8B14-CA4F4CF7DCB4}" dt="2023-07-12T21:40:37.476" v="926" actId="47"/>
        <pc:sldMkLst>
          <pc:docMk/>
          <pc:sldMk cId="1406361244" sldId="306"/>
        </pc:sldMkLst>
      </pc:sldChg>
      <pc:sldChg chg="del">
        <pc:chgData name="Kim Santiago" userId="4b362663-76cb-47d1-bd79-4bd99be769b1" providerId="ADAL" clId="{9D7B91AA-20E4-4D31-8B14-CA4F4CF7DCB4}" dt="2023-07-17T17:09:05.570" v="2225" actId="47"/>
        <pc:sldMkLst>
          <pc:docMk/>
          <pc:sldMk cId="2045591051" sldId="308"/>
        </pc:sldMkLst>
      </pc:sldChg>
      <pc:sldChg chg="del">
        <pc:chgData name="Kim Santiago" userId="4b362663-76cb-47d1-bd79-4bd99be769b1" providerId="ADAL" clId="{9D7B91AA-20E4-4D31-8B14-CA4F4CF7DCB4}" dt="2023-07-17T17:09:02.806" v="2224" actId="47"/>
        <pc:sldMkLst>
          <pc:docMk/>
          <pc:sldMk cId="702501573" sldId="309"/>
        </pc:sldMkLst>
      </pc:sldChg>
      <pc:sldChg chg="del">
        <pc:chgData name="Kim Santiago" userId="4b362663-76cb-47d1-bd79-4bd99be769b1" providerId="ADAL" clId="{9D7B91AA-20E4-4D31-8B14-CA4F4CF7DCB4}" dt="2023-07-17T17:09:01.254" v="2223" actId="47"/>
        <pc:sldMkLst>
          <pc:docMk/>
          <pc:sldMk cId="1271624427" sldId="310"/>
        </pc:sldMkLst>
      </pc:sldChg>
      <pc:sldChg chg="add del ord">
        <pc:chgData name="Kim Santiago" userId="4b362663-76cb-47d1-bd79-4bd99be769b1" providerId="ADAL" clId="{9D7B91AA-20E4-4D31-8B14-CA4F4CF7DCB4}" dt="2023-07-17T17:09:16.328" v="2231"/>
        <pc:sldMkLst>
          <pc:docMk/>
          <pc:sldMk cId="3586083688" sldId="312"/>
        </pc:sldMkLst>
      </pc:sldChg>
      <pc:sldChg chg="del">
        <pc:chgData name="Kim Santiago" userId="4b362663-76cb-47d1-bd79-4bd99be769b1" providerId="ADAL" clId="{9D7B91AA-20E4-4D31-8B14-CA4F4CF7DCB4}" dt="2023-07-17T17:09:18.678" v="2232" actId="47"/>
        <pc:sldMkLst>
          <pc:docMk/>
          <pc:sldMk cId="1025645637" sldId="316"/>
        </pc:sldMkLst>
      </pc:sldChg>
      <pc:sldChg chg="del">
        <pc:chgData name="Kim Santiago" userId="4b362663-76cb-47d1-bd79-4bd99be769b1" providerId="ADAL" clId="{9D7B91AA-20E4-4D31-8B14-CA4F4CF7DCB4}" dt="2023-07-17T17:09:09.063" v="2227" actId="47"/>
        <pc:sldMkLst>
          <pc:docMk/>
          <pc:sldMk cId="3298709127" sldId="318"/>
        </pc:sldMkLst>
      </pc:sldChg>
      <pc:sldChg chg="del">
        <pc:chgData name="Kim Santiago" userId="4b362663-76cb-47d1-bd79-4bd99be769b1" providerId="ADAL" clId="{9D7B91AA-20E4-4D31-8B14-CA4F4CF7DCB4}" dt="2023-07-17T17:09:06.843" v="2226" actId="47"/>
        <pc:sldMkLst>
          <pc:docMk/>
          <pc:sldMk cId="162713068" sldId="319"/>
        </pc:sldMkLst>
      </pc:sldChg>
      <pc:sldChg chg="del">
        <pc:chgData name="Kim Santiago" userId="4b362663-76cb-47d1-bd79-4bd99be769b1" providerId="ADAL" clId="{9D7B91AA-20E4-4D31-8B14-CA4F4CF7DCB4}" dt="2023-07-17T17:08:42.110" v="2220" actId="47"/>
        <pc:sldMkLst>
          <pc:docMk/>
          <pc:sldMk cId="3923768827" sldId="320"/>
        </pc:sldMkLst>
      </pc:sldChg>
      <pc:sldChg chg="del">
        <pc:chgData name="Kim Santiago" userId="4b362663-76cb-47d1-bd79-4bd99be769b1" providerId="ADAL" clId="{9D7B91AA-20E4-4D31-8B14-CA4F4CF7DCB4}" dt="2023-07-17T17:09:21.023" v="2233" actId="47"/>
        <pc:sldMkLst>
          <pc:docMk/>
          <pc:sldMk cId="2688669688" sldId="321"/>
        </pc:sldMkLst>
      </pc:sldChg>
      <pc:sldChg chg="del">
        <pc:chgData name="Kim Santiago" userId="4b362663-76cb-47d1-bd79-4bd99be769b1" providerId="ADAL" clId="{9D7B91AA-20E4-4D31-8B14-CA4F4CF7DCB4}" dt="2023-07-17T17:09:24.796" v="2234" actId="47"/>
        <pc:sldMkLst>
          <pc:docMk/>
          <pc:sldMk cId="4092506628" sldId="322"/>
        </pc:sldMkLst>
      </pc:sldChg>
      <pc:sldChg chg="modSp add del mod ord">
        <pc:chgData name="Kim Santiago" userId="4b362663-76cb-47d1-bd79-4bd99be769b1" providerId="ADAL" clId="{9D7B91AA-20E4-4D31-8B14-CA4F4CF7DCB4}" dt="2023-07-17T17:08:52.024" v="2222" actId="47"/>
        <pc:sldMkLst>
          <pc:docMk/>
          <pc:sldMk cId="3622197924" sldId="323"/>
        </pc:sldMkLst>
        <pc:spChg chg="mod">
          <ac:chgData name="Kim Santiago" userId="4b362663-76cb-47d1-bd79-4bd99be769b1" providerId="ADAL" clId="{9D7B91AA-20E4-4D31-8B14-CA4F4CF7DCB4}" dt="2023-07-17T17:00:13.087" v="2184" actId="20577"/>
          <ac:spMkLst>
            <pc:docMk/>
            <pc:sldMk cId="3622197924" sldId="323"/>
            <ac:spMk id="2" creationId="{F1C379A1-2B7F-F18E-4E81-DB5F84B595C5}"/>
          </ac:spMkLst>
        </pc:spChg>
        <pc:spChg chg="mod">
          <ac:chgData name="Kim Santiago" userId="4b362663-76cb-47d1-bd79-4bd99be769b1" providerId="ADAL" clId="{9D7B91AA-20E4-4D31-8B14-CA4F4CF7DCB4}" dt="2023-07-17T17:01:04.573" v="2218" actId="20577"/>
          <ac:spMkLst>
            <pc:docMk/>
            <pc:sldMk cId="3622197924" sldId="323"/>
            <ac:spMk id="16" creationId="{4CDD5FA7-E908-729D-DB73-AF027588DB8E}"/>
          </ac:spMkLst>
        </pc:spChg>
      </pc:sldChg>
      <pc:sldChg chg="modSp mod">
        <pc:chgData name="Kim Santiago" userId="4b362663-76cb-47d1-bd79-4bd99be769b1" providerId="ADAL" clId="{9D7B91AA-20E4-4D31-8B14-CA4F4CF7DCB4}" dt="2023-07-12T15:23:53.591" v="19" actId="20577"/>
        <pc:sldMkLst>
          <pc:docMk/>
          <pc:sldMk cId="3015624781" sldId="325"/>
        </pc:sldMkLst>
        <pc:spChg chg="mod">
          <ac:chgData name="Kim Santiago" userId="4b362663-76cb-47d1-bd79-4bd99be769b1" providerId="ADAL" clId="{9D7B91AA-20E4-4D31-8B14-CA4F4CF7DCB4}" dt="2023-07-12T15:23:53.591" v="19" actId="20577"/>
          <ac:spMkLst>
            <pc:docMk/>
            <pc:sldMk cId="3015624781" sldId="325"/>
            <ac:spMk id="2" creationId="{AA3BFDE4-248B-C143-50A9-34890E3F2A28}"/>
          </ac:spMkLst>
        </pc:spChg>
      </pc:sldChg>
      <pc:sldChg chg="addSp delSp modSp new mod modClrScheme chgLayout">
        <pc:chgData name="Kim Santiago" userId="4b362663-76cb-47d1-bd79-4bd99be769b1" providerId="ADAL" clId="{9D7B91AA-20E4-4D31-8B14-CA4F4CF7DCB4}" dt="2023-07-13T13:36:08.135" v="1759" actId="962"/>
        <pc:sldMkLst>
          <pc:docMk/>
          <pc:sldMk cId="2075127886" sldId="326"/>
        </pc:sldMkLst>
        <pc:spChg chg="mod ord">
          <ac:chgData name="Kim Santiago" userId="4b362663-76cb-47d1-bd79-4bd99be769b1" providerId="ADAL" clId="{9D7B91AA-20E4-4D31-8B14-CA4F4CF7DCB4}" dt="2023-07-12T18:30:31.272" v="135" actId="26606"/>
          <ac:spMkLst>
            <pc:docMk/>
            <pc:sldMk cId="2075127886" sldId="326"/>
            <ac:spMk id="2" creationId="{E3080F9C-3DDD-10E8-0218-210BCDD9CA12}"/>
          </ac:spMkLst>
        </pc:spChg>
        <pc:spChg chg="del">
          <ac:chgData name="Kim Santiago" userId="4b362663-76cb-47d1-bd79-4bd99be769b1" providerId="ADAL" clId="{9D7B91AA-20E4-4D31-8B14-CA4F4CF7DCB4}" dt="2023-07-12T15:45:06.604" v="40" actId="931"/>
          <ac:spMkLst>
            <pc:docMk/>
            <pc:sldMk cId="2075127886" sldId="326"/>
            <ac:spMk id="3" creationId="{F513C7B6-7DD2-F42E-7CF9-7839BF994987}"/>
          </ac:spMkLst>
        </pc:spChg>
        <pc:spChg chg="mod ord">
          <ac:chgData name="Kim Santiago" userId="4b362663-76cb-47d1-bd79-4bd99be769b1" providerId="ADAL" clId="{9D7B91AA-20E4-4D31-8B14-CA4F4CF7DCB4}" dt="2023-07-12T18:30:31.272" v="135" actId="26606"/>
          <ac:spMkLst>
            <pc:docMk/>
            <pc:sldMk cId="2075127886" sldId="326"/>
            <ac:spMk id="4" creationId="{707F604E-C44C-53F6-AFBC-3B1D131412F7}"/>
          </ac:spMkLst>
        </pc:spChg>
        <pc:spChg chg="mod">
          <ac:chgData name="Kim Santiago" userId="4b362663-76cb-47d1-bd79-4bd99be769b1" providerId="ADAL" clId="{9D7B91AA-20E4-4D31-8B14-CA4F4CF7DCB4}" dt="2023-07-12T18:30:31.272" v="135" actId="26606"/>
          <ac:spMkLst>
            <pc:docMk/>
            <pc:sldMk cId="2075127886" sldId="326"/>
            <ac:spMk id="5" creationId="{F6291EDD-E85B-FE68-545A-BAA68D7AA014}"/>
          </ac:spMkLst>
        </pc:spChg>
        <pc:spChg chg="mod">
          <ac:chgData name="Kim Santiago" userId="4b362663-76cb-47d1-bd79-4bd99be769b1" providerId="ADAL" clId="{9D7B91AA-20E4-4D31-8B14-CA4F4CF7DCB4}" dt="2023-07-12T18:30:31.272" v="135" actId="26606"/>
          <ac:spMkLst>
            <pc:docMk/>
            <pc:sldMk cId="2075127886" sldId="326"/>
            <ac:spMk id="6" creationId="{B3CD681E-AE96-C252-74C9-C65129F92280}"/>
          </ac:spMkLst>
        </pc:spChg>
        <pc:spChg chg="add del mod">
          <ac:chgData name="Kim Santiago" userId="4b362663-76cb-47d1-bd79-4bd99be769b1" providerId="ADAL" clId="{9D7B91AA-20E4-4D31-8B14-CA4F4CF7DCB4}" dt="2023-07-12T18:30:49.099" v="138" actId="931"/>
          <ac:spMkLst>
            <pc:docMk/>
            <pc:sldMk cId="2075127886" sldId="326"/>
            <ac:spMk id="10" creationId="{2D362E7A-07B6-4A51-A8B1-1915231C500F}"/>
          </ac:spMkLst>
        </pc:spChg>
        <pc:picChg chg="add del mod">
          <ac:chgData name="Kim Santiago" userId="4b362663-76cb-47d1-bd79-4bd99be769b1" providerId="ADAL" clId="{9D7B91AA-20E4-4D31-8B14-CA4F4CF7DCB4}" dt="2023-07-12T18:00:54.469" v="115" actId="478"/>
          <ac:picMkLst>
            <pc:docMk/>
            <pc:sldMk cId="2075127886" sldId="326"/>
            <ac:picMk id="8" creationId="{EDD6FD8A-4FD5-57A1-C8D8-109BE5DA5CB8}"/>
          </ac:picMkLst>
        </pc:picChg>
        <pc:picChg chg="add del mod ord">
          <ac:chgData name="Kim Santiago" userId="4b362663-76cb-47d1-bd79-4bd99be769b1" providerId="ADAL" clId="{9D7B91AA-20E4-4D31-8B14-CA4F4CF7DCB4}" dt="2023-07-12T18:30:32.725" v="137" actId="931"/>
          <ac:picMkLst>
            <pc:docMk/>
            <pc:sldMk cId="2075127886" sldId="326"/>
            <ac:picMk id="12" creationId="{46D8FC9E-F06E-D40B-21F6-5183E12CD5CC}"/>
          </ac:picMkLst>
        </pc:picChg>
        <pc:picChg chg="add mod">
          <ac:chgData name="Kim Santiago" userId="4b362663-76cb-47d1-bd79-4bd99be769b1" providerId="ADAL" clId="{9D7B91AA-20E4-4D31-8B14-CA4F4CF7DCB4}" dt="2023-07-13T13:36:08.135" v="1759" actId="962"/>
          <ac:picMkLst>
            <pc:docMk/>
            <pc:sldMk cId="2075127886" sldId="326"/>
            <ac:picMk id="14" creationId="{422FB53D-3B48-B64A-1F56-63F9AD9F4037}"/>
          </ac:picMkLst>
        </pc:picChg>
      </pc:sldChg>
      <pc:sldChg chg="new del">
        <pc:chgData name="Kim Santiago" userId="4b362663-76cb-47d1-bd79-4bd99be769b1" providerId="ADAL" clId="{9D7B91AA-20E4-4D31-8B14-CA4F4CF7DCB4}" dt="2023-07-12T15:29:01.852" v="21" actId="2696"/>
        <pc:sldMkLst>
          <pc:docMk/>
          <pc:sldMk cId="3312957083" sldId="326"/>
        </pc:sldMkLst>
      </pc:sldChg>
      <pc:sldChg chg="modSp add mod ord">
        <pc:chgData name="Kim Santiago" userId="4b362663-76cb-47d1-bd79-4bd99be769b1" providerId="ADAL" clId="{9D7B91AA-20E4-4D31-8B14-CA4F4CF7DCB4}" dt="2023-07-13T13:33:59.222" v="1721" actId="962"/>
        <pc:sldMkLst>
          <pc:docMk/>
          <pc:sldMk cId="1971084794" sldId="327"/>
        </pc:sldMkLst>
        <pc:spChg chg="mod">
          <ac:chgData name="Kim Santiago" userId="4b362663-76cb-47d1-bd79-4bd99be769b1" providerId="ADAL" clId="{9D7B91AA-20E4-4D31-8B14-CA4F4CF7DCB4}" dt="2023-07-12T18:55:50.416" v="197" actId="2711"/>
          <ac:spMkLst>
            <pc:docMk/>
            <pc:sldMk cId="1971084794" sldId="327"/>
            <ac:spMk id="2" creationId="{E3080F9C-3DDD-10E8-0218-210BCDD9CA12}"/>
          </ac:spMkLst>
        </pc:spChg>
        <pc:spChg chg="mod">
          <ac:chgData name="Kim Santiago" userId="4b362663-76cb-47d1-bd79-4bd99be769b1" providerId="ADAL" clId="{9D7B91AA-20E4-4D31-8B14-CA4F4CF7DCB4}" dt="2023-07-12T18:52:02.170" v="153" actId="26606"/>
          <ac:spMkLst>
            <pc:docMk/>
            <pc:sldMk cId="1971084794" sldId="327"/>
            <ac:spMk id="4" creationId="{707F604E-C44C-53F6-AFBC-3B1D131412F7}"/>
          </ac:spMkLst>
        </pc:spChg>
        <pc:spChg chg="mod">
          <ac:chgData name="Kim Santiago" userId="4b362663-76cb-47d1-bd79-4bd99be769b1" providerId="ADAL" clId="{9D7B91AA-20E4-4D31-8B14-CA4F4CF7DCB4}" dt="2023-07-12T18:52:02.170" v="153" actId="26606"/>
          <ac:spMkLst>
            <pc:docMk/>
            <pc:sldMk cId="1971084794" sldId="327"/>
            <ac:spMk id="5" creationId="{F6291EDD-E85B-FE68-545A-BAA68D7AA014}"/>
          </ac:spMkLst>
        </pc:spChg>
        <pc:spChg chg="mod">
          <ac:chgData name="Kim Santiago" userId="4b362663-76cb-47d1-bd79-4bd99be769b1" providerId="ADAL" clId="{9D7B91AA-20E4-4D31-8B14-CA4F4CF7DCB4}" dt="2023-07-12T18:52:02.170" v="153" actId="26606"/>
          <ac:spMkLst>
            <pc:docMk/>
            <pc:sldMk cId="1971084794" sldId="327"/>
            <ac:spMk id="6" creationId="{B3CD681E-AE96-C252-74C9-C65129F92280}"/>
          </ac:spMkLst>
        </pc:spChg>
        <pc:picChg chg="mod">
          <ac:chgData name="Kim Santiago" userId="4b362663-76cb-47d1-bd79-4bd99be769b1" providerId="ADAL" clId="{9D7B91AA-20E4-4D31-8B14-CA4F4CF7DCB4}" dt="2023-07-13T13:33:59.222" v="1721" actId="962"/>
          <ac:picMkLst>
            <pc:docMk/>
            <pc:sldMk cId="1971084794" sldId="327"/>
            <ac:picMk id="8" creationId="{EDD6FD8A-4FD5-57A1-C8D8-109BE5DA5CB8}"/>
          </ac:picMkLst>
        </pc:picChg>
      </pc:sldChg>
      <pc:sldChg chg="modSp add mod">
        <pc:chgData name="Kim Santiago" userId="4b362663-76cb-47d1-bd79-4bd99be769b1" providerId="ADAL" clId="{9D7B91AA-20E4-4D31-8B14-CA4F4CF7DCB4}" dt="2023-07-13T13:51:06.544" v="1781" actId="6549"/>
        <pc:sldMkLst>
          <pc:docMk/>
          <pc:sldMk cId="2480642953" sldId="328"/>
        </pc:sldMkLst>
        <pc:spChg chg="mod">
          <ac:chgData name="Kim Santiago" userId="4b362663-76cb-47d1-bd79-4bd99be769b1" providerId="ADAL" clId="{9D7B91AA-20E4-4D31-8B14-CA4F4CF7DCB4}" dt="2023-07-13T13:51:06.544" v="1781" actId="6549"/>
          <ac:spMkLst>
            <pc:docMk/>
            <pc:sldMk cId="2480642953" sldId="328"/>
            <ac:spMk id="2" creationId="{E3080F9C-3DDD-10E8-0218-210BCDD9CA12}"/>
          </ac:spMkLst>
        </pc:spChg>
        <pc:picChg chg="mod">
          <ac:chgData name="Kim Santiago" userId="4b362663-76cb-47d1-bd79-4bd99be769b1" providerId="ADAL" clId="{9D7B91AA-20E4-4D31-8B14-CA4F4CF7DCB4}" dt="2023-07-13T13:28:14.336" v="1547" actId="962"/>
          <ac:picMkLst>
            <pc:docMk/>
            <pc:sldMk cId="2480642953" sldId="328"/>
            <ac:picMk id="8" creationId="{EDD6FD8A-4FD5-57A1-C8D8-109BE5DA5CB8}"/>
          </ac:picMkLst>
        </pc:picChg>
      </pc:sldChg>
      <pc:sldChg chg="addSp delSp modSp add mod ord">
        <pc:chgData name="Kim Santiago" userId="4b362663-76cb-47d1-bd79-4bd99be769b1" providerId="ADAL" clId="{9D7B91AA-20E4-4D31-8B14-CA4F4CF7DCB4}" dt="2023-07-13T13:44:29.570" v="1763" actId="20577"/>
        <pc:sldMkLst>
          <pc:docMk/>
          <pc:sldMk cId="3634765906" sldId="329"/>
        </pc:sldMkLst>
        <pc:spChg chg="mod">
          <ac:chgData name="Kim Santiago" userId="4b362663-76cb-47d1-bd79-4bd99be769b1" providerId="ADAL" clId="{9D7B91AA-20E4-4D31-8B14-CA4F4CF7DCB4}" dt="2023-07-13T13:44:29.570" v="1763" actId="20577"/>
          <ac:spMkLst>
            <pc:docMk/>
            <pc:sldMk cId="3634765906" sldId="329"/>
            <ac:spMk id="2" creationId="{E3080F9C-3DDD-10E8-0218-210BCDD9CA12}"/>
          </ac:spMkLst>
        </pc:spChg>
        <pc:spChg chg="mod">
          <ac:chgData name="Kim Santiago" userId="4b362663-76cb-47d1-bd79-4bd99be769b1" providerId="ADAL" clId="{9D7B91AA-20E4-4D31-8B14-CA4F4CF7DCB4}" dt="2023-07-12T18:59:06.059" v="213" actId="20577"/>
          <ac:spMkLst>
            <pc:docMk/>
            <pc:sldMk cId="3634765906" sldId="329"/>
            <ac:spMk id="4" creationId="{707F604E-C44C-53F6-AFBC-3B1D131412F7}"/>
          </ac:spMkLst>
        </pc:spChg>
        <pc:spChg chg="add del mod">
          <ac:chgData name="Kim Santiago" userId="4b362663-76cb-47d1-bd79-4bd99be769b1" providerId="ADAL" clId="{9D7B91AA-20E4-4D31-8B14-CA4F4CF7DCB4}" dt="2023-07-12T19:47:04.825" v="649" actId="931"/>
          <ac:spMkLst>
            <pc:docMk/>
            <pc:sldMk cId="3634765906" sldId="329"/>
            <ac:spMk id="7" creationId="{F3BEF08E-7C00-8027-D890-8754D8C3B4E6}"/>
          </ac:spMkLst>
        </pc:spChg>
        <pc:picChg chg="del mod">
          <ac:chgData name="Kim Santiago" userId="4b362663-76cb-47d1-bd79-4bd99be769b1" providerId="ADAL" clId="{9D7B91AA-20E4-4D31-8B14-CA4F4CF7DCB4}" dt="2023-07-12T19:27:03.806" v="643" actId="478"/>
          <ac:picMkLst>
            <pc:docMk/>
            <pc:sldMk cId="3634765906" sldId="329"/>
            <ac:picMk id="8" creationId="{EDD6FD8A-4FD5-57A1-C8D8-109BE5DA5CB8}"/>
          </ac:picMkLst>
        </pc:picChg>
        <pc:picChg chg="add del mod">
          <ac:chgData name="Kim Santiago" userId="4b362663-76cb-47d1-bd79-4bd99be769b1" providerId="ADAL" clId="{9D7B91AA-20E4-4D31-8B14-CA4F4CF7DCB4}" dt="2023-07-12T19:45:25.698" v="648" actId="931"/>
          <ac:picMkLst>
            <pc:docMk/>
            <pc:sldMk cId="3634765906" sldId="329"/>
            <ac:picMk id="10" creationId="{474C55B8-092D-A6E9-C039-48198CD72E00}"/>
          </ac:picMkLst>
        </pc:picChg>
        <pc:picChg chg="add mod modCrop">
          <ac:chgData name="Kim Santiago" userId="4b362663-76cb-47d1-bd79-4bd99be769b1" providerId="ADAL" clId="{9D7B91AA-20E4-4D31-8B14-CA4F4CF7DCB4}" dt="2023-07-12T19:51:42.672" v="701" actId="1076"/>
          <ac:picMkLst>
            <pc:docMk/>
            <pc:sldMk cId="3634765906" sldId="329"/>
            <ac:picMk id="12" creationId="{309E1A65-EA67-C77B-816D-F9E4245CCC73}"/>
          </ac:picMkLst>
        </pc:picChg>
      </pc:sldChg>
      <pc:sldChg chg="addSp delSp modSp new mod ord">
        <pc:chgData name="Kim Santiago" userId="4b362663-76cb-47d1-bd79-4bd99be769b1" providerId="ADAL" clId="{9D7B91AA-20E4-4D31-8B14-CA4F4CF7DCB4}" dt="2023-07-13T12:11:09.803" v="1032"/>
        <pc:sldMkLst>
          <pc:docMk/>
          <pc:sldMk cId="1896180935" sldId="330"/>
        </pc:sldMkLst>
        <pc:spChg chg="mod">
          <ac:chgData name="Kim Santiago" userId="4b362663-76cb-47d1-bd79-4bd99be769b1" providerId="ADAL" clId="{9D7B91AA-20E4-4D31-8B14-CA4F4CF7DCB4}" dt="2023-07-12T19:58:46.218" v="717" actId="20577"/>
          <ac:spMkLst>
            <pc:docMk/>
            <pc:sldMk cId="1896180935" sldId="330"/>
            <ac:spMk id="2" creationId="{0C5ABCC7-A24F-6413-A133-A05538F6912A}"/>
          </ac:spMkLst>
        </pc:spChg>
        <pc:spChg chg="add del">
          <ac:chgData name="Kim Santiago" userId="4b362663-76cb-47d1-bd79-4bd99be769b1" providerId="ADAL" clId="{9D7B91AA-20E4-4D31-8B14-CA4F4CF7DCB4}" dt="2023-07-12T20:17:29.130" v="722"/>
          <ac:spMkLst>
            <pc:docMk/>
            <pc:sldMk cId="1896180935" sldId="330"/>
            <ac:spMk id="4" creationId="{2491AFEC-1443-0CEA-AF8F-FCFE76C5236F}"/>
          </ac:spMkLst>
        </pc:spChg>
        <pc:graphicFrameChg chg="add del mod">
          <ac:chgData name="Kim Santiago" userId="4b362663-76cb-47d1-bd79-4bd99be769b1" providerId="ADAL" clId="{9D7B91AA-20E4-4D31-8B14-CA4F4CF7DCB4}" dt="2023-07-12T20:17:23.536" v="720"/>
          <ac:graphicFrameMkLst>
            <pc:docMk/>
            <pc:sldMk cId="1896180935" sldId="330"/>
            <ac:graphicFrameMk id="5" creationId="{9393F6CA-8BDE-137B-9E97-C1C5382E09E6}"/>
          </ac:graphicFrameMkLst>
        </pc:graphicFrameChg>
        <pc:picChg chg="add mod">
          <ac:chgData name="Kim Santiago" userId="4b362663-76cb-47d1-bd79-4bd99be769b1" providerId="ADAL" clId="{9D7B91AA-20E4-4D31-8B14-CA4F4CF7DCB4}" dt="2023-07-12T21:33:05.585" v="924" actId="962"/>
          <ac:picMkLst>
            <pc:docMk/>
            <pc:sldMk cId="1896180935" sldId="330"/>
            <ac:picMk id="6" creationId="{A324791C-9E67-8D0D-8368-3966E6CE7A4A}"/>
          </ac:picMkLst>
        </pc:picChg>
      </pc:sldChg>
      <pc:sldChg chg="new del">
        <pc:chgData name="Kim Santiago" userId="4b362663-76cb-47d1-bd79-4bd99be769b1" providerId="ADAL" clId="{9D7B91AA-20E4-4D31-8B14-CA4F4CF7DCB4}" dt="2023-07-12T19:54:12.975" v="703" actId="680"/>
        <pc:sldMkLst>
          <pc:docMk/>
          <pc:sldMk cId="2736884083" sldId="330"/>
        </pc:sldMkLst>
      </pc:sldChg>
      <pc:sldChg chg="addSp delSp modSp new mod modClrScheme chgLayout">
        <pc:chgData name="Kim Santiago" userId="4b362663-76cb-47d1-bd79-4bd99be769b1" providerId="ADAL" clId="{9D7B91AA-20E4-4D31-8B14-CA4F4CF7DCB4}" dt="2023-07-13T13:24:53.832" v="1435" actId="962"/>
        <pc:sldMkLst>
          <pc:docMk/>
          <pc:sldMk cId="2555888799" sldId="331"/>
        </pc:sldMkLst>
        <pc:spChg chg="mod">
          <ac:chgData name="Kim Santiago" userId="4b362663-76cb-47d1-bd79-4bd99be769b1" providerId="ADAL" clId="{9D7B91AA-20E4-4D31-8B14-CA4F4CF7DCB4}" dt="2023-07-13T13:22:23.516" v="1425" actId="20577"/>
          <ac:spMkLst>
            <pc:docMk/>
            <pc:sldMk cId="2555888799" sldId="331"/>
            <ac:spMk id="2" creationId="{14A123CC-7DC6-56C9-2887-8176753CFBE8}"/>
          </ac:spMkLst>
        </pc:spChg>
        <pc:spChg chg="del">
          <ac:chgData name="Kim Santiago" userId="4b362663-76cb-47d1-bd79-4bd99be769b1" providerId="ADAL" clId="{9D7B91AA-20E4-4D31-8B14-CA4F4CF7DCB4}" dt="2023-07-12T20:50:59.056" v="811" actId="931"/>
          <ac:spMkLst>
            <pc:docMk/>
            <pc:sldMk cId="2555888799" sldId="331"/>
            <ac:spMk id="3" creationId="{9198D660-16E5-43D5-9CF1-F8DC6AED3D5C}"/>
          </ac:spMkLst>
        </pc:spChg>
        <pc:spChg chg="mod">
          <ac:chgData name="Kim Santiago" userId="4b362663-76cb-47d1-bd79-4bd99be769b1" providerId="ADAL" clId="{9D7B91AA-20E4-4D31-8B14-CA4F4CF7DCB4}" dt="2023-07-12T21:21:47.517" v="840" actId="26606"/>
          <ac:spMkLst>
            <pc:docMk/>
            <pc:sldMk cId="2555888799" sldId="331"/>
            <ac:spMk id="4" creationId="{51D51BC4-D849-13F8-3581-65890AA6F2ED}"/>
          </ac:spMkLst>
        </pc:spChg>
        <pc:spChg chg="mod">
          <ac:chgData name="Kim Santiago" userId="4b362663-76cb-47d1-bd79-4bd99be769b1" providerId="ADAL" clId="{9D7B91AA-20E4-4D31-8B14-CA4F4CF7DCB4}" dt="2023-07-12T21:21:47.517" v="840" actId="26606"/>
          <ac:spMkLst>
            <pc:docMk/>
            <pc:sldMk cId="2555888799" sldId="331"/>
            <ac:spMk id="5" creationId="{18E7C9C9-0F37-5E91-F3E7-93C5F2F9F02C}"/>
          </ac:spMkLst>
        </pc:spChg>
        <pc:spChg chg="mod">
          <ac:chgData name="Kim Santiago" userId="4b362663-76cb-47d1-bd79-4bd99be769b1" providerId="ADAL" clId="{9D7B91AA-20E4-4D31-8B14-CA4F4CF7DCB4}" dt="2023-07-12T21:21:47.517" v="840" actId="26606"/>
          <ac:spMkLst>
            <pc:docMk/>
            <pc:sldMk cId="2555888799" sldId="331"/>
            <ac:spMk id="6" creationId="{8552E288-273C-3569-A77B-85E17EA17ED6}"/>
          </ac:spMkLst>
        </pc:spChg>
        <pc:picChg chg="add mod modCrop">
          <ac:chgData name="Kim Santiago" userId="4b362663-76cb-47d1-bd79-4bd99be769b1" providerId="ADAL" clId="{9D7B91AA-20E4-4D31-8B14-CA4F4CF7DCB4}" dt="2023-07-13T13:24:53.832" v="1435" actId="962"/>
          <ac:picMkLst>
            <pc:docMk/>
            <pc:sldMk cId="2555888799" sldId="331"/>
            <ac:picMk id="8" creationId="{CE8F04A7-3286-509C-7504-F0BB440B7363}"/>
          </ac:picMkLst>
        </pc:picChg>
      </pc:sldChg>
      <pc:sldChg chg="add del">
        <pc:chgData name="Kim Santiago" userId="4b362663-76cb-47d1-bd79-4bd99be769b1" providerId="ADAL" clId="{9D7B91AA-20E4-4D31-8B14-CA4F4CF7DCB4}" dt="2023-07-17T17:08:40.164" v="2219" actId="47"/>
        <pc:sldMkLst>
          <pc:docMk/>
          <pc:sldMk cId="1679479317" sldId="332"/>
        </pc:sldMkLst>
      </pc:sldChg>
      <pc:sldChg chg="addSp delSp modSp add mod modClrScheme chgLayout">
        <pc:chgData name="Kim Santiago" userId="4b362663-76cb-47d1-bd79-4bd99be769b1" providerId="ADAL" clId="{9D7B91AA-20E4-4D31-8B14-CA4F4CF7DCB4}" dt="2023-07-17T17:11:26.929" v="2350" actId="962"/>
        <pc:sldMkLst>
          <pc:docMk/>
          <pc:sldMk cId="3523052988" sldId="333"/>
        </pc:sldMkLst>
        <pc:spChg chg="mod">
          <ac:chgData name="Kim Santiago" userId="4b362663-76cb-47d1-bd79-4bd99be769b1" providerId="ADAL" clId="{9D7B91AA-20E4-4D31-8B14-CA4F4CF7DCB4}" dt="2023-07-17T16:33:13.679" v="2139" actId="6549"/>
          <ac:spMkLst>
            <pc:docMk/>
            <pc:sldMk cId="3523052988" sldId="333"/>
            <ac:spMk id="2" creationId="{14A123CC-7DC6-56C9-2887-8176753CFBE8}"/>
          </ac:spMkLst>
        </pc:spChg>
        <pc:spChg chg="mod">
          <ac:chgData name="Kim Santiago" userId="4b362663-76cb-47d1-bd79-4bd99be769b1" providerId="ADAL" clId="{9D7B91AA-20E4-4D31-8B14-CA4F4CF7DCB4}" dt="2023-07-17T15:12:35.032" v="1831" actId="26606"/>
          <ac:spMkLst>
            <pc:docMk/>
            <pc:sldMk cId="3523052988" sldId="333"/>
            <ac:spMk id="4" creationId="{51D51BC4-D849-13F8-3581-65890AA6F2ED}"/>
          </ac:spMkLst>
        </pc:spChg>
        <pc:spChg chg="mod">
          <ac:chgData name="Kim Santiago" userId="4b362663-76cb-47d1-bd79-4bd99be769b1" providerId="ADAL" clId="{9D7B91AA-20E4-4D31-8B14-CA4F4CF7DCB4}" dt="2023-07-17T15:12:35.032" v="1831" actId="26606"/>
          <ac:spMkLst>
            <pc:docMk/>
            <pc:sldMk cId="3523052988" sldId="333"/>
            <ac:spMk id="5" creationId="{18E7C9C9-0F37-5E91-F3E7-93C5F2F9F02C}"/>
          </ac:spMkLst>
        </pc:spChg>
        <pc:spChg chg="mod">
          <ac:chgData name="Kim Santiago" userId="4b362663-76cb-47d1-bd79-4bd99be769b1" providerId="ADAL" clId="{9D7B91AA-20E4-4D31-8B14-CA4F4CF7DCB4}" dt="2023-07-17T15:12:35.032" v="1831" actId="26606"/>
          <ac:spMkLst>
            <pc:docMk/>
            <pc:sldMk cId="3523052988" sldId="333"/>
            <ac:spMk id="6" creationId="{8552E288-273C-3569-A77B-85E17EA17ED6}"/>
          </ac:spMkLst>
        </pc:spChg>
        <pc:spChg chg="add del mod">
          <ac:chgData name="Kim Santiago" userId="4b362663-76cb-47d1-bd79-4bd99be769b1" providerId="ADAL" clId="{9D7B91AA-20E4-4D31-8B14-CA4F4CF7DCB4}" dt="2023-07-17T15:12:05.898" v="1825"/>
          <ac:spMkLst>
            <pc:docMk/>
            <pc:sldMk cId="3523052988" sldId="333"/>
            <ac:spMk id="7" creationId="{CF7190A5-D272-001C-A418-58523E9B8756}"/>
          </ac:spMkLst>
        </pc:spChg>
        <pc:spChg chg="add del mod">
          <ac:chgData name="Kim Santiago" userId="4b362663-76cb-47d1-bd79-4bd99be769b1" providerId="ADAL" clId="{9D7B91AA-20E4-4D31-8B14-CA4F4CF7DCB4}" dt="2023-07-17T15:23:58.679" v="1834" actId="931"/>
          <ac:spMkLst>
            <pc:docMk/>
            <pc:sldMk cId="3523052988" sldId="333"/>
            <ac:spMk id="9" creationId="{C63A415E-D5F8-1741-228E-5A999B7A2F9C}"/>
          </ac:spMkLst>
        </pc:spChg>
        <pc:picChg chg="add del mod ord">
          <ac:chgData name="Kim Santiago" userId="4b362663-76cb-47d1-bd79-4bd99be769b1" providerId="ADAL" clId="{9D7B91AA-20E4-4D31-8B14-CA4F4CF7DCB4}" dt="2023-07-17T15:23:28.983" v="1833" actId="478"/>
          <ac:picMkLst>
            <pc:docMk/>
            <pc:sldMk cId="3523052988" sldId="333"/>
            <ac:picMk id="3" creationId="{6DFF05EB-3991-7D6E-84F6-9EB22C02D036}"/>
          </ac:picMkLst>
        </pc:picChg>
        <pc:picChg chg="del">
          <ac:chgData name="Kim Santiago" userId="4b362663-76cb-47d1-bd79-4bd99be769b1" providerId="ADAL" clId="{9D7B91AA-20E4-4D31-8B14-CA4F4CF7DCB4}" dt="2023-07-12T22:23:07.825" v="1028" actId="478"/>
          <ac:picMkLst>
            <pc:docMk/>
            <pc:sldMk cId="3523052988" sldId="333"/>
            <ac:picMk id="8" creationId="{CE8F04A7-3286-509C-7504-F0BB440B7363}"/>
          </ac:picMkLst>
        </pc:picChg>
        <pc:picChg chg="add mod">
          <ac:chgData name="Kim Santiago" userId="4b362663-76cb-47d1-bd79-4bd99be769b1" providerId="ADAL" clId="{9D7B91AA-20E4-4D31-8B14-CA4F4CF7DCB4}" dt="2023-07-17T17:11:26.929" v="2350" actId="962"/>
          <ac:picMkLst>
            <pc:docMk/>
            <pc:sldMk cId="3523052988" sldId="333"/>
            <ac:picMk id="11" creationId="{CAFE6F00-171B-F402-1B9C-9DD72E4696CB}"/>
          </ac:picMkLst>
        </pc:picChg>
      </pc:sldChg>
      <pc:sldChg chg="addSp delSp modSp new mod ord modClrScheme chgLayout">
        <pc:chgData name="Kim Santiago" userId="4b362663-76cb-47d1-bd79-4bd99be769b1" providerId="ADAL" clId="{9D7B91AA-20E4-4D31-8B14-CA4F4CF7DCB4}" dt="2023-07-17T16:57:36.175" v="2175"/>
        <pc:sldMkLst>
          <pc:docMk/>
          <pc:sldMk cId="888504928" sldId="334"/>
        </pc:sldMkLst>
        <pc:spChg chg="mod">
          <ac:chgData name="Kim Santiago" userId="4b362663-76cb-47d1-bd79-4bd99be769b1" providerId="ADAL" clId="{9D7B91AA-20E4-4D31-8B14-CA4F4CF7DCB4}" dt="2023-07-17T16:54:38.535" v="2171" actId="20577"/>
          <ac:spMkLst>
            <pc:docMk/>
            <pc:sldMk cId="888504928" sldId="334"/>
            <ac:spMk id="2" creationId="{AC4A1622-B1AA-99F8-EE74-32953007A6DB}"/>
          </ac:spMkLst>
        </pc:spChg>
        <pc:spChg chg="mod">
          <ac:chgData name="Kim Santiago" userId="4b362663-76cb-47d1-bd79-4bd99be769b1" providerId="ADAL" clId="{9D7B91AA-20E4-4D31-8B14-CA4F4CF7DCB4}" dt="2023-07-14T14:40:04.431" v="1816" actId="26606"/>
          <ac:spMkLst>
            <pc:docMk/>
            <pc:sldMk cId="888504928" sldId="334"/>
            <ac:spMk id="3" creationId="{88D74BA6-8C25-D2CA-C760-EAD7F8988B3C}"/>
          </ac:spMkLst>
        </pc:spChg>
        <pc:spChg chg="add del">
          <ac:chgData name="Kim Santiago" userId="4b362663-76cb-47d1-bd79-4bd99be769b1" providerId="ADAL" clId="{9D7B91AA-20E4-4D31-8B14-CA4F4CF7DCB4}" dt="2023-07-14T14:40:04.431" v="1816" actId="26606"/>
          <ac:spMkLst>
            <pc:docMk/>
            <pc:sldMk cId="888504928" sldId="334"/>
            <ac:spMk id="4" creationId="{C216DB2C-F73B-2E59-8449-3CFBFAF8479D}"/>
          </ac:spMkLst>
        </pc:spChg>
        <pc:spChg chg="add mod">
          <ac:chgData name="Kim Santiago" userId="4b362663-76cb-47d1-bd79-4bd99be769b1" providerId="ADAL" clId="{9D7B91AA-20E4-4D31-8B14-CA4F4CF7DCB4}" dt="2023-07-14T14:40:04.431" v="1816" actId="26606"/>
          <ac:spMkLst>
            <pc:docMk/>
            <pc:sldMk cId="888504928" sldId="334"/>
            <ac:spMk id="10" creationId="{97736662-1DF6-95CD-241D-21D6BD4CD2B0}"/>
          </ac:spMkLst>
        </pc:spChg>
        <pc:picChg chg="add del mod">
          <ac:chgData name="Kim Santiago" userId="4b362663-76cb-47d1-bd79-4bd99be769b1" providerId="ADAL" clId="{9D7B91AA-20E4-4D31-8B14-CA4F4CF7DCB4}" dt="2023-07-14T14:39:58.663" v="1815"/>
          <ac:picMkLst>
            <pc:docMk/>
            <pc:sldMk cId="888504928" sldId="334"/>
            <ac:picMk id="5" creationId="{5A99D62C-7530-AA0B-A81F-585EB6F88456}"/>
          </ac:picMkLst>
        </pc:picChg>
        <pc:picChg chg="add mod modCrop">
          <ac:chgData name="Kim Santiago" userId="4b362663-76cb-47d1-bd79-4bd99be769b1" providerId="ADAL" clId="{9D7B91AA-20E4-4D31-8B14-CA4F4CF7DCB4}" dt="2023-07-14T14:42:05.444" v="1824" actId="14100"/>
          <ac:picMkLst>
            <pc:docMk/>
            <pc:sldMk cId="888504928" sldId="334"/>
            <ac:picMk id="7" creationId="{5A99D62C-7530-AA0B-A81F-585EB6F88456}"/>
          </ac:picMkLst>
        </pc:picChg>
      </pc:sldChg>
      <pc:sldChg chg="modSp add del mod ord">
        <pc:chgData name="Kim Santiago" userId="4b362663-76cb-47d1-bd79-4bd99be769b1" providerId="ADAL" clId="{9D7B91AA-20E4-4D31-8B14-CA4F4CF7DCB4}" dt="2023-07-13T13:51:00.733" v="1780" actId="2696"/>
        <pc:sldMkLst>
          <pc:docMk/>
          <pc:sldMk cId="3414117228" sldId="334"/>
        </pc:sldMkLst>
        <pc:spChg chg="mod">
          <ac:chgData name="Kim Santiago" userId="4b362663-76cb-47d1-bd79-4bd99be769b1" providerId="ADAL" clId="{9D7B91AA-20E4-4D31-8B14-CA4F4CF7DCB4}" dt="2023-07-13T13:50:42.123" v="1779" actId="6549"/>
          <ac:spMkLst>
            <pc:docMk/>
            <pc:sldMk cId="3414117228" sldId="334"/>
            <ac:spMk id="2" creationId="{E3080F9C-3DDD-10E8-0218-210BCDD9CA12}"/>
          </ac:spMkLst>
        </pc:spChg>
        <pc:spChg chg="mod">
          <ac:chgData name="Kim Santiago" userId="4b362663-76cb-47d1-bd79-4bd99be769b1" providerId="ADAL" clId="{9D7B91AA-20E4-4D31-8B14-CA4F4CF7DCB4}" dt="2023-07-13T13:47:54.427" v="1778" actId="20577"/>
          <ac:spMkLst>
            <pc:docMk/>
            <pc:sldMk cId="3414117228" sldId="334"/>
            <ac:spMk id="4" creationId="{707F604E-C44C-53F6-AFBC-3B1D131412F7}"/>
          </ac:spMkLst>
        </pc:spChg>
      </pc:sldChg>
    </pc:docChg>
  </pc:docChgLst>
  <pc:docChgLst>
    <pc:chgData name="Sean McIver" userId="S::smciver@bloomsburie.com::499cbfd1-739c-47a8-8d54-9c7cb3e69d57" providerId="AD" clId="Web-{6CF188E3-15BD-0F15-F303-27E6CFE22A2D}"/>
    <pc:docChg chg="modSld">
      <pc:chgData name="Sean McIver" userId="S::smciver@bloomsburie.com::499cbfd1-739c-47a8-8d54-9c7cb3e69d57" providerId="AD" clId="Web-{6CF188E3-15BD-0F15-F303-27E6CFE22A2D}" dt="2023-10-19T20:47:21.006" v="0"/>
      <pc:docMkLst>
        <pc:docMk/>
      </pc:docMkLst>
      <pc:sldChg chg="modNotes">
        <pc:chgData name="Sean McIver" userId="S::smciver@bloomsburie.com::499cbfd1-739c-47a8-8d54-9c7cb3e69d57" providerId="AD" clId="Web-{6CF188E3-15BD-0F15-F303-27E6CFE22A2D}" dt="2023-10-19T20:47:21.006" v="0"/>
        <pc:sldMkLst>
          <pc:docMk/>
          <pc:sldMk cId="3270345332" sldId="375"/>
        </pc:sldMkLst>
      </pc:sldChg>
    </pc:docChg>
  </pc:docChgLst>
  <pc:docChgLst>
    <pc:chgData name="Lovetta Rogers" userId="1e6a42ca-97d3-498d-bac9-f6a565ae431a" providerId="ADAL" clId="{7CCEE409-AFA7-445F-B14C-CF0E1080D926}"/>
    <pc:docChg chg="modSld">
      <pc:chgData name="Lovetta Rogers" userId="1e6a42ca-97d3-498d-bac9-f6a565ae431a" providerId="ADAL" clId="{7CCEE409-AFA7-445F-B14C-CF0E1080D926}" dt="2023-09-11T16:59:44.591" v="11" actId="962"/>
      <pc:docMkLst>
        <pc:docMk/>
      </pc:docMkLst>
      <pc:sldChg chg="modSp mod">
        <pc:chgData name="Lovetta Rogers" userId="1e6a42ca-97d3-498d-bac9-f6a565ae431a" providerId="ADAL" clId="{7CCEE409-AFA7-445F-B14C-CF0E1080D926}" dt="2023-09-11T16:58:41.474" v="0" actId="962"/>
        <pc:sldMkLst>
          <pc:docMk/>
          <pc:sldMk cId="2480642953" sldId="328"/>
        </pc:sldMkLst>
        <pc:spChg chg="mod">
          <ac:chgData name="Lovetta Rogers" userId="1e6a42ca-97d3-498d-bac9-f6a565ae431a" providerId="ADAL" clId="{7CCEE409-AFA7-445F-B14C-CF0E1080D926}" dt="2023-09-11T16:58:41.474" v="0" actId="962"/>
          <ac:spMkLst>
            <pc:docMk/>
            <pc:sldMk cId="2480642953" sldId="328"/>
            <ac:spMk id="5" creationId="{F6291EDD-E85B-FE68-545A-BAA68D7AA014}"/>
          </ac:spMkLst>
        </pc:spChg>
      </pc:sldChg>
      <pc:sldChg chg="modSp mod">
        <pc:chgData name="Lovetta Rogers" userId="1e6a42ca-97d3-498d-bac9-f6a565ae431a" providerId="ADAL" clId="{7CCEE409-AFA7-445F-B14C-CF0E1080D926}" dt="2023-09-11T16:59:44.591" v="11" actId="962"/>
        <pc:sldMkLst>
          <pc:docMk/>
          <pc:sldMk cId="1059215435" sldId="329"/>
        </pc:sldMkLst>
        <pc:spChg chg="mod">
          <ac:chgData name="Lovetta Rogers" userId="1e6a42ca-97d3-498d-bac9-f6a565ae431a" providerId="ADAL" clId="{7CCEE409-AFA7-445F-B14C-CF0E1080D926}" dt="2023-09-11T16:59:44.591" v="11" actId="962"/>
          <ac:spMkLst>
            <pc:docMk/>
            <pc:sldMk cId="1059215435" sldId="329"/>
            <ac:spMk id="3" creationId="{A0D884E7-6607-2766-6ECC-7D0F43F30C3A}"/>
          </ac:spMkLst>
        </pc:spChg>
      </pc:sldChg>
      <pc:sldChg chg="modSp mod">
        <pc:chgData name="Lovetta Rogers" userId="1e6a42ca-97d3-498d-bac9-f6a565ae431a" providerId="ADAL" clId="{7CCEE409-AFA7-445F-B14C-CF0E1080D926}" dt="2023-09-11T16:59:06.769" v="5" actId="962"/>
        <pc:sldMkLst>
          <pc:docMk/>
          <pc:sldMk cId="151452833" sldId="356"/>
        </pc:sldMkLst>
        <pc:spChg chg="mod">
          <ac:chgData name="Lovetta Rogers" userId="1e6a42ca-97d3-498d-bac9-f6a565ae431a" providerId="ADAL" clId="{7CCEE409-AFA7-445F-B14C-CF0E1080D926}" dt="2023-09-11T16:59:06.769" v="5" actId="962"/>
          <ac:spMkLst>
            <pc:docMk/>
            <pc:sldMk cId="151452833" sldId="356"/>
            <ac:spMk id="5" creationId="{E0493769-79D5-402A-9921-B9FE3B228883}"/>
          </ac:spMkLst>
        </pc:spChg>
      </pc:sldChg>
      <pc:sldChg chg="modSp mod">
        <pc:chgData name="Lovetta Rogers" userId="1e6a42ca-97d3-498d-bac9-f6a565ae431a" providerId="ADAL" clId="{7CCEE409-AFA7-445F-B14C-CF0E1080D926}" dt="2023-09-11T16:59:18.457" v="7" actId="962"/>
        <pc:sldMkLst>
          <pc:docMk/>
          <pc:sldMk cId="4178466112" sldId="357"/>
        </pc:sldMkLst>
        <pc:spChg chg="mod">
          <ac:chgData name="Lovetta Rogers" userId="1e6a42ca-97d3-498d-bac9-f6a565ae431a" providerId="ADAL" clId="{7CCEE409-AFA7-445F-B14C-CF0E1080D926}" dt="2023-09-11T16:59:18.457" v="7" actId="962"/>
          <ac:spMkLst>
            <pc:docMk/>
            <pc:sldMk cId="4178466112" sldId="357"/>
            <ac:spMk id="5" creationId="{2FC1C98A-7637-4279-9DF6-259819025E16}"/>
          </ac:spMkLst>
        </pc:spChg>
      </pc:sldChg>
      <pc:sldChg chg="modSp mod">
        <pc:chgData name="Lovetta Rogers" userId="1e6a42ca-97d3-498d-bac9-f6a565ae431a" providerId="ADAL" clId="{7CCEE409-AFA7-445F-B14C-CF0E1080D926}" dt="2023-09-11T16:59:39.639" v="10" actId="962"/>
        <pc:sldMkLst>
          <pc:docMk/>
          <pc:sldMk cId="3270345332" sldId="375"/>
        </pc:sldMkLst>
        <pc:spChg chg="mod">
          <ac:chgData name="Lovetta Rogers" userId="1e6a42ca-97d3-498d-bac9-f6a565ae431a" providerId="ADAL" clId="{7CCEE409-AFA7-445F-B14C-CF0E1080D926}" dt="2023-09-11T16:59:39.639" v="10" actId="962"/>
          <ac:spMkLst>
            <pc:docMk/>
            <pc:sldMk cId="3270345332" sldId="375"/>
            <ac:spMk id="3" creationId="{76E891E4-6F58-4A3A-A876-8D58DF86A570}"/>
          </ac:spMkLst>
        </pc:spChg>
      </pc:sldChg>
      <pc:sldChg chg="modSp mod">
        <pc:chgData name="Lovetta Rogers" userId="1e6a42ca-97d3-498d-bac9-f6a565ae431a" providerId="ADAL" clId="{7CCEE409-AFA7-445F-B14C-CF0E1080D926}" dt="2023-09-11T16:58:49.986" v="2" actId="13244"/>
        <pc:sldMkLst>
          <pc:docMk/>
          <pc:sldMk cId="813859000" sldId="388"/>
        </pc:sldMkLst>
        <pc:spChg chg="ord">
          <ac:chgData name="Lovetta Rogers" userId="1e6a42ca-97d3-498d-bac9-f6a565ae431a" providerId="ADAL" clId="{7CCEE409-AFA7-445F-B14C-CF0E1080D926}" dt="2023-09-11T16:58:49.986" v="2" actId="13244"/>
          <ac:spMkLst>
            <pc:docMk/>
            <pc:sldMk cId="813859000" sldId="388"/>
            <ac:spMk id="2" creationId="{CB70AE53-CECD-49CF-BF63-4D29403D8DC8}"/>
          </ac:spMkLst>
        </pc:spChg>
        <pc:spChg chg="mod">
          <ac:chgData name="Lovetta Rogers" userId="1e6a42ca-97d3-498d-bac9-f6a565ae431a" providerId="ADAL" clId="{7CCEE409-AFA7-445F-B14C-CF0E1080D926}" dt="2023-09-11T16:58:47.716" v="1" actId="962"/>
          <ac:spMkLst>
            <pc:docMk/>
            <pc:sldMk cId="813859000" sldId="388"/>
            <ac:spMk id="5" creationId="{1A9CDBC5-71B1-4FD6-82F2-FD70068CD9C6}"/>
          </ac:spMkLst>
        </pc:spChg>
      </pc:sldChg>
      <pc:sldChg chg="modSp mod">
        <pc:chgData name="Lovetta Rogers" userId="1e6a42ca-97d3-498d-bac9-f6a565ae431a" providerId="ADAL" clId="{7CCEE409-AFA7-445F-B14C-CF0E1080D926}" dt="2023-09-11T16:58:57.400" v="3" actId="962"/>
        <pc:sldMkLst>
          <pc:docMk/>
          <pc:sldMk cId="756704075" sldId="416"/>
        </pc:sldMkLst>
        <pc:spChg chg="mod">
          <ac:chgData name="Lovetta Rogers" userId="1e6a42ca-97d3-498d-bac9-f6a565ae431a" providerId="ADAL" clId="{7CCEE409-AFA7-445F-B14C-CF0E1080D926}" dt="2023-09-11T16:58:57.400" v="3" actId="962"/>
          <ac:spMkLst>
            <pc:docMk/>
            <pc:sldMk cId="756704075" sldId="416"/>
            <ac:spMk id="5" creationId="{1A9CDBC5-71B1-4FD6-82F2-FD70068CD9C6}"/>
          </ac:spMkLst>
        </pc:spChg>
      </pc:sldChg>
      <pc:sldChg chg="modSp mod">
        <pc:chgData name="Lovetta Rogers" userId="1e6a42ca-97d3-498d-bac9-f6a565ae431a" providerId="ADAL" clId="{7CCEE409-AFA7-445F-B14C-CF0E1080D926}" dt="2023-09-11T16:59:01.425" v="4" actId="962"/>
        <pc:sldMkLst>
          <pc:docMk/>
          <pc:sldMk cId="523655970" sldId="423"/>
        </pc:sldMkLst>
        <pc:spChg chg="mod">
          <ac:chgData name="Lovetta Rogers" userId="1e6a42ca-97d3-498d-bac9-f6a565ae431a" providerId="ADAL" clId="{7CCEE409-AFA7-445F-B14C-CF0E1080D926}" dt="2023-09-11T16:59:01.425" v="4" actId="962"/>
          <ac:spMkLst>
            <pc:docMk/>
            <pc:sldMk cId="523655970" sldId="423"/>
            <ac:spMk id="16" creationId="{BABD3D84-F482-2E96-C6A5-20781E707711}"/>
          </ac:spMkLst>
        </pc:spChg>
      </pc:sldChg>
      <pc:sldChg chg="modSp mod">
        <pc:chgData name="Lovetta Rogers" userId="1e6a42ca-97d3-498d-bac9-f6a565ae431a" providerId="ADAL" clId="{7CCEE409-AFA7-445F-B14C-CF0E1080D926}" dt="2023-09-11T16:59:23.750" v="8" actId="962"/>
        <pc:sldMkLst>
          <pc:docMk/>
          <pc:sldMk cId="290803104" sldId="447"/>
        </pc:sldMkLst>
        <pc:spChg chg="mod">
          <ac:chgData name="Lovetta Rogers" userId="1e6a42ca-97d3-498d-bac9-f6a565ae431a" providerId="ADAL" clId="{7CCEE409-AFA7-445F-B14C-CF0E1080D926}" dt="2023-09-11T16:59:23.750" v="8" actId="962"/>
          <ac:spMkLst>
            <pc:docMk/>
            <pc:sldMk cId="290803104" sldId="447"/>
            <ac:spMk id="5" creationId="{9430DE19-EF8C-46D5-AAF7-EF3144C728B9}"/>
          </ac:spMkLst>
        </pc:spChg>
      </pc:sldChg>
      <pc:sldChg chg="modSp mod">
        <pc:chgData name="Lovetta Rogers" userId="1e6a42ca-97d3-498d-bac9-f6a565ae431a" providerId="ADAL" clId="{7CCEE409-AFA7-445F-B14C-CF0E1080D926}" dt="2023-09-11T16:59:32.322" v="9" actId="962"/>
        <pc:sldMkLst>
          <pc:docMk/>
          <pc:sldMk cId="2097118701" sldId="452"/>
        </pc:sldMkLst>
        <pc:spChg chg="mod">
          <ac:chgData name="Lovetta Rogers" userId="1e6a42ca-97d3-498d-bac9-f6a565ae431a" providerId="ADAL" clId="{7CCEE409-AFA7-445F-B14C-CF0E1080D926}" dt="2023-09-11T16:59:32.322" v="9" actId="962"/>
          <ac:spMkLst>
            <pc:docMk/>
            <pc:sldMk cId="2097118701" sldId="452"/>
            <ac:spMk id="4" creationId="{9962520E-56D9-0A00-9786-EF66794CC363}"/>
          </ac:spMkLst>
        </pc:spChg>
      </pc:sldChg>
      <pc:sldChg chg="modSp mod">
        <pc:chgData name="Lovetta Rogers" userId="1e6a42ca-97d3-498d-bac9-f6a565ae431a" providerId="ADAL" clId="{7CCEE409-AFA7-445F-B14C-CF0E1080D926}" dt="2023-09-11T16:59:13.455" v="6" actId="962"/>
        <pc:sldMkLst>
          <pc:docMk/>
          <pc:sldMk cId="15955817" sldId="454"/>
        </pc:sldMkLst>
        <pc:spChg chg="mod">
          <ac:chgData name="Lovetta Rogers" userId="1e6a42ca-97d3-498d-bac9-f6a565ae431a" providerId="ADAL" clId="{7CCEE409-AFA7-445F-B14C-CF0E1080D926}" dt="2023-09-11T16:59:13.455" v="6" actId="962"/>
          <ac:spMkLst>
            <pc:docMk/>
            <pc:sldMk cId="15955817" sldId="454"/>
            <ac:spMk id="2" creationId="{0C3425E3-3D6D-BDBA-56FA-9ED922010EE4}"/>
          </ac:spMkLst>
        </pc:spChg>
      </pc:sldChg>
    </pc:docChg>
  </pc:docChgLst>
  <pc:docChgLst>
    <pc:chgData name="Julia Weeks" userId="S::julia@bloomsburie.com::15e19876-d8cd-4fb8-a178-60d7be33e969" providerId="AD" clId="Web-{5A3C5534-5B7D-4E47-2EAD-042E4849B297}"/>
    <pc:docChg chg="modSld">
      <pc:chgData name="Julia Weeks" userId="S::julia@bloomsburie.com::15e19876-d8cd-4fb8-a178-60d7be33e969" providerId="AD" clId="Web-{5A3C5534-5B7D-4E47-2EAD-042E4849B297}" dt="2023-08-22T19:13:36.199" v="54" actId="20577"/>
      <pc:docMkLst>
        <pc:docMk/>
      </pc:docMkLst>
      <pc:sldChg chg="modSp">
        <pc:chgData name="Julia Weeks" userId="S::julia@bloomsburie.com::15e19876-d8cd-4fb8-a178-60d7be33e969" providerId="AD" clId="Web-{5A3C5534-5B7D-4E47-2EAD-042E4849B297}" dt="2023-08-22T19:13:36.199" v="54" actId="20577"/>
        <pc:sldMkLst>
          <pc:docMk/>
          <pc:sldMk cId="1059215435" sldId="329"/>
        </pc:sldMkLst>
        <pc:spChg chg="mod">
          <ac:chgData name="Julia Weeks" userId="S::julia@bloomsburie.com::15e19876-d8cd-4fb8-a178-60d7be33e969" providerId="AD" clId="Web-{5A3C5534-5B7D-4E47-2EAD-042E4849B297}" dt="2023-08-22T19:13:36.199" v="54" actId="20577"/>
          <ac:spMkLst>
            <pc:docMk/>
            <pc:sldMk cId="1059215435" sldId="329"/>
            <ac:spMk id="5" creationId="{AA7D454C-603D-D558-B638-81515286F7E4}"/>
          </ac:spMkLst>
        </pc:spChg>
      </pc:sldChg>
      <pc:sldChg chg="modSp">
        <pc:chgData name="Julia Weeks" userId="S::julia@bloomsburie.com::15e19876-d8cd-4fb8-a178-60d7be33e969" providerId="AD" clId="Web-{5A3C5534-5B7D-4E47-2EAD-042E4849B297}" dt="2023-08-22T19:12:52.275" v="29" actId="20577"/>
        <pc:sldMkLst>
          <pc:docMk/>
          <pc:sldMk cId="3270345332" sldId="375"/>
        </pc:sldMkLst>
        <pc:spChg chg="mod">
          <ac:chgData name="Julia Weeks" userId="S::julia@bloomsburie.com::15e19876-d8cd-4fb8-a178-60d7be33e969" providerId="AD" clId="Web-{5A3C5534-5B7D-4E47-2EAD-042E4849B297}" dt="2023-08-22T19:12:52.275" v="29" actId="20577"/>
          <ac:spMkLst>
            <pc:docMk/>
            <pc:sldMk cId="3270345332" sldId="375"/>
            <ac:spMk id="5" creationId="{A670ECBF-8610-B173-187C-433145C63B2D}"/>
          </ac:spMkLst>
        </pc:spChg>
      </pc:sldChg>
      <pc:sldChg chg="modSp">
        <pc:chgData name="Julia Weeks" userId="S::julia@bloomsburie.com::15e19876-d8cd-4fb8-a178-60d7be33e969" providerId="AD" clId="Web-{5A3C5534-5B7D-4E47-2EAD-042E4849B297}" dt="2023-08-22T16:44:20.418" v="2" actId="20577"/>
        <pc:sldMkLst>
          <pc:docMk/>
          <pc:sldMk cId="813859000" sldId="388"/>
        </pc:sldMkLst>
        <pc:spChg chg="mod">
          <ac:chgData name="Julia Weeks" userId="S::julia@bloomsburie.com::15e19876-d8cd-4fb8-a178-60d7be33e969" providerId="AD" clId="Web-{5A3C5534-5B7D-4E47-2EAD-042E4849B297}" dt="2023-08-22T16:44:20.418" v="2" actId="20577"/>
          <ac:spMkLst>
            <pc:docMk/>
            <pc:sldMk cId="813859000" sldId="388"/>
            <ac:spMk id="2" creationId="{CB70AE53-CECD-49CF-BF63-4D29403D8DC8}"/>
          </ac:spMkLst>
        </pc:spChg>
      </pc:sldChg>
      <pc:sldChg chg="modSp">
        <pc:chgData name="Julia Weeks" userId="S::julia@bloomsburie.com::15e19876-d8cd-4fb8-a178-60d7be33e969" providerId="AD" clId="Web-{5A3C5534-5B7D-4E47-2EAD-042E4849B297}" dt="2023-08-22T19:09:23.534" v="4" actId="20577"/>
        <pc:sldMkLst>
          <pc:docMk/>
          <pc:sldMk cId="290803104" sldId="447"/>
        </pc:sldMkLst>
        <pc:spChg chg="mod">
          <ac:chgData name="Julia Weeks" userId="S::julia@bloomsburie.com::15e19876-d8cd-4fb8-a178-60d7be33e969" providerId="AD" clId="Web-{5A3C5534-5B7D-4E47-2EAD-042E4849B297}" dt="2023-08-22T19:09:23.534" v="4" actId="20577"/>
          <ac:spMkLst>
            <pc:docMk/>
            <pc:sldMk cId="290803104" sldId="447"/>
            <ac:spMk id="2" creationId="{8BDC4499-2975-4C3A-A5FA-B58A8F1DEE80}"/>
          </ac:spMkLst>
        </pc:spChg>
      </pc:sldChg>
    </pc:docChg>
  </pc:docChgLst>
  <pc:docChgLst>
    <pc:chgData name="Kim Santiago" userId="S::ksantiago@bloomsburie.com::4b362663-76cb-47d1-bd79-4bd99be769b1" providerId="AD" clId="Web-{C9C751BB-4D39-5AB6-A40B-8CA5690D5BEA}"/>
    <pc:docChg chg="modSld">
      <pc:chgData name="Kim Santiago" userId="S::ksantiago@bloomsburie.com::4b362663-76cb-47d1-bd79-4bd99be769b1" providerId="AD" clId="Web-{C9C751BB-4D39-5AB6-A40B-8CA5690D5BEA}" dt="2023-08-22T13:20:08.274" v="0" actId="20577"/>
      <pc:docMkLst>
        <pc:docMk/>
      </pc:docMkLst>
      <pc:sldChg chg="modSp">
        <pc:chgData name="Kim Santiago" userId="S::ksantiago@bloomsburie.com::4b362663-76cb-47d1-bd79-4bd99be769b1" providerId="AD" clId="Web-{C9C751BB-4D39-5AB6-A40B-8CA5690D5BEA}" dt="2023-08-22T13:20:08.274" v="0" actId="20577"/>
        <pc:sldMkLst>
          <pc:docMk/>
          <pc:sldMk cId="151452833" sldId="356"/>
        </pc:sldMkLst>
        <pc:spChg chg="mod">
          <ac:chgData name="Kim Santiago" userId="S::ksantiago@bloomsburie.com::4b362663-76cb-47d1-bd79-4bd99be769b1" providerId="AD" clId="Web-{C9C751BB-4D39-5AB6-A40B-8CA5690D5BEA}" dt="2023-08-22T13:20:08.274" v="0" actId="20577"/>
          <ac:spMkLst>
            <pc:docMk/>
            <pc:sldMk cId="151452833" sldId="356"/>
            <ac:spMk id="2" creationId="{42AE169C-DBF6-431B-BA07-7DA8AD4CBD41}"/>
          </ac:spMkLst>
        </pc:spChg>
      </pc:sldChg>
    </pc:docChg>
  </pc:docChgLst>
  <pc:docChgLst>
    <pc:chgData name="Kim Santiago" userId="4b362663-76cb-47d1-bd79-4bd99be769b1" providerId="ADAL" clId="{7E708282-1D22-46FA-9FCB-24376A7C24D4}"/>
    <pc:docChg chg="undo custSel modSld modMainMaster">
      <pc:chgData name="Kim Santiago" userId="4b362663-76cb-47d1-bd79-4bd99be769b1" providerId="ADAL" clId="{7E708282-1D22-46FA-9FCB-24376A7C24D4}" dt="2023-08-24T14:47:48.120" v="224"/>
      <pc:docMkLst>
        <pc:docMk/>
      </pc:docMkLst>
      <pc:sldChg chg="modNotesTx">
        <pc:chgData name="Kim Santiago" userId="4b362663-76cb-47d1-bd79-4bd99be769b1" providerId="ADAL" clId="{7E708282-1D22-46FA-9FCB-24376A7C24D4}" dt="2023-08-24T12:16:17.103" v="165" actId="6549"/>
        <pc:sldMkLst>
          <pc:docMk/>
          <pc:sldMk cId="2480642953" sldId="328"/>
        </pc:sldMkLst>
      </pc:sldChg>
      <pc:sldChg chg="modNotesTx">
        <pc:chgData name="Kim Santiago" userId="4b362663-76cb-47d1-bd79-4bd99be769b1" providerId="ADAL" clId="{7E708282-1D22-46FA-9FCB-24376A7C24D4}" dt="2023-08-24T12:41:04.560" v="217"/>
        <pc:sldMkLst>
          <pc:docMk/>
          <pc:sldMk cId="1059215435" sldId="329"/>
        </pc:sldMkLst>
      </pc:sldChg>
      <pc:sldChg chg="addSp delSp modSp mod modNotesTx">
        <pc:chgData name="Kim Santiago" userId="4b362663-76cb-47d1-bd79-4bd99be769b1" providerId="ADAL" clId="{7E708282-1D22-46FA-9FCB-24376A7C24D4}" dt="2023-08-24T12:26:39.334" v="193" actId="20577"/>
        <pc:sldMkLst>
          <pc:docMk/>
          <pc:sldMk cId="151452833" sldId="356"/>
        </pc:sldMkLst>
        <pc:spChg chg="mod">
          <ac:chgData name="Kim Santiago" userId="4b362663-76cb-47d1-bd79-4bd99be769b1" providerId="ADAL" clId="{7E708282-1D22-46FA-9FCB-24376A7C24D4}" dt="2023-08-18T20:57:45.276" v="88" actId="27636"/>
          <ac:spMkLst>
            <pc:docMk/>
            <pc:sldMk cId="151452833" sldId="356"/>
            <ac:spMk id="2" creationId="{42AE169C-DBF6-431B-BA07-7DA8AD4CBD41}"/>
          </ac:spMkLst>
        </pc:spChg>
        <pc:picChg chg="add del mod">
          <ac:chgData name="Kim Santiago" userId="4b362663-76cb-47d1-bd79-4bd99be769b1" providerId="ADAL" clId="{7E708282-1D22-46FA-9FCB-24376A7C24D4}" dt="2023-08-17T18:57:25.167" v="32" actId="478"/>
          <ac:picMkLst>
            <pc:docMk/>
            <pc:sldMk cId="151452833" sldId="356"/>
            <ac:picMk id="7" creationId="{054052EE-4502-BEE6-0D0E-6B4EAEB2854F}"/>
          </ac:picMkLst>
        </pc:picChg>
        <pc:picChg chg="mod">
          <ac:chgData name="Kim Santiago" userId="4b362663-76cb-47d1-bd79-4bd99be769b1" providerId="ADAL" clId="{7E708282-1D22-46FA-9FCB-24376A7C24D4}" dt="2023-08-17T18:58:10.294" v="35" actId="962"/>
          <ac:picMkLst>
            <pc:docMk/>
            <pc:sldMk cId="151452833" sldId="356"/>
            <ac:picMk id="8" creationId="{DC4B0AEA-4F02-5C33-B441-DA05CAFF7978}"/>
          </ac:picMkLst>
        </pc:picChg>
      </pc:sldChg>
      <pc:sldChg chg="modSp mod modNotesTx">
        <pc:chgData name="Kim Santiago" userId="4b362663-76cb-47d1-bd79-4bd99be769b1" providerId="ADAL" clId="{7E708282-1D22-46FA-9FCB-24376A7C24D4}" dt="2023-08-24T12:29:46.062" v="198" actId="20577"/>
        <pc:sldMkLst>
          <pc:docMk/>
          <pc:sldMk cId="4178466112" sldId="357"/>
        </pc:sldMkLst>
        <pc:spChg chg="mod">
          <ac:chgData name="Kim Santiago" userId="4b362663-76cb-47d1-bd79-4bd99be769b1" providerId="ADAL" clId="{7E708282-1D22-46FA-9FCB-24376A7C24D4}" dt="2023-08-18T21:03:52.414" v="115" actId="20577"/>
          <ac:spMkLst>
            <pc:docMk/>
            <pc:sldMk cId="4178466112" sldId="357"/>
            <ac:spMk id="2" creationId="{03F15E2C-7EF1-487C-8886-964AEDEFC704}"/>
          </ac:spMkLst>
        </pc:spChg>
      </pc:sldChg>
      <pc:sldChg chg="modSp mod modNotesTx">
        <pc:chgData name="Kim Santiago" userId="4b362663-76cb-47d1-bd79-4bd99be769b1" providerId="ADAL" clId="{7E708282-1D22-46FA-9FCB-24376A7C24D4}" dt="2023-08-24T12:36:23.545" v="214" actId="6549"/>
        <pc:sldMkLst>
          <pc:docMk/>
          <pc:sldMk cId="3270345332" sldId="375"/>
        </pc:sldMkLst>
        <pc:spChg chg="mod">
          <ac:chgData name="Kim Santiago" userId="4b362663-76cb-47d1-bd79-4bd99be769b1" providerId="ADAL" clId="{7E708282-1D22-46FA-9FCB-24376A7C24D4}" dt="2023-08-21T13:51:18.308" v="133" actId="14100"/>
          <ac:spMkLst>
            <pc:docMk/>
            <pc:sldMk cId="3270345332" sldId="375"/>
            <ac:spMk id="5" creationId="{A670ECBF-8610-B173-187C-433145C63B2D}"/>
          </ac:spMkLst>
        </pc:spChg>
      </pc:sldChg>
      <pc:sldChg chg="modSp mod modNotesTx">
        <pc:chgData name="Kim Santiago" userId="4b362663-76cb-47d1-bd79-4bd99be769b1" providerId="ADAL" clId="{7E708282-1D22-46FA-9FCB-24376A7C24D4}" dt="2023-08-24T12:17:19.492" v="169" actId="20577"/>
        <pc:sldMkLst>
          <pc:docMk/>
          <pc:sldMk cId="813859000" sldId="388"/>
        </pc:sldMkLst>
        <pc:spChg chg="mod">
          <ac:chgData name="Kim Santiago" userId="4b362663-76cb-47d1-bd79-4bd99be769b1" providerId="ADAL" clId="{7E708282-1D22-46FA-9FCB-24376A7C24D4}" dt="2023-08-18T20:33:12.912" v="83"/>
          <ac:spMkLst>
            <pc:docMk/>
            <pc:sldMk cId="813859000" sldId="388"/>
            <ac:spMk id="2" creationId="{CB70AE53-CECD-49CF-BF63-4D29403D8DC8}"/>
          </ac:spMkLst>
        </pc:spChg>
      </pc:sldChg>
      <pc:sldChg chg="modSp modNotesTx">
        <pc:chgData name="Kim Santiago" userId="4b362663-76cb-47d1-bd79-4bd99be769b1" providerId="ADAL" clId="{7E708282-1D22-46FA-9FCB-24376A7C24D4}" dt="2023-08-24T12:21:05.936" v="178"/>
        <pc:sldMkLst>
          <pc:docMk/>
          <pc:sldMk cId="756704075" sldId="416"/>
        </pc:sldMkLst>
        <pc:spChg chg="mod">
          <ac:chgData name="Kim Santiago" userId="4b362663-76cb-47d1-bd79-4bd99be769b1" providerId="ADAL" clId="{7E708282-1D22-46FA-9FCB-24376A7C24D4}" dt="2023-08-18T20:40:28.252" v="85" actId="20578"/>
          <ac:spMkLst>
            <pc:docMk/>
            <pc:sldMk cId="756704075" sldId="416"/>
            <ac:spMk id="2" creationId="{CB70AE53-CECD-49CF-BF63-4D29403D8DC8}"/>
          </ac:spMkLst>
        </pc:spChg>
      </pc:sldChg>
      <pc:sldChg chg="addSp modSp mod modClrScheme chgLayout modNotesTx">
        <pc:chgData name="Kim Santiago" userId="4b362663-76cb-47d1-bd79-4bd99be769b1" providerId="ADAL" clId="{7E708282-1D22-46FA-9FCB-24376A7C24D4}" dt="2023-08-24T12:25:06.858" v="189"/>
        <pc:sldMkLst>
          <pc:docMk/>
          <pc:sldMk cId="523655970" sldId="423"/>
        </pc:sldMkLst>
        <pc:spChg chg="mod">
          <ac:chgData name="Kim Santiago" userId="4b362663-76cb-47d1-bd79-4bd99be769b1" providerId="ADAL" clId="{7E708282-1D22-46FA-9FCB-24376A7C24D4}" dt="2023-08-17T18:48:51.386" v="1" actId="26606"/>
          <ac:spMkLst>
            <pc:docMk/>
            <pc:sldMk cId="523655970" sldId="423"/>
            <ac:spMk id="2" creationId="{454FADB7-01F1-9F25-7F28-2865346A5594}"/>
          </ac:spMkLst>
        </pc:spChg>
        <pc:spChg chg="mod">
          <ac:chgData name="Kim Santiago" userId="4b362663-76cb-47d1-bd79-4bd99be769b1" providerId="ADAL" clId="{7E708282-1D22-46FA-9FCB-24376A7C24D4}" dt="2023-08-17T18:48:51.386" v="1" actId="26606"/>
          <ac:spMkLst>
            <pc:docMk/>
            <pc:sldMk cId="523655970" sldId="423"/>
            <ac:spMk id="4" creationId="{6D273D17-6997-93C9-FF48-79A42436AE9D}"/>
          </ac:spMkLst>
        </pc:spChg>
        <pc:spChg chg="mod">
          <ac:chgData name="Kim Santiago" userId="4b362663-76cb-47d1-bd79-4bd99be769b1" providerId="ADAL" clId="{7E708282-1D22-46FA-9FCB-24376A7C24D4}" dt="2023-08-17T18:48:51.386" v="1" actId="26606"/>
          <ac:spMkLst>
            <pc:docMk/>
            <pc:sldMk cId="523655970" sldId="423"/>
            <ac:spMk id="6" creationId="{61F1E375-E4F7-8050-3D05-78E5948F546C}"/>
          </ac:spMkLst>
        </pc:spChg>
        <pc:spChg chg="add mod">
          <ac:chgData name="Kim Santiago" userId="4b362663-76cb-47d1-bd79-4bd99be769b1" providerId="ADAL" clId="{7E708282-1D22-46FA-9FCB-24376A7C24D4}" dt="2023-08-17T18:48:51.386" v="1" actId="26606"/>
          <ac:spMkLst>
            <pc:docMk/>
            <pc:sldMk cId="523655970" sldId="423"/>
            <ac:spMk id="16" creationId="{BABD3D84-F482-2E96-C6A5-20781E707711}"/>
          </ac:spMkLst>
        </pc:spChg>
        <pc:picChg chg="mod">
          <ac:chgData name="Kim Santiago" userId="4b362663-76cb-47d1-bd79-4bd99be769b1" providerId="ADAL" clId="{7E708282-1D22-46FA-9FCB-24376A7C24D4}" dt="2023-08-17T18:51:51.892" v="30" actId="962"/>
          <ac:picMkLst>
            <pc:docMk/>
            <pc:sldMk cId="523655970" sldId="423"/>
            <ac:picMk id="11" creationId="{05D5AC87-2410-FAF2-DE21-D2BC200D95A8}"/>
          </ac:picMkLst>
        </pc:picChg>
      </pc:sldChg>
      <pc:sldChg chg="modSp mod modNotesTx">
        <pc:chgData name="Kim Santiago" userId="4b362663-76cb-47d1-bd79-4bd99be769b1" providerId="ADAL" clId="{7E708282-1D22-46FA-9FCB-24376A7C24D4}" dt="2023-08-24T12:30:46.107" v="200" actId="6549"/>
        <pc:sldMkLst>
          <pc:docMk/>
          <pc:sldMk cId="290803104" sldId="447"/>
        </pc:sldMkLst>
        <pc:spChg chg="mod">
          <ac:chgData name="Kim Santiago" userId="4b362663-76cb-47d1-bd79-4bd99be769b1" providerId="ADAL" clId="{7E708282-1D22-46FA-9FCB-24376A7C24D4}" dt="2023-08-21T14:59:10.168" v="163" actId="20577"/>
          <ac:spMkLst>
            <pc:docMk/>
            <pc:sldMk cId="290803104" sldId="447"/>
            <ac:spMk id="2" creationId="{8BDC4499-2975-4C3A-A5FA-B58A8F1DEE80}"/>
          </ac:spMkLst>
        </pc:spChg>
        <pc:spChg chg="mod">
          <ac:chgData name="Kim Santiago" userId="4b362663-76cb-47d1-bd79-4bd99be769b1" providerId="ADAL" clId="{7E708282-1D22-46FA-9FCB-24376A7C24D4}" dt="2023-08-17T19:10:22.998" v="49" actId="26606"/>
          <ac:spMkLst>
            <pc:docMk/>
            <pc:sldMk cId="290803104" sldId="447"/>
            <ac:spMk id="3" creationId="{1E9BAF0A-7709-2E47-A9ED-8BE3484181DE}"/>
          </ac:spMkLst>
        </pc:spChg>
        <pc:spChg chg="mod">
          <ac:chgData name="Kim Santiago" userId="4b362663-76cb-47d1-bd79-4bd99be769b1" providerId="ADAL" clId="{7E708282-1D22-46FA-9FCB-24376A7C24D4}" dt="2023-08-17T19:10:22.998" v="49" actId="26606"/>
          <ac:spMkLst>
            <pc:docMk/>
            <pc:sldMk cId="290803104" sldId="447"/>
            <ac:spMk id="5" creationId="{9430DE19-EF8C-46D5-AAF7-EF3144C728B9}"/>
          </ac:spMkLst>
        </pc:spChg>
        <pc:spChg chg="mod">
          <ac:chgData name="Kim Santiago" userId="4b362663-76cb-47d1-bd79-4bd99be769b1" providerId="ADAL" clId="{7E708282-1D22-46FA-9FCB-24376A7C24D4}" dt="2023-08-17T19:10:22.998" v="49" actId="26606"/>
          <ac:spMkLst>
            <pc:docMk/>
            <pc:sldMk cId="290803104" sldId="447"/>
            <ac:spMk id="6" creationId="{B90630BB-07DF-4223-BF40-C2AD0FD46EAD}"/>
          </ac:spMkLst>
        </pc:spChg>
        <pc:picChg chg="mod">
          <ac:chgData name="Kim Santiago" userId="4b362663-76cb-47d1-bd79-4bd99be769b1" providerId="ADAL" clId="{7E708282-1D22-46FA-9FCB-24376A7C24D4}" dt="2023-08-17T19:10:22.998" v="49" actId="26606"/>
          <ac:picMkLst>
            <pc:docMk/>
            <pc:sldMk cId="290803104" sldId="447"/>
            <ac:picMk id="10" creationId="{7A4CFB53-8768-CD28-CEE9-9FC98D4258C9}"/>
          </ac:picMkLst>
        </pc:picChg>
      </pc:sldChg>
      <pc:sldChg chg="modSp mod modNotesTx">
        <pc:chgData name="Kim Santiago" userId="4b362663-76cb-47d1-bd79-4bd99be769b1" providerId="ADAL" clId="{7E708282-1D22-46FA-9FCB-24376A7C24D4}" dt="2023-08-24T12:32:02.924" v="204" actId="20577"/>
        <pc:sldMkLst>
          <pc:docMk/>
          <pc:sldMk cId="2097118701" sldId="452"/>
        </pc:sldMkLst>
        <pc:spChg chg="mod">
          <ac:chgData name="Kim Santiago" userId="4b362663-76cb-47d1-bd79-4bd99be769b1" providerId="ADAL" clId="{7E708282-1D22-46FA-9FCB-24376A7C24D4}" dt="2023-08-21T13:40:53.570" v="127" actId="20577"/>
          <ac:spMkLst>
            <pc:docMk/>
            <pc:sldMk cId="2097118701" sldId="452"/>
            <ac:spMk id="2" creationId="{F7738EEA-C148-2145-30D1-E1DD522FDA28}"/>
          </ac:spMkLst>
        </pc:spChg>
      </pc:sldChg>
      <pc:sldChg chg="addSp delSp modSp mod modNotesTx">
        <pc:chgData name="Kim Santiago" userId="4b362663-76cb-47d1-bd79-4bd99be769b1" providerId="ADAL" clId="{7E708282-1D22-46FA-9FCB-24376A7C24D4}" dt="2023-08-24T14:47:48.120" v="224"/>
        <pc:sldMkLst>
          <pc:docMk/>
          <pc:sldMk cId="15955817" sldId="454"/>
        </pc:sldMkLst>
        <pc:spChg chg="add del mod">
          <ac:chgData name="Kim Santiago" userId="4b362663-76cb-47d1-bd79-4bd99be769b1" providerId="ADAL" clId="{7E708282-1D22-46FA-9FCB-24376A7C24D4}" dt="2023-08-17T19:02:00.490" v="38" actId="931"/>
          <ac:spMkLst>
            <pc:docMk/>
            <pc:sldMk cId="15955817" sldId="454"/>
            <ac:spMk id="5" creationId="{B566FA74-FCFC-EC4C-A056-284A6996D566}"/>
          </ac:spMkLst>
        </pc:spChg>
        <pc:spChg chg="mod ord">
          <ac:chgData name="Kim Santiago" userId="4b362663-76cb-47d1-bd79-4bd99be769b1" providerId="ADAL" clId="{7E708282-1D22-46FA-9FCB-24376A7C24D4}" dt="2023-08-24T14:47:42.734" v="222"/>
          <ac:spMkLst>
            <pc:docMk/>
            <pc:sldMk cId="15955817" sldId="454"/>
            <ac:spMk id="21" creationId="{CC349355-2C55-1F2E-BCD8-A7F3167D2E3E}"/>
          </ac:spMkLst>
        </pc:spChg>
        <pc:spChg chg="mod ord">
          <ac:chgData name="Kim Santiago" userId="4b362663-76cb-47d1-bd79-4bd99be769b1" providerId="ADAL" clId="{7E708282-1D22-46FA-9FCB-24376A7C24D4}" dt="2023-08-24T14:47:38.824" v="220"/>
          <ac:spMkLst>
            <pc:docMk/>
            <pc:sldMk cId="15955817" sldId="454"/>
            <ac:spMk id="22" creationId="{E4890C4D-6993-0177-50F9-3FDAAE78C210}"/>
          </ac:spMkLst>
        </pc:spChg>
        <pc:picChg chg="add mod ord">
          <ac:chgData name="Kim Santiago" userId="4b362663-76cb-47d1-bd79-4bd99be769b1" providerId="ADAL" clId="{7E708282-1D22-46FA-9FCB-24376A7C24D4}" dt="2023-08-24T14:47:48.120" v="224"/>
          <ac:picMkLst>
            <pc:docMk/>
            <pc:sldMk cId="15955817" sldId="454"/>
            <ac:picMk id="7" creationId="{A210D714-4FDE-59BF-BA30-5484BB0F1CC2}"/>
          </ac:picMkLst>
        </pc:picChg>
        <pc:picChg chg="del mod">
          <ac:chgData name="Kim Santiago" userId="4b362663-76cb-47d1-bd79-4bd99be769b1" providerId="ADAL" clId="{7E708282-1D22-46FA-9FCB-24376A7C24D4}" dt="2023-08-17T19:01:52.395" v="37" actId="478"/>
          <ac:picMkLst>
            <pc:docMk/>
            <pc:sldMk cId="15955817" sldId="454"/>
            <ac:picMk id="8" creationId="{C755CB8D-4188-8D07-4687-DD8C2DE1CF0A}"/>
          </ac:picMkLst>
        </pc:picChg>
      </pc:sldChg>
      <pc:sldMasterChg chg="modSldLayout">
        <pc:chgData name="Kim Santiago" userId="4b362663-76cb-47d1-bd79-4bd99be769b1" providerId="ADAL" clId="{7E708282-1D22-46FA-9FCB-24376A7C24D4}" dt="2023-08-17T19:16:45.186" v="52" actId="14100"/>
        <pc:sldMasterMkLst>
          <pc:docMk/>
          <pc:sldMasterMk cId="653636983" sldId="2147483684"/>
        </pc:sldMasterMkLst>
        <pc:sldLayoutChg chg="modSp mod">
          <pc:chgData name="Kim Santiago" userId="4b362663-76cb-47d1-bd79-4bd99be769b1" providerId="ADAL" clId="{7E708282-1D22-46FA-9FCB-24376A7C24D4}" dt="2023-08-17T19:16:45.186" v="52" actId="14100"/>
          <pc:sldLayoutMkLst>
            <pc:docMk/>
            <pc:sldMasterMk cId="653636983" sldId="2147483648"/>
            <pc:sldLayoutMk cId="4246726966" sldId="2147483682"/>
          </pc:sldLayoutMkLst>
          <pc:spChg chg="mod">
            <ac:chgData name="Kim Santiago" userId="4b362663-76cb-47d1-bd79-4bd99be769b1" providerId="ADAL" clId="{7E708282-1D22-46FA-9FCB-24376A7C24D4}" dt="2023-08-17T19:16:45.186" v="52" actId="14100"/>
            <ac:spMkLst>
              <pc:docMk/>
              <pc:sldMasterMk cId="653636983" sldId="2147483648"/>
              <pc:sldLayoutMk cId="4246726966" sldId="2147483682"/>
              <ac:spMk id="13" creationId="{7A81BF64-81BE-3944-A21C-CA7BB5AC4A9D}"/>
            </ac:spMkLst>
          </pc:spChg>
          <pc:picChg chg="mod">
            <ac:chgData name="Kim Santiago" userId="4b362663-76cb-47d1-bd79-4bd99be769b1" providerId="ADAL" clId="{7E708282-1D22-46FA-9FCB-24376A7C24D4}" dt="2023-08-17T19:16:40.568" v="51" actId="14826"/>
            <ac:picMkLst>
              <pc:docMk/>
              <pc:sldMasterMk cId="653636983" sldId="2147483648"/>
              <pc:sldLayoutMk cId="4246726966" sldId="2147483682"/>
              <ac:picMk id="3" creationId="{50ABA285-B143-4443-A825-3738EAF52CB3}"/>
            </ac:picMkLst>
          </pc:picChg>
        </pc:sldLayoutChg>
      </pc:sldMasterChg>
    </pc:docChg>
  </pc:docChgLst>
  <pc:docChgLst>
    <pc:chgData name="Julia Weeks" userId="S::julia@bloomsburie.com::15e19876-d8cd-4fb8-a178-60d7be33e969" providerId="AD" clId="Web-{226FC58A-782C-329F-06BC-5C4C53B4E151}"/>
    <pc:docChg chg="modSld">
      <pc:chgData name="Julia Weeks" userId="S::julia@bloomsburie.com::15e19876-d8cd-4fb8-a178-60d7be33e969" providerId="AD" clId="Web-{226FC58A-782C-329F-06BC-5C4C53B4E151}" dt="2023-08-23T13:46:53.318" v="1" actId="20577"/>
      <pc:docMkLst>
        <pc:docMk/>
      </pc:docMkLst>
      <pc:sldChg chg="modSp">
        <pc:chgData name="Julia Weeks" userId="S::julia@bloomsburie.com::15e19876-d8cd-4fb8-a178-60d7be33e969" providerId="AD" clId="Web-{226FC58A-782C-329F-06BC-5C4C53B4E151}" dt="2023-08-23T13:46:53.318" v="1" actId="20577"/>
        <pc:sldMkLst>
          <pc:docMk/>
          <pc:sldMk cId="290803104" sldId="447"/>
        </pc:sldMkLst>
        <pc:spChg chg="mod">
          <ac:chgData name="Julia Weeks" userId="S::julia@bloomsburie.com::15e19876-d8cd-4fb8-a178-60d7be33e969" providerId="AD" clId="Web-{226FC58A-782C-329F-06BC-5C4C53B4E151}" dt="2023-08-23T13:46:53.318" v="1" actId="20577"/>
          <ac:spMkLst>
            <pc:docMk/>
            <pc:sldMk cId="290803104" sldId="447"/>
            <ac:spMk id="2" creationId="{8BDC4499-2975-4C3A-A5FA-B58A8F1DEE80}"/>
          </ac:spMkLst>
        </pc:spChg>
      </pc:sldChg>
    </pc:docChg>
  </pc:docChgLst>
  <pc:docChgLst>
    <pc:chgData name="Sean McIver" userId="499cbfd1-739c-47a8-8d54-9c7cb3e69d57" providerId="ADAL" clId="{D0D7E375-07FD-41B2-BE52-88F3A4051E20}"/>
    <pc:docChg chg="undo custSel modSld">
      <pc:chgData name="Sean McIver" userId="499cbfd1-739c-47a8-8d54-9c7cb3e69d57" providerId="ADAL" clId="{D0D7E375-07FD-41B2-BE52-88F3A4051E20}" dt="2023-11-24T21:02:25.213" v="257" actId="12"/>
      <pc:docMkLst>
        <pc:docMk/>
      </pc:docMkLst>
      <pc:sldChg chg="modSp mod">
        <pc:chgData name="Sean McIver" userId="499cbfd1-739c-47a8-8d54-9c7cb3e69d57" providerId="ADAL" clId="{D0D7E375-07FD-41B2-BE52-88F3A4051E20}" dt="2023-11-24T16:49:05.501" v="4" actId="20577"/>
        <pc:sldMkLst>
          <pc:docMk/>
          <pc:sldMk cId="3015624781" sldId="325"/>
        </pc:sldMkLst>
        <pc:spChg chg="mod">
          <ac:chgData name="Sean McIver" userId="499cbfd1-739c-47a8-8d54-9c7cb3e69d57" providerId="ADAL" clId="{D0D7E375-07FD-41B2-BE52-88F3A4051E20}" dt="2023-11-24T16:49:05.501" v="4" actId="20577"/>
          <ac:spMkLst>
            <pc:docMk/>
            <pc:sldMk cId="3015624781" sldId="325"/>
            <ac:spMk id="2" creationId="{AA3BFDE4-248B-C143-50A9-34890E3F2A28}"/>
          </ac:spMkLst>
        </pc:spChg>
      </pc:sldChg>
      <pc:sldChg chg="modSp mod modNotesTx">
        <pc:chgData name="Sean McIver" userId="499cbfd1-739c-47a8-8d54-9c7cb3e69d57" providerId="ADAL" clId="{D0D7E375-07FD-41B2-BE52-88F3A4051E20}" dt="2023-11-24T16:54:20.927" v="32" actId="20577"/>
        <pc:sldMkLst>
          <pc:docMk/>
          <pc:sldMk cId="2480642953" sldId="328"/>
        </pc:sldMkLst>
        <pc:spChg chg="mod">
          <ac:chgData name="Sean McIver" userId="499cbfd1-739c-47a8-8d54-9c7cb3e69d57" providerId="ADAL" clId="{D0D7E375-07FD-41B2-BE52-88F3A4051E20}" dt="2023-11-24T16:51:02.319" v="17" actId="255"/>
          <ac:spMkLst>
            <pc:docMk/>
            <pc:sldMk cId="2480642953" sldId="328"/>
            <ac:spMk id="2" creationId="{E3080F9C-3DDD-10E8-0218-210BCDD9CA12}"/>
          </ac:spMkLst>
        </pc:spChg>
        <pc:spChg chg="mod">
          <ac:chgData name="Sean McIver" userId="499cbfd1-739c-47a8-8d54-9c7cb3e69d57" providerId="ADAL" clId="{D0D7E375-07FD-41B2-BE52-88F3A4051E20}" dt="2023-11-24T16:50:13.803" v="13" actId="20577"/>
          <ac:spMkLst>
            <pc:docMk/>
            <pc:sldMk cId="2480642953" sldId="328"/>
            <ac:spMk id="4" creationId="{707F604E-C44C-53F6-AFBC-3B1D131412F7}"/>
          </ac:spMkLst>
        </pc:spChg>
      </pc:sldChg>
      <pc:sldChg chg="modSp mod modNotesTx">
        <pc:chgData name="Sean McIver" userId="499cbfd1-739c-47a8-8d54-9c7cb3e69d57" providerId="ADAL" clId="{D0D7E375-07FD-41B2-BE52-88F3A4051E20}" dt="2023-11-24T21:02:25.213" v="257" actId="12"/>
        <pc:sldMkLst>
          <pc:docMk/>
          <pc:sldMk cId="1059215435" sldId="329"/>
        </pc:sldMkLst>
        <pc:spChg chg="mod">
          <ac:chgData name="Sean McIver" userId="499cbfd1-739c-47a8-8d54-9c7cb3e69d57" providerId="ADAL" clId="{D0D7E375-07FD-41B2-BE52-88F3A4051E20}" dt="2023-11-24T19:17:53.937" v="248" actId="20577"/>
          <ac:spMkLst>
            <pc:docMk/>
            <pc:sldMk cId="1059215435" sldId="329"/>
            <ac:spMk id="2" creationId="{F5C477B9-62AF-D427-BA4F-D94D4EEFCA35}"/>
          </ac:spMkLst>
        </pc:spChg>
        <pc:spChg chg="mod">
          <ac:chgData name="Sean McIver" userId="499cbfd1-739c-47a8-8d54-9c7cb3e69d57" providerId="ADAL" clId="{D0D7E375-07FD-41B2-BE52-88F3A4051E20}" dt="2023-11-24T21:02:25.213" v="257" actId="12"/>
          <ac:spMkLst>
            <pc:docMk/>
            <pc:sldMk cId="1059215435" sldId="329"/>
            <ac:spMk id="5" creationId="{AA7D454C-603D-D558-B638-81515286F7E4}"/>
          </ac:spMkLst>
        </pc:spChg>
      </pc:sldChg>
      <pc:sldChg chg="modSp mod modNotesTx">
        <pc:chgData name="Sean McIver" userId="499cbfd1-739c-47a8-8d54-9c7cb3e69d57" providerId="ADAL" clId="{D0D7E375-07FD-41B2-BE52-88F3A4051E20}" dt="2023-11-24T21:01:28.613" v="253" actId="12"/>
        <pc:sldMkLst>
          <pc:docMk/>
          <pc:sldMk cId="151452833" sldId="356"/>
        </pc:sldMkLst>
        <pc:spChg chg="mod">
          <ac:chgData name="Sean McIver" userId="499cbfd1-739c-47a8-8d54-9c7cb3e69d57" providerId="ADAL" clId="{D0D7E375-07FD-41B2-BE52-88F3A4051E20}" dt="2023-11-24T21:01:28.613" v="253" actId="12"/>
          <ac:spMkLst>
            <pc:docMk/>
            <pc:sldMk cId="151452833" sldId="356"/>
            <ac:spMk id="2" creationId="{42AE169C-DBF6-431B-BA07-7DA8AD4CBD41}"/>
          </ac:spMkLst>
        </pc:spChg>
        <pc:spChg chg="mod">
          <ac:chgData name="Sean McIver" userId="499cbfd1-739c-47a8-8d54-9c7cb3e69d57" providerId="ADAL" clId="{D0D7E375-07FD-41B2-BE52-88F3A4051E20}" dt="2023-11-24T18:40:01.201" v="143" actId="20577"/>
          <ac:spMkLst>
            <pc:docMk/>
            <pc:sldMk cId="151452833" sldId="356"/>
            <ac:spMk id="4" creationId="{648570AF-EE3D-4FA6-B84A-54C23D415D2D}"/>
          </ac:spMkLst>
        </pc:spChg>
      </pc:sldChg>
      <pc:sldChg chg="modSp mod modNotesTx">
        <pc:chgData name="Sean McIver" userId="499cbfd1-739c-47a8-8d54-9c7cb3e69d57" providerId="ADAL" clId="{D0D7E375-07FD-41B2-BE52-88F3A4051E20}" dt="2023-11-24T21:01:53.948" v="255" actId="12"/>
        <pc:sldMkLst>
          <pc:docMk/>
          <pc:sldMk cId="4178466112" sldId="357"/>
        </pc:sldMkLst>
        <pc:spChg chg="mod">
          <ac:chgData name="Sean McIver" userId="499cbfd1-739c-47a8-8d54-9c7cb3e69d57" providerId="ADAL" clId="{D0D7E375-07FD-41B2-BE52-88F3A4051E20}" dt="2023-11-24T21:01:53.948" v="255" actId="12"/>
          <ac:spMkLst>
            <pc:docMk/>
            <pc:sldMk cId="4178466112" sldId="357"/>
            <ac:spMk id="2" creationId="{03F15E2C-7EF1-487C-8886-964AEDEFC704}"/>
          </ac:spMkLst>
        </pc:spChg>
        <pc:spChg chg="mod">
          <ac:chgData name="Sean McIver" userId="499cbfd1-739c-47a8-8d54-9c7cb3e69d57" providerId="ADAL" clId="{D0D7E375-07FD-41B2-BE52-88F3A4051E20}" dt="2023-11-24T18:42:07.585" v="173" actId="20577"/>
          <ac:spMkLst>
            <pc:docMk/>
            <pc:sldMk cId="4178466112" sldId="357"/>
            <ac:spMk id="4" creationId="{870EAE70-950A-4990-8689-6DE5DEDD3C73}"/>
          </ac:spMkLst>
        </pc:spChg>
      </pc:sldChg>
      <pc:sldChg chg="modSp mod modNotesTx">
        <pc:chgData name="Sean McIver" userId="499cbfd1-739c-47a8-8d54-9c7cb3e69d57" providerId="ADAL" clId="{D0D7E375-07FD-41B2-BE52-88F3A4051E20}" dt="2023-11-24T21:02:10.753" v="256" actId="12"/>
        <pc:sldMkLst>
          <pc:docMk/>
          <pc:sldMk cId="3270345332" sldId="375"/>
        </pc:sldMkLst>
        <pc:spChg chg="mod">
          <ac:chgData name="Sean McIver" userId="499cbfd1-739c-47a8-8d54-9c7cb3e69d57" providerId="ADAL" clId="{D0D7E375-07FD-41B2-BE52-88F3A4051E20}" dt="2023-11-24T21:02:10.753" v="256" actId="12"/>
          <ac:spMkLst>
            <pc:docMk/>
            <pc:sldMk cId="3270345332" sldId="375"/>
            <ac:spMk id="5" creationId="{A670ECBF-8610-B173-187C-433145C63B2D}"/>
          </ac:spMkLst>
        </pc:spChg>
      </pc:sldChg>
      <pc:sldChg chg="modSp mod modNotesTx">
        <pc:chgData name="Sean McIver" userId="499cbfd1-739c-47a8-8d54-9c7cb3e69d57" providerId="ADAL" clId="{D0D7E375-07FD-41B2-BE52-88F3A4051E20}" dt="2023-11-24T21:00:37.415" v="249" actId="12"/>
        <pc:sldMkLst>
          <pc:docMk/>
          <pc:sldMk cId="813859000" sldId="388"/>
        </pc:sldMkLst>
        <pc:spChg chg="mod">
          <ac:chgData name="Sean McIver" userId="499cbfd1-739c-47a8-8d54-9c7cb3e69d57" providerId="ADAL" clId="{D0D7E375-07FD-41B2-BE52-88F3A4051E20}" dt="2023-11-24T21:00:37.415" v="249" actId="12"/>
          <ac:spMkLst>
            <pc:docMk/>
            <pc:sldMk cId="813859000" sldId="388"/>
            <ac:spMk id="2" creationId="{CB70AE53-CECD-49CF-BF63-4D29403D8DC8}"/>
          </ac:spMkLst>
        </pc:spChg>
      </pc:sldChg>
      <pc:sldChg chg="modSp mod modNotesTx">
        <pc:chgData name="Sean McIver" userId="499cbfd1-739c-47a8-8d54-9c7cb3e69d57" providerId="ADAL" clId="{D0D7E375-07FD-41B2-BE52-88F3A4051E20}" dt="2023-11-24T21:00:50.723" v="250" actId="12"/>
        <pc:sldMkLst>
          <pc:docMk/>
          <pc:sldMk cId="756704075" sldId="416"/>
        </pc:sldMkLst>
        <pc:spChg chg="mod">
          <ac:chgData name="Sean McIver" userId="499cbfd1-739c-47a8-8d54-9c7cb3e69d57" providerId="ADAL" clId="{D0D7E375-07FD-41B2-BE52-88F3A4051E20}" dt="2023-11-24T21:00:50.723" v="250" actId="12"/>
          <ac:spMkLst>
            <pc:docMk/>
            <pc:sldMk cId="756704075" sldId="416"/>
            <ac:spMk id="2" creationId="{CB70AE53-CECD-49CF-BF63-4D29403D8DC8}"/>
          </ac:spMkLst>
        </pc:spChg>
      </pc:sldChg>
      <pc:sldChg chg="modSp mod modNotesTx">
        <pc:chgData name="Sean McIver" userId="499cbfd1-739c-47a8-8d54-9c7cb3e69d57" providerId="ADAL" clId="{D0D7E375-07FD-41B2-BE52-88F3A4051E20}" dt="2023-11-24T21:01:04.931" v="251" actId="12"/>
        <pc:sldMkLst>
          <pc:docMk/>
          <pc:sldMk cId="523655970" sldId="423"/>
        </pc:sldMkLst>
        <pc:spChg chg="mod">
          <ac:chgData name="Sean McIver" userId="499cbfd1-739c-47a8-8d54-9c7cb3e69d57" providerId="ADAL" clId="{D0D7E375-07FD-41B2-BE52-88F3A4051E20}" dt="2023-11-24T21:01:04.931" v="251" actId="12"/>
          <ac:spMkLst>
            <pc:docMk/>
            <pc:sldMk cId="523655970" sldId="423"/>
            <ac:spMk id="2" creationId="{454FADB7-01F1-9F25-7F28-2865346A5594}"/>
          </ac:spMkLst>
        </pc:spChg>
        <pc:spChg chg="mod">
          <ac:chgData name="Sean McIver" userId="499cbfd1-739c-47a8-8d54-9c7cb3e69d57" providerId="ADAL" clId="{D0D7E375-07FD-41B2-BE52-88F3A4051E20}" dt="2023-11-24T17:05:33.202" v="57"/>
          <ac:spMkLst>
            <pc:docMk/>
            <pc:sldMk cId="523655970" sldId="423"/>
            <ac:spMk id="4" creationId="{6D273D17-6997-93C9-FF48-79A42436AE9D}"/>
          </ac:spMkLst>
        </pc:spChg>
      </pc:sldChg>
      <pc:sldChg chg="modSp mod modNotesTx">
        <pc:chgData name="Sean McIver" userId="499cbfd1-739c-47a8-8d54-9c7cb3e69d57" providerId="ADAL" clId="{D0D7E375-07FD-41B2-BE52-88F3A4051E20}" dt="2023-11-24T18:45:32.746" v="208" actId="20577"/>
        <pc:sldMkLst>
          <pc:docMk/>
          <pc:sldMk cId="290803104" sldId="447"/>
        </pc:sldMkLst>
        <pc:spChg chg="mod">
          <ac:chgData name="Sean McIver" userId="499cbfd1-739c-47a8-8d54-9c7cb3e69d57" providerId="ADAL" clId="{D0D7E375-07FD-41B2-BE52-88F3A4051E20}" dt="2023-11-24T18:42:50.348" v="195" actId="20577"/>
          <ac:spMkLst>
            <pc:docMk/>
            <pc:sldMk cId="290803104" sldId="447"/>
            <ac:spMk id="3" creationId="{1E9BAF0A-7709-2E47-A9ED-8BE3484181DE}"/>
          </ac:spMkLst>
        </pc:spChg>
      </pc:sldChg>
      <pc:sldChg chg="modNotesTx">
        <pc:chgData name="Sean McIver" userId="499cbfd1-739c-47a8-8d54-9c7cb3e69d57" providerId="ADAL" clId="{D0D7E375-07FD-41B2-BE52-88F3A4051E20}" dt="2023-11-24T18:51:07.593" v="214" actId="20577"/>
        <pc:sldMkLst>
          <pc:docMk/>
          <pc:sldMk cId="2097118701" sldId="452"/>
        </pc:sldMkLst>
      </pc:sldChg>
      <pc:sldChg chg="modSp mod modNotesTx">
        <pc:chgData name="Sean McIver" userId="499cbfd1-739c-47a8-8d54-9c7cb3e69d57" providerId="ADAL" clId="{D0D7E375-07FD-41B2-BE52-88F3A4051E20}" dt="2023-11-24T21:01:42.412" v="254" actId="12"/>
        <pc:sldMkLst>
          <pc:docMk/>
          <pc:sldMk cId="15955817" sldId="454"/>
        </pc:sldMkLst>
        <pc:spChg chg="mod">
          <ac:chgData name="Sean McIver" userId="499cbfd1-739c-47a8-8d54-9c7cb3e69d57" providerId="ADAL" clId="{D0D7E375-07FD-41B2-BE52-88F3A4051E20}" dt="2023-11-24T21:01:42.412" v="254" actId="12"/>
          <ac:spMkLst>
            <pc:docMk/>
            <pc:sldMk cId="15955817" sldId="454"/>
            <ac:spMk id="21" creationId="{CC349355-2C55-1F2E-BCD8-A7F3167D2E3E}"/>
          </ac:spMkLst>
        </pc:spChg>
        <pc:spChg chg="mod">
          <ac:chgData name="Sean McIver" userId="499cbfd1-739c-47a8-8d54-9c7cb3e69d57" providerId="ADAL" clId="{D0D7E375-07FD-41B2-BE52-88F3A4051E20}" dt="2023-11-24T18:41:25.361" v="154" actId="20577"/>
          <ac:spMkLst>
            <pc:docMk/>
            <pc:sldMk cId="15955817" sldId="454"/>
            <ac:spMk id="22" creationId="{E4890C4D-6993-0177-50F9-3FDAAE78C210}"/>
          </ac:spMkLst>
        </pc:spChg>
      </pc:sldChg>
    </pc:docChg>
  </pc:docChgLst>
  <pc:docChgLst>
    <pc:chgData name="Kim Santiago" userId="4b362663-76cb-47d1-bd79-4bd99be769b1" providerId="ADAL" clId="{E12D28E2-75CF-48B6-A8D9-30353237BDAC}"/>
    <pc:docChg chg="delSld modSld">
      <pc:chgData name="Kim Santiago" userId="4b362663-76cb-47d1-bd79-4bd99be769b1" providerId="ADAL" clId="{E12D28E2-75CF-48B6-A8D9-30353237BDAC}" dt="2023-07-17T17:22:13.518" v="31" actId="47"/>
      <pc:docMkLst>
        <pc:docMk/>
      </pc:docMkLst>
      <pc:sldChg chg="del">
        <pc:chgData name="Kim Santiago" userId="4b362663-76cb-47d1-bd79-4bd99be769b1" providerId="ADAL" clId="{E12D28E2-75CF-48B6-A8D9-30353237BDAC}" dt="2023-07-17T17:20:53.008" v="0" actId="47"/>
        <pc:sldMkLst>
          <pc:docMk/>
          <pc:sldMk cId="1899357851" sldId="302"/>
        </pc:sldMkLst>
      </pc:sldChg>
      <pc:sldChg chg="del">
        <pc:chgData name="Kim Santiago" userId="4b362663-76cb-47d1-bd79-4bd99be769b1" providerId="ADAL" clId="{E12D28E2-75CF-48B6-A8D9-30353237BDAC}" dt="2023-07-17T17:22:13.518" v="31" actId="47"/>
        <pc:sldMkLst>
          <pc:docMk/>
          <pc:sldMk cId="3622197924" sldId="323"/>
        </pc:sldMkLst>
      </pc:sldChg>
      <pc:sldChg chg="modSp mod">
        <pc:chgData name="Kim Santiago" userId="4b362663-76cb-47d1-bd79-4bd99be769b1" providerId="ADAL" clId="{E12D28E2-75CF-48B6-A8D9-30353237BDAC}" dt="2023-07-17T17:21:14.492" v="19" actId="20577"/>
        <pc:sldMkLst>
          <pc:docMk/>
          <pc:sldMk cId="3015624781" sldId="325"/>
        </pc:sldMkLst>
        <pc:spChg chg="mod">
          <ac:chgData name="Kim Santiago" userId="4b362663-76cb-47d1-bd79-4bd99be769b1" providerId="ADAL" clId="{E12D28E2-75CF-48B6-A8D9-30353237BDAC}" dt="2023-07-17T17:21:14.492" v="19" actId="20577"/>
          <ac:spMkLst>
            <pc:docMk/>
            <pc:sldMk cId="3015624781" sldId="325"/>
            <ac:spMk id="2" creationId="{AA3BFDE4-248B-C143-50A9-34890E3F2A28}"/>
          </ac:spMkLst>
        </pc:spChg>
      </pc:sldChg>
      <pc:sldChg chg="del">
        <pc:chgData name="Kim Santiago" userId="4b362663-76cb-47d1-bd79-4bd99be769b1" providerId="ADAL" clId="{E12D28E2-75CF-48B6-A8D9-30353237BDAC}" dt="2023-07-17T17:21:22.779" v="20" actId="47"/>
        <pc:sldMkLst>
          <pc:docMk/>
          <pc:sldMk cId="2075127886" sldId="326"/>
        </pc:sldMkLst>
      </pc:sldChg>
      <pc:sldChg chg="del">
        <pc:chgData name="Kim Santiago" userId="4b362663-76cb-47d1-bd79-4bd99be769b1" providerId="ADAL" clId="{E12D28E2-75CF-48B6-A8D9-30353237BDAC}" dt="2023-07-17T17:21:29.205" v="22" actId="47"/>
        <pc:sldMkLst>
          <pc:docMk/>
          <pc:sldMk cId="1971084794" sldId="327"/>
        </pc:sldMkLst>
      </pc:sldChg>
      <pc:sldChg chg="modSp mod">
        <pc:chgData name="Kim Santiago" userId="4b362663-76cb-47d1-bd79-4bd99be769b1" providerId="ADAL" clId="{E12D28E2-75CF-48B6-A8D9-30353237BDAC}" dt="2023-07-17T17:21:55.168" v="26" actId="6549"/>
        <pc:sldMkLst>
          <pc:docMk/>
          <pc:sldMk cId="2480642953" sldId="328"/>
        </pc:sldMkLst>
        <pc:spChg chg="mod">
          <ac:chgData name="Kim Santiago" userId="4b362663-76cb-47d1-bd79-4bd99be769b1" providerId="ADAL" clId="{E12D28E2-75CF-48B6-A8D9-30353237BDAC}" dt="2023-07-17T17:21:55.168" v="26" actId="6549"/>
          <ac:spMkLst>
            <pc:docMk/>
            <pc:sldMk cId="2480642953" sldId="328"/>
            <ac:spMk id="2" creationId="{E3080F9C-3DDD-10E8-0218-210BCDD9CA12}"/>
          </ac:spMkLst>
        </pc:spChg>
      </pc:sldChg>
      <pc:sldChg chg="del">
        <pc:chgData name="Kim Santiago" userId="4b362663-76cb-47d1-bd79-4bd99be769b1" providerId="ADAL" clId="{E12D28E2-75CF-48B6-A8D9-30353237BDAC}" dt="2023-07-17T17:22:05.952" v="27" actId="47"/>
        <pc:sldMkLst>
          <pc:docMk/>
          <pc:sldMk cId="3634765906" sldId="329"/>
        </pc:sldMkLst>
      </pc:sldChg>
      <pc:sldChg chg="del">
        <pc:chgData name="Kim Santiago" userId="4b362663-76cb-47d1-bd79-4bd99be769b1" providerId="ADAL" clId="{E12D28E2-75CF-48B6-A8D9-30353237BDAC}" dt="2023-07-17T17:22:07.029" v="28" actId="47"/>
        <pc:sldMkLst>
          <pc:docMk/>
          <pc:sldMk cId="1896180935" sldId="330"/>
        </pc:sldMkLst>
      </pc:sldChg>
      <pc:sldChg chg="del">
        <pc:chgData name="Kim Santiago" userId="4b362663-76cb-47d1-bd79-4bd99be769b1" providerId="ADAL" clId="{E12D28E2-75CF-48B6-A8D9-30353237BDAC}" dt="2023-07-17T17:22:10.768" v="29" actId="47"/>
        <pc:sldMkLst>
          <pc:docMk/>
          <pc:sldMk cId="2555888799" sldId="331"/>
        </pc:sldMkLst>
      </pc:sldChg>
      <pc:sldChg chg="del">
        <pc:chgData name="Kim Santiago" userId="4b362663-76cb-47d1-bd79-4bd99be769b1" providerId="ADAL" clId="{E12D28E2-75CF-48B6-A8D9-30353237BDAC}" dt="2023-07-17T17:22:12.027" v="30" actId="47"/>
        <pc:sldMkLst>
          <pc:docMk/>
          <pc:sldMk cId="3523052988" sldId="333"/>
        </pc:sldMkLst>
      </pc:sldChg>
      <pc:sldChg chg="del">
        <pc:chgData name="Kim Santiago" userId="4b362663-76cb-47d1-bd79-4bd99be769b1" providerId="ADAL" clId="{E12D28E2-75CF-48B6-A8D9-30353237BDAC}" dt="2023-07-17T17:21:23.932" v="21" actId="47"/>
        <pc:sldMkLst>
          <pc:docMk/>
          <pc:sldMk cId="888504928" sldId="334"/>
        </pc:sldMkLst>
      </pc:sldChg>
    </pc:docChg>
  </pc:docChgLst>
  <pc:docChgLst>
    <pc:chgData name="Dake, Rebecca" userId="S::0734744490@fema.dhs.gov::d85bbd7f-56d0-436e-8279-01f4edbce8ae" providerId="AD" clId="Web-{399B522E-3649-837F-9551-BEC82533E59B}"/>
    <pc:docChg chg="modSld">
      <pc:chgData name="Dake, Rebecca" userId="S::0734744490@fema.dhs.gov::d85bbd7f-56d0-436e-8279-01f4edbce8ae" providerId="AD" clId="Web-{399B522E-3649-837F-9551-BEC82533E59B}" dt="2024-06-03T22:14:37.310" v="8" actId="20577"/>
      <pc:docMkLst>
        <pc:docMk/>
      </pc:docMkLst>
      <pc:sldChg chg="modSp">
        <pc:chgData name="Dake, Rebecca" userId="S::0734744490@fema.dhs.gov::d85bbd7f-56d0-436e-8279-01f4edbce8ae" providerId="AD" clId="Web-{399B522E-3649-837F-9551-BEC82533E59B}" dt="2024-06-03T22:14:32.060" v="0" actId="20577"/>
        <pc:sldMkLst>
          <pc:docMk/>
          <pc:sldMk cId="2480642953" sldId="328"/>
        </pc:sldMkLst>
        <pc:spChg chg="mod">
          <ac:chgData name="Dake, Rebecca" userId="S::0734744490@fema.dhs.gov::d85bbd7f-56d0-436e-8279-01f4edbce8ae" providerId="AD" clId="Web-{399B522E-3649-837F-9551-BEC82533E59B}" dt="2024-06-03T22:14:32.060" v="0" actId="20577"/>
          <ac:spMkLst>
            <pc:docMk/>
            <pc:sldMk cId="2480642953" sldId="328"/>
            <ac:spMk id="2" creationId="{E3080F9C-3DDD-10E8-0218-210BCDD9CA12}"/>
          </ac:spMkLst>
        </pc:spChg>
      </pc:sldChg>
      <pc:sldChg chg="modSp">
        <pc:chgData name="Dake, Rebecca" userId="S::0734744490@fema.dhs.gov::d85bbd7f-56d0-436e-8279-01f4edbce8ae" providerId="AD" clId="Web-{399B522E-3649-837F-9551-BEC82533E59B}" dt="2024-06-03T22:14:32.888" v="2" actId="20577"/>
        <pc:sldMkLst>
          <pc:docMk/>
          <pc:sldMk cId="151452833" sldId="356"/>
        </pc:sldMkLst>
        <pc:spChg chg="mod">
          <ac:chgData name="Dake, Rebecca" userId="S::0734744490@fema.dhs.gov::d85bbd7f-56d0-436e-8279-01f4edbce8ae" providerId="AD" clId="Web-{399B522E-3649-837F-9551-BEC82533E59B}" dt="2024-06-03T22:14:32.888" v="2" actId="20577"/>
          <ac:spMkLst>
            <pc:docMk/>
            <pc:sldMk cId="151452833" sldId="356"/>
            <ac:spMk id="2" creationId="{42AE169C-DBF6-431B-BA07-7DA8AD4CBD41}"/>
          </ac:spMkLst>
        </pc:spChg>
      </pc:sldChg>
      <pc:sldChg chg="modSp">
        <pc:chgData name="Dake, Rebecca" userId="S::0734744490@fema.dhs.gov::d85bbd7f-56d0-436e-8279-01f4edbce8ae" providerId="AD" clId="Web-{399B522E-3649-837F-9551-BEC82533E59B}" dt="2024-06-03T22:14:34.607" v="3" actId="20577"/>
        <pc:sldMkLst>
          <pc:docMk/>
          <pc:sldMk cId="4178466112" sldId="357"/>
        </pc:sldMkLst>
        <pc:spChg chg="mod">
          <ac:chgData name="Dake, Rebecca" userId="S::0734744490@fema.dhs.gov::d85bbd7f-56d0-436e-8279-01f4edbce8ae" providerId="AD" clId="Web-{399B522E-3649-837F-9551-BEC82533E59B}" dt="2024-06-03T22:14:34.607" v="3" actId="20577"/>
          <ac:spMkLst>
            <pc:docMk/>
            <pc:sldMk cId="4178466112" sldId="357"/>
            <ac:spMk id="2" creationId="{03F15E2C-7EF1-487C-8886-964AEDEFC704}"/>
          </ac:spMkLst>
        </pc:spChg>
      </pc:sldChg>
      <pc:sldChg chg="modSp">
        <pc:chgData name="Dake, Rebecca" userId="S::0734744490@fema.dhs.gov::d85bbd7f-56d0-436e-8279-01f4edbce8ae" providerId="AD" clId="Web-{399B522E-3649-837F-9551-BEC82533E59B}" dt="2024-06-03T22:14:32.091" v="1" actId="20577"/>
        <pc:sldMkLst>
          <pc:docMk/>
          <pc:sldMk cId="523655970" sldId="423"/>
        </pc:sldMkLst>
        <pc:spChg chg="mod">
          <ac:chgData name="Dake, Rebecca" userId="S::0734744490@fema.dhs.gov::d85bbd7f-56d0-436e-8279-01f4edbce8ae" providerId="AD" clId="Web-{399B522E-3649-837F-9551-BEC82533E59B}" dt="2024-06-03T22:14:32.091" v="1" actId="20577"/>
          <ac:spMkLst>
            <pc:docMk/>
            <pc:sldMk cId="523655970" sldId="423"/>
            <ac:spMk id="2" creationId="{454FADB7-01F1-9F25-7F28-2865346A5594}"/>
          </ac:spMkLst>
        </pc:spChg>
      </pc:sldChg>
      <pc:sldChg chg="modSp">
        <pc:chgData name="Dake, Rebecca" userId="S::0734744490@fema.dhs.gov::d85bbd7f-56d0-436e-8279-01f4edbce8ae" providerId="AD" clId="Web-{399B522E-3649-837F-9551-BEC82533E59B}" dt="2024-06-03T22:14:36.998" v="4" actId="20577"/>
        <pc:sldMkLst>
          <pc:docMk/>
          <pc:sldMk cId="290803104" sldId="447"/>
        </pc:sldMkLst>
        <pc:spChg chg="mod">
          <ac:chgData name="Dake, Rebecca" userId="S::0734744490@fema.dhs.gov::d85bbd7f-56d0-436e-8279-01f4edbce8ae" providerId="AD" clId="Web-{399B522E-3649-837F-9551-BEC82533E59B}" dt="2024-06-03T22:14:36.998" v="4" actId="20577"/>
          <ac:spMkLst>
            <pc:docMk/>
            <pc:sldMk cId="290803104" sldId="447"/>
            <ac:spMk id="2" creationId="{8BDC4499-2975-4C3A-A5FA-B58A8F1DEE80}"/>
          </ac:spMkLst>
        </pc:spChg>
      </pc:sldChg>
      <pc:sldChg chg="modSp">
        <pc:chgData name="Dake, Rebecca" userId="S::0734744490@fema.dhs.gov::d85bbd7f-56d0-436e-8279-01f4edbce8ae" providerId="AD" clId="Web-{399B522E-3649-837F-9551-BEC82533E59B}" dt="2024-06-03T22:14:37.310" v="8" actId="20577"/>
        <pc:sldMkLst>
          <pc:docMk/>
          <pc:sldMk cId="2097118701" sldId="452"/>
        </pc:sldMkLst>
        <pc:spChg chg="mod">
          <ac:chgData name="Dake, Rebecca" userId="S::0734744490@fema.dhs.gov::d85bbd7f-56d0-436e-8279-01f4edbce8ae" providerId="AD" clId="Web-{399B522E-3649-837F-9551-BEC82533E59B}" dt="2024-06-03T22:14:37.138" v="6" actId="20577"/>
          <ac:spMkLst>
            <pc:docMk/>
            <pc:sldMk cId="2097118701" sldId="452"/>
            <ac:spMk id="5" creationId="{A90C1DC4-CDBB-216E-1ACC-ACB90591E8A9}"/>
          </ac:spMkLst>
        </pc:spChg>
        <pc:spChg chg="mod">
          <ac:chgData name="Dake, Rebecca" userId="S::0734744490@fema.dhs.gov::d85bbd7f-56d0-436e-8279-01f4edbce8ae" providerId="AD" clId="Web-{399B522E-3649-837F-9551-BEC82533E59B}" dt="2024-06-03T22:14:37.123" v="5" actId="20577"/>
          <ac:spMkLst>
            <pc:docMk/>
            <pc:sldMk cId="2097118701" sldId="452"/>
            <ac:spMk id="6" creationId="{AB2C4A96-C10E-F86B-E176-7C87117380AC}"/>
          </ac:spMkLst>
        </pc:spChg>
        <pc:spChg chg="mod">
          <ac:chgData name="Dake, Rebecca" userId="S::0734744490@fema.dhs.gov::d85bbd7f-56d0-436e-8279-01f4edbce8ae" providerId="AD" clId="Web-{399B522E-3649-837F-9551-BEC82533E59B}" dt="2024-06-03T22:14:37.310" v="8" actId="20577"/>
          <ac:spMkLst>
            <pc:docMk/>
            <pc:sldMk cId="2097118701" sldId="452"/>
            <ac:spMk id="7" creationId="{D63398B6-CFA3-B267-517A-D470650D96AA}"/>
          </ac:spMkLst>
        </pc:spChg>
        <pc:spChg chg="mod">
          <ac:chgData name="Dake, Rebecca" userId="S::0734744490@fema.dhs.gov::d85bbd7f-56d0-436e-8279-01f4edbce8ae" providerId="AD" clId="Web-{399B522E-3649-837F-9551-BEC82533E59B}" dt="2024-06-03T22:14:37.294" v="7" actId="20577"/>
          <ac:spMkLst>
            <pc:docMk/>
            <pc:sldMk cId="2097118701" sldId="452"/>
            <ac:spMk id="8" creationId="{E3539CE7-1F81-C767-54B0-8F5C709507EE}"/>
          </ac:spMkLst>
        </pc:spChg>
      </pc:sldChg>
    </pc:docChg>
  </pc:docChgLst>
  <pc:docChgLst>
    <pc:chgData name="Kim Santiago" userId="4b362663-76cb-47d1-bd79-4bd99be769b1" providerId="ADAL" clId="{EB900106-C0DD-43D2-AECD-C429C1F7B359}"/>
    <pc:docChg chg="modSld">
      <pc:chgData name="Kim Santiago" userId="4b362663-76cb-47d1-bd79-4bd99be769b1" providerId="ADAL" clId="{EB900106-C0DD-43D2-AECD-C429C1F7B359}" dt="2023-07-17T17:25:37.066" v="26" actId="20577"/>
      <pc:docMkLst>
        <pc:docMk/>
      </pc:docMkLst>
      <pc:sldChg chg="modSp mod">
        <pc:chgData name="Kim Santiago" userId="4b362663-76cb-47d1-bd79-4bd99be769b1" providerId="ADAL" clId="{EB900106-C0DD-43D2-AECD-C429C1F7B359}" dt="2023-07-17T17:23:16.621" v="22" actId="20577"/>
        <pc:sldMkLst>
          <pc:docMk/>
          <pc:sldMk cId="3015624781" sldId="325"/>
        </pc:sldMkLst>
        <pc:spChg chg="mod">
          <ac:chgData name="Kim Santiago" userId="4b362663-76cb-47d1-bd79-4bd99be769b1" providerId="ADAL" clId="{EB900106-C0DD-43D2-AECD-C429C1F7B359}" dt="2023-07-17T17:23:16.621" v="22" actId="20577"/>
          <ac:spMkLst>
            <pc:docMk/>
            <pc:sldMk cId="3015624781" sldId="325"/>
            <ac:spMk id="2" creationId="{AA3BFDE4-248B-C143-50A9-34890E3F2A28}"/>
          </ac:spMkLst>
        </pc:spChg>
      </pc:sldChg>
      <pc:sldChg chg="modSp mod">
        <pc:chgData name="Kim Santiago" userId="4b362663-76cb-47d1-bd79-4bd99be769b1" providerId="ADAL" clId="{EB900106-C0DD-43D2-AECD-C429C1F7B359}" dt="2023-07-17T17:25:37.066" v="26" actId="20577"/>
        <pc:sldMkLst>
          <pc:docMk/>
          <pc:sldMk cId="2480642953" sldId="328"/>
        </pc:sldMkLst>
        <pc:spChg chg="mod">
          <ac:chgData name="Kim Santiago" userId="4b362663-76cb-47d1-bd79-4bd99be769b1" providerId="ADAL" clId="{EB900106-C0DD-43D2-AECD-C429C1F7B359}" dt="2023-07-17T17:23:40.250" v="25" actId="6549"/>
          <ac:spMkLst>
            <pc:docMk/>
            <pc:sldMk cId="2480642953" sldId="328"/>
            <ac:spMk id="2" creationId="{E3080F9C-3DDD-10E8-0218-210BCDD9CA12}"/>
          </ac:spMkLst>
        </pc:spChg>
        <pc:spChg chg="mod">
          <ac:chgData name="Kim Santiago" userId="4b362663-76cb-47d1-bd79-4bd99be769b1" providerId="ADAL" clId="{EB900106-C0DD-43D2-AECD-C429C1F7B359}" dt="2023-07-17T17:25:37.066" v="26" actId="20577"/>
          <ac:spMkLst>
            <pc:docMk/>
            <pc:sldMk cId="2480642953" sldId="328"/>
            <ac:spMk id="4" creationId="{707F604E-C44C-53F6-AFBC-3B1D131412F7}"/>
          </ac:spMkLst>
        </pc:spChg>
      </pc:sldChg>
    </pc:docChg>
  </pc:docChgLst>
  <pc:docChgLst>
    <pc:chgData name="Julia Weeks" userId="15e19876-d8cd-4fb8-a178-60d7be33e969" providerId="ADAL" clId="{07FE526C-D187-47A8-9DAB-35EE82DEBD6D}"/>
    <pc:docChg chg="modSld">
      <pc:chgData name="Julia Weeks" userId="15e19876-d8cd-4fb8-a178-60d7be33e969" providerId="ADAL" clId="{07FE526C-D187-47A8-9DAB-35EE82DEBD6D}" dt="2023-11-28T16:28:49.065" v="27" actId="20577"/>
      <pc:docMkLst>
        <pc:docMk/>
      </pc:docMkLst>
      <pc:sldChg chg="modNotesTx">
        <pc:chgData name="Julia Weeks" userId="15e19876-d8cd-4fb8-a178-60d7be33e969" providerId="ADAL" clId="{07FE526C-D187-47A8-9DAB-35EE82DEBD6D}" dt="2023-11-28T15:52:38.291" v="10" actId="20577"/>
        <pc:sldMkLst>
          <pc:docMk/>
          <pc:sldMk cId="2480642953" sldId="328"/>
        </pc:sldMkLst>
      </pc:sldChg>
      <pc:sldChg chg="modNotesTx">
        <pc:chgData name="Julia Weeks" userId="15e19876-d8cd-4fb8-a178-60d7be33e969" providerId="ADAL" clId="{07FE526C-D187-47A8-9DAB-35EE82DEBD6D}" dt="2023-11-28T16:28:49.065" v="27" actId="20577"/>
        <pc:sldMkLst>
          <pc:docMk/>
          <pc:sldMk cId="1059215435" sldId="329"/>
        </pc:sldMkLst>
      </pc:sldChg>
    </pc:docChg>
  </pc:docChgLst>
  <pc:docChgLst>
    <pc:chgData name="Julia Weeks" userId="15e19876-d8cd-4fb8-a178-60d7be33e969" providerId="ADAL" clId="{435A2D83-0C9F-4259-B868-DADDE1E7D709}"/>
    <pc:docChg chg="modSld">
      <pc:chgData name="Julia Weeks" userId="15e19876-d8cd-4fb8-a178-60d7be33e969" providerId="ADAL" clId="{435A2D83-0C9F-4259-B868-DADDE1E7D709}" dt="2023-08-02T20:19:47.752" v="124" actId="20577"/>
      <pc:docMkLst>
        <pc:docMk/>
      </pc:docMkLst>
      <pc:sldChg chg="modSp mod">
        <pc:chgData name="Julia Weeks" userId="15e19876-d8cd-4fb8-a178-60d7be33e969" providerId="ADAL" clId="{435A2D83-0C9F-4259-B868-DADDE1E7D709}" dt="2023-08-02T20:12:31.304" v="1" actId="14"/>
        <pc:sldMkLst>
          <pc:docMk/>
          <pc:sldMk cId="2480642953" sldId="328"/>
        </pc:sldMkLst>
        <pc:spChg chg="mod">
          <ac:chgData name="Julia Weeks" userId="15e19876-d8cd-4fb8-a178-60d7be33e969" providerId="ADAL" clId="{435A2D83-0C9F-4259-B868-DADDE1E7D709}" dt="2023-08-02T20:12:31.304" v="1" actId="14"/>
          <ac:spMkLst>
            <pc:docMk/>
            <pc:sldMk cId="2480642953" sldId="328"/>
            <ac:spMk id="2" creationId="{E3080F9C-3DDD-10E8-0218-210BCDD9CA12}"/>
          </ac:spMkLst>
        </pc:spChg>
      </pc:sldChg>
      <pc:sldChg chg="modSp mod">
        <pc:chgData name="Julia Weeks" userId="15e19876-d8cd-4fb8-a178-60d7be33e969" providerId="ADAL" clId="{435A2D83-0C9F-4259-B868-DADDE1E7D709}" dt="2023-08-02T20:19:47.752" v="124" actId="20577"/>
        <pc:sldMkLst>
          <pc:docMk/>
          <pc:sldMk cId="1059215435" sldId="329"/>
        </pc:sldMkLst>
        <pc:spChg chg="mod">
          <ac:chgData name="Julia Weeks" userId="15e19876-d8cd-4fb8-a178-60d7be33e969" providerId="ADAL" clId="{435A2D83-0C9F-4259-B868-DADDE1E7D709}" dt="2023-08-02T20:19:47.752" v="124" actId="20577"/>
          <ac:spMkLst>
            <pc:docMk/>
            <pc:sldMk cId="1059215435" sldId="329"/>
            <ac:spMk id="5" creationId="{AA7D454C-603D-D558-B638-81515286F7E4}"/>
          </ac:spMkLst>
        </pc:spChg>
      </pc:sldChg>
      <pc:sldChg chg="modSp mod">
        <pc:chgData name="Julia Weeks" userId="15e19876-d8cd-4fb8-a178-60d7be33e969" providerId="ADAL" clId="{435A2D83-0C9F-4259-B868-DADDE1E7D709}" dt="2023-08-02T20:16:27.830" v="63" actId="20577"/>
        <pc:sldMkLst>
          <pc:docMk/>
          <pc:sldMk cId="151452833" sldId="356"/>
        </pc:sldMkLst>
        <pc:spChg chg="mod">
          <ac:chgData name="Julia Weeks" userId="15e19876-d8cd-4fb8-a178-60d7be33e969" providerId="ADAL" clId="{435A2D83-0C9F-4259-B868-DADDE1E7D709}" dt="2023-08-02T20:16:27.830" v="63" actId="20577"/>
          <ac:spMkLst>
            <pc:docMk/>
            <pc:sldMk cId="151452833" sldId="356"/>
            <ac:spMk id="2" creationId="{42AE169C-DBF6-431B-BA07-7DA8AD4CBD41}"/>
          </ac:spMkLst>
        </pc:spChg>
      </pc:sldChg>
      <pc:sldChg chg="modSp mod">
        <pc:chgData name="Julia Weeks" userId="15e19876-d8cd-4fb8-a178-60d7be33e969" providerId="ADAL" clId="{435A2D83-0C9F-4259-B868-DADDE1E7D709}" dt="2023-08-02T20:17:17.837" v="114" actId="20577"/>
        <pc:sldMkLst>
          <pc:docMk/>
          <pc:sldMk cId="4178466112" sldId="357"/>
        </pc:sldMkLst>
        <pc:spChg chg="mod">
          <ac:chgData name="Julia Weeks" userId="15e19876-d8cd-4fb8-a178-60d7be33e969" providerId="ADAL" clId="{435A2D83-0C9F-4259-B868-DADDE1E7D709}" dt="2023-08-02T20:17:17.837" v="114" actId="20577"/>
          <ac:spMkLst>
            <pc:docMk/>
            <pc:sldMk cId="4178466112" sldId="357"/>
            <ac:spMk id="2" creationId="{03F15E2C-7EF1-487C-8886-964AEDEFC704}"/>
          </ac:spMkLst>
        </pc:spChg>
      </pc:sldChg>
      <pc:sldChg chg="modSp mod">
        <pc:chgData name="Julia Weeks" userId="15e19876-d8cd-4fb8-a178-60d7be33e969" providerId="ADAL" clId="{435A2D83-0C9F-4259-B868-DADDE1E7D709}" dt="2023-08-02T20:19:09.761" v="119" actId="20577"/>
        <pc:sldMkLst>
          <pc:docMk/>
          <pc:sldMk cId="3270345332" sldId="375"/>
        </pc:sldMkLst>
        <pc:spChg chg="mod">
          <ac:chgData name="Julia Weeks" userId="15e19876-d8cd-4fb8-a178-60d7be33e969" providerId="ADAL" clId="{435A2D83-0C9F-4259-B868-DADDE1E7D709}" dt="2023-08-02T20:19:09.761" v="119" actId="20577"/>
          <ac:spMkLst>
            <pc:docMk/>
            <pc:sldMk cId="3270345332" sldId="375"/>
            <ac:spMk id="5" creationId="{A670ECBF-8610-B173-187C-433145C63B2D}"/>
          </ac:spMkLst>
        </pc:spChg>
      </pc:sldChg>
      <pc:sldChg chg="modSp mod">
        <pc:chgData name="Julia Weeks" userId="15e19876-d8cd-4fb8-a178-60d7be33e969" providerId="ADAL" clId="{435A2D83-0C9F-4259-B868-DADDE1E7D709}" dt="2023-08-02T20:13:44.590" v="32" actId="20577"/>
        <pc:sldMkLst>
          <pc:docMk/>
          <pc:sldMk cId="813859000" sldId="388"/>
        </pc:sldMkLst>
        <pc:spChg chg="mod">
          <ac:chgData name="Julia Weeks" userId="15e19876-d8cd-4fb8-a178-60d7be33e969" providerId="ADAL" clId="{435A2D83-0C9F-4259-B868-DADDE1E7D709}" dt="2023-08-02T20:13:44.590" v="32" actId="20577"/>
          <ac:spMkLst>
            <pc:docMk/>
            <pc:sldMk cId="813859000" sldId="388"/>
            <ac:spMk id="2" creationId="{CB70AE53-CECD-49CF-BF63-4D29403D8DC8}"/>
          </ac:spMkLst>
        </pc:spChg>
      </pc:sldChg>
      <pc:sldChg chg="modSp mod">
        <pc:chgData name="Julia Weeks" userId="15e19876-d8cd-4fb8-a178-60d7be33e969" providerId="ADAL" clId="{435A2D83-0C9F-4259-B868-DADDE1E7D709}" dt="2023-08-02T20:15:27.792" v="43" actId="20577"/>
        <pc:sldMkLst>
          <pc:docMk/>
          <pc:sldMk cId="756704075" sldId="416"/>
        </pc:sldMkLst>
        <pc:spChg chg="mod">
          <ac:chgData name="Julia Weeks" userId="15e19876-d8cd-4fb8-a178-60d7be33e969" providerId="ADAL" clId="{435A2D83-0C9F-4259-B868-DADDE1E7D709}" dt="2023-08-02T20:15:27.792" v="43" actId="20577"/>
          <ac:spMkLst>
            <pc:docMk/>
            <pc:sldMk cId="756704075" sldId="416"/>
            <ac:spMk id="2" creationId="{CB70AE53-CECD-49CF-BF63-4D29403D8DC8}"/>
          </ac:spMkLst>
        </pc:spChg>
      </pc:sldChg>
      <pc:sldChg chg="modSp mod">
        <pc:chgData name="Julia Weeks" userId="15e19876-d8cd-4fb8-a178-60d7be33e969" providerId="ADAL" clId="{435A2D83-0C9F-4259-B868-DADDE1E7D709}" dt="2023-08-02T20:17:37.668" v="116" actId="20577"/>
        <pc:sldMkLst>
          <pc:docMk/>
          <pc:sldMk cId="290803104" sldId="447"/>
        </pc:sldMkLst>
        <pc:spChg chg="mod">
          <ac:chgData name="Julia Weeks" userId="15e19876-d8cd-4fb8-a178-60d7be33e969" providerId="ADAL" clId="{435A2D83-0C9F-4259-B868-DADDE1E7D709}" dt="2023-08-02T20:17:37.668" v="116" actId="20577"/>
          <ac:spMkLst>
            <pc:docMk/>
            <pc:sldMk cId="290803104" sldId="447"/>
            <ac:spMk id="2" creationId="{8BDC4499-2975-4C3A-A5FA-B58A8F1DEE80}"/>
          </ac:spMkLst>
        </pc:spChg>
      </pc:sldChg>
      <pc:sldChg chg="modSp mod">
        <pc:chgData name="Julia Weeks" userId="15e19876-d8cd-4fb8-a178-60d7be33e969" providerId="ADAL" clId="{435A2D83-0C9F-4259-B868-DADDE1E7D709}" dt="2023-08-02T20:16:58.577" v="110" actId="20577"/>
        <pc:sldMkLst>
          <pc:docMk/>
          <pc:sldMk cId="15955817" sldId="454"/>
        </pc:sldMkLst>
        <pc:spChg chg="mod">
          <ac:chgData name="Julia Weeks" userId="15e19876-d8cd-4fb8-a178-60d7be33e969" providerId="ADAL" clId="{435A2D83-0C9F-4259-B868-DADDE1E7D709}" dt="2023-08-02T20:16:58.577" v="110" actId="20577"/>
          <ac:spMkLst>
            <pc:docMk/>
            <pc:sldMk cId="15955817" sldId="454"/>
            <ac:spMk id="21" creationId="{CC349355-2C55-1F2E-BCD8-A7F3167D2E3E}"/>
          </ac:spMkLst>
        </pc:spChg>
      </pc:sldChg>
    </pc:docChg>
  </pc:docChgLst>
  <pc:docChgLst>
    <pc:chgData name="Croft, Rebecca D" userId="S::becca.croft_atkinsglobal.com#ext#@bloomsburie.com::d42a1919-ea3a-4678-a6c9-6e8da52408b4" providerId="AD" clId="Web-{70FBE53F-BB2E-92D1-3C0B-ED5EB08AA172}"/>
    <pc:docChg chg="modSld">
      <pc:chgData name="Croft, Rebecca D" userId="S::becca.croft_atkinsglobal.com#ext#@bloomsburie.com::d42a1919-ea3a-4678-a6c9-6e8da52408b4" providerId="AD" clId="Web-{70FBE53F-BB2E-92D1-3C0B-ED5EB08AA172}" dt="2023-08-09T16:07:43.936" v="0" actId="20577"/>
      <pc:docMkLst>
        <pc:docMk/>
      </pc:docMkLst>
      <pc:sldChg chg="modSp">
        <pc:chgData name="Croft, Rebecca D" userId="S::becca.croft_atkinsglobal.com#ext#@bloomsburie.com::d42a1919-ea3a-4678-a6c9-6e8da52408b4" providerId="AD" clId="Web-{70FBE53F-BB2E-92D1-3C0B-ED5EB08AA172}" dt="2023-08-09T16:07:43.936" v="0" actId="20577"/>
        <pc:sldMkLst>
          <pc:docMk/>
          <pc:sldMk cId="2097118701" sldId="452"/>
        </pc:sldMkLst>
        <pc:spChg chg="mod">
          <ac:chgData name="Croft, Rebecca D" userId="S::becca.croft_atkinsglobal.com#ext#@bloomsburie.com::d42a1919-ea3a-4678-a6c9-6e8da52408b4" providerId="AD" clId="Web-{70FBE53F-BB2E-92D1-3C0B-ED5EB08AA172}" dt="2023-08-09T16:07:43.936" v="0" actId="20577"/>
          <ac:spMkLst>
            <pc:docMk/>
            <pc:sldMk cId="2097118701" sldId="452"/>
            <ac:spMk id="6" creationId="{AB2C4A96-C10E-F86B-E176-7C87117380AC}"/>
          </ac:spMkLst>
        </pc:spChg>
      </pc:sldChg>
    </pc:docChg>
  </pc:docChgLst>
  <pc:docChgLst>
    <pc:chgData name="Kim Santiago" userId="S::ksantiago@bloomsburie.com::4b362663-76cb-47d1-bd79-4bd99be769b1" providerId="AD" clId="Web-{740A52E0-A7C9-2FB5-51D1-933F6B5912AE}"/>
    <pc:docChg chg="modSld">
      <pc:chgData name="Kim Santiago" userId="S::ksantiago@bloomsburie.com::4b362663-76cb-47d1-bd79-4bd99be769b1" providerId="AD" clId="Web-{740A52E0-A7C9-2FB5-51D1-933F6B5912AE}" dt="2023-11-28T14:21:51.957" v="0" actId="20577"/>
      <pc:docMkLst>
        <pc:docMk/>
      </pc:docMkLst>
      <pc:sldChg chg="modSp">
        <pc:chgData name="Kim Santiago" userId="S::ksantiago@bloomsburie.com::4b362663-76cb-47d1-bd79-4bd99be769b1" providerId="AD" clId="Web-{740A52E0-A7C9-2FB5-51D1-933F6B5912AE}" dt="2023-11-28T14:21:51.957" v="0" actId="20577"/>
        <pc:sldMkLst>
          <pc:docMk/>
          <pc:sldMk cId="2480642953" sldId="328"/>
        </pc:sldMkLst>
        <pc:spChg chg="mod">
          <ac:chgData name="Kim Santiago" userId="S::ksantiago@bloomsburie.com::4b362663-76cb-47d1-bd79-4bd99be769b1" providerId="AD" clId="Web-{740A52E0-A7C9-2FB5-51D1-933F6B5912AE}" dt="2023-11-28T14:21:51.957" v="0" actId="20577"/>
          <ac:spMkLst>
            <pc:docMk/>
            <pc:sldMk cId="2480642953" sldId="328"/>
            <ac:spMk id="2" creationId="{E3080F9C-3DDD-10E8-0218-210BCDD9CA12}"/>
          </ac:spMkLst>
        </pc:spChg>
      </pc:sldChg>
    </pc:docChg>
  </pc:docChgLst>
  <pc:docChgLst>
    <pc:chgData name="Kim Santiago" userId="S::ksantiago@bloomsburie.com::4b362663-76cb-47d1-bd79-4bd99be769b1" providerId="AD" clId="Web-{49BB3F92-9190-830A-C81B-124C02F2AD4E}"/>
    <pc:docChg chg="modSld">
      <pc:chgData name="Kim Santiago" userId="S::ksantiago@bloomsburie.com::4b362663-76cb-47d1-bd79-4bd99be769b1" providerId="AD" clId="Web-{49BB3F92-9190-830A-C81B-124C02F2AD4E}" dt="2023-08-21T12:30:02.918" v="1" actId="20577"/>
      <pc:docMkLst>
        <pc:docMk/>
      </pc:docMkLst>
      <pc:sldChg chg="modSp">
        <pc:chgData name="Kim Santiago" userId="S::ksantiago@bloomsburie.com::4b362663-76cb-47d1-bd79-4bd99be769b1" providerId="AD" clId="Web-{49BB3F92-9190-830A-C81B-124C02F2AD4E}" dt="2023-08-21T12:30:02.918" v="1" actId="20577"/>
        <pc:sldMkLst>
          <pc:docMk/>
          <pc:sldMk cId="290803104" sldId="447"/>
        </pc:sldMkLst>
        <pc:spChg chg="mod">
          <ac:chgData name="Kim Santiago" userId="S::ksantiago@bloomsburie.com::4b362663-76cb-47d1-bd79-4bd99be769b1" providerId="AD" clId="Web-{49BB3F92-9190-830A-C81B-124C02F2AD4E}" dt="2023-08-21T12:30:02.918" v="1" actId="20577"/>
          <ac:spMkLst>
            <pc:docMk/>
            <pc:sldMk cId="290803104" sldId="447"/>
            <ac:spMk id="2" creationId="{8BDC4499-2975-4C3A-A5FA-B58A8F1DEE80}"/>
          </ac:spMkLst>
        </pc:spChg>
      </pc:sldChg>
    </pc:docChg>
  </pc:docChgLst>
  <pc:docChgLst>
    <pc:chgData name="Sean McIver" userId="S::smciver@bloomsburie.com::499cbfd1-739c-47a8-8d54-9c7cb3e69d57" providerId="AD" clId="Web-{FD017533-24FA-96F4-1C8C-C0ACD6911D73}"/>
    <pc:docChg chg="modSld">
      <pc:chgData name="Sean McIver" userId="S::smciver@bloomsburie.com::499cbfd1-739c-47a8-8d54-9c7cb3e69d57" providerId="AD" clId="Web-{FD017533-24FA-96F4-1C8C-C0ACD6911D73}" dt="2023-10-19T19:59:34.503" v="6"/>
      <pc:docMkLst>
        <pc:docMk/>
      </pc:docMkLst>
      <pc:sldChg chg="modNotes">
        <pc:chgData name="Sean McIver" userId="S::smciver@bloomsburie.com::499cbfd1-739c-47a8-8d54-9c7cb3e69d57" providerId="AD" clId="Web-{FD017533-24FA-96F4-1C8C-C0ACD6911D73}" dt="2023-10-19T19:59:34.503" v="6"/>
        <pc:sldMkLst>
          <pc:docMk/>
          <pc:sldMk cId="3270345332" sldId="3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6/3/2024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6/3/2024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objective: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At the end of this topic, you should be able to identify the impact that a community’s budget </a:t>
            </a:r>
            <a:r>
              <a:rPr lang="en-US" sz="1800">
                <a:effectLst/>
                <a:latin typeface="Franklin Gothic Book" panose="020B0503020102020204" pitchFamily="34" charset="0"/>
                <a:ea typeface="Calibri" panose="020F0502020204030204" pitchFamily="34" charset="0"/>
                <a:cs typeface="Times New Roman" panose="02020603050405020304" pitchFamily="18" charset="0"/>
              </a:rPr>
              <a:t>choices have on </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response and recovery to future disasters.</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Your Floodplain Administrator (FPA) and their team support your community, so it is important to give them the resources and support they need.</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In this topic we will talk about:</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Responsibilities of the FPA,</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Resources and support your FPA needs,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Benefits of giving proper resources to your FPA, and </a:t>
            </a:r>
          </a:p>
          <a:p>
            <a:pPr marL="285750" indent="-285750">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Consequences if FPAs do not have the right resources.</a:t>
            </a:r>
          </a:p>
          <a:p>
            <a:pPr marL="0" indent="0">
              <a:buFont typeface="Wingdings" panose="05000000000000000000" pitchFamily="2" charset="2"/>
              <a:buNone/>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 the importance of the Elected Official’s Flood Guide:</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Open Elected Officials' Flood Guide – ASFPM Flood Science Center in a separate tab"/>
              </a:rPr>
              <a:t>Elected Officials' Flood Guide – ASFPM Flood Science Center</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2902747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Purpose:</a:t>
            </a: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help the audience understand how allocating resources benefits and improves their floodplain management programs.</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Procedure:</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Direct</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the audience to Activity 3.1 in the manual.</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Assign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one of the following constituent roles to each audience member: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Floodplain Administrator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Homeowner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Business owner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Developer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Lender’s agent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Insurance agent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Surveyor/engineer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Real estate agent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Newspaper/news outlet reporter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Other community officials, such as an emergency manager, building official, etc.</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Ask</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the audience to take three minutes to write down responses to the following questions. They should respond from the perspective of their assigned constituent:</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Why would they want your community to provide more resources to or enhance your floodplain management program?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What do they value?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What kind of resources would they request?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How might their needs change between regular days (with no active disasters) and the days after a disaster?</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Discuss</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responses to the questions.</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Emphasize</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 the benefits of supporting their floodplain management programs: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Protect your community from hazards and legal action</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Minimize chance for NFIP probation or suspension</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Enhance public safety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Save money on flood insurance policies</a:t>
            </a:r>
          </a:p>
          <a:p>
            <a:pPr marL="171450" indent="-1714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Create a stronger housing stock</a:t>
            </a:r>
          </a:p>
          <a:p>
            <a:pPr marL="0" marR="0">
              <a:lnSpc>
                <a:spcPct val="120000"/>
              </a:lnSpc>
              <a:spcBef>
                <a:spcPts val="0"/>
              </a:spcBef>
              <a:spcAft>
                <a:spcPts val="1200"/>
              </a:spcAft>
            </a:pPr>
            <a:endParaRPr lang="en-US" sz="120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287414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On the slide, you’ll </a:t>
            </a:r>
            <a:r>
              <a:rPr lang="en-US" sz="1200">
                <a:effectLst/>
                <a:latin typeface="Franklin Gothic Book" panose="020B0503020102020204" pitchFamily="34" charset="0"/>
                <a:ea typeface="Calibri" panose="020F0502020204030204" pitchFamily="34" charset="0"/>
                <a:cs typeface="Times New Roman" panose="02020603050405020304" pitchFamily="18" charset="0"/>
              </a:rPr>
              <a:t>see what we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covered in this topic. In the next topic, we will discuss the importance of enforcing floodplain management ordinances. </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144344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Floodplain Administrators are responsible for:</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Reviewing proposed development in the floodplain,</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Issuing or denying permits,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Inspecting development to ensure it is compliant with regulations,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Keeping good records of floodplain development, and</a:t>
            </a:r>
          </a:p>
          <a:p>
            <a:pPr marL="285750" indent="-285750">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Coordinating with other community departments to make sure community projects comply with floodplain regulations.</a:t>
            </a:r>
            <a:endParaRPr lang="en-US" sz="120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240654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Your Floodplain Administrator has the authority to take enforcement actions on development that is not compliant.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They make fair, consistent, and documentable decisions.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As a member of the community, Floodplain Administrators help FEMA develop and revise community floodplain maps to make sure they are accurate.</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Floodplain Administrators communicate with and help community members understand flood risk, flood maps, flood insurance, and construction standards.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Floodplain Administrators are also required to assess and document Substantially Damage to structures. The damage can be from any source, including non-flood events like wildfires or accidents. When rebuilt or repaired, the structure must be built in compliance with current floodplain regulations. NFIP flood insurance provides the policyholder funding to build to those standards.</a:t>
            </a:r>
          </a:p>
          <a:p>
            <a:pPr marL="285750" indent="-285750">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Finally, Floodplain Administrators work with the public and partner agencies.</a:t>
            </a:r>
          </a:p>
          <a:p>
            <a:pPr marL="285750" indent="-285750">
              <a:buFont typeface="Wingdings" panose="05000000000000000000" pitchFamily="2" charset="2"/>
              <a:buChar char="§"/>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Next, let’s discuss what resources Floodplain Administrators need from you to meet their responsibilities.</a:t>
            </a:r>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379708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Your Floodplain Administrator should have access to the following resources to perform their duties:</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Routine in-person (or online) training. In-person training is preferred because it gives FPAs an opportunity to learn from their peers.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Membership and/or conference attendance floodplain management associations. These chapters offer workshops, a network of experts and mentors, best practices, and other resources.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Support to enforce your ordinance, protecting people from flooding.</a:t>
            </a:r>
          </a:p>
          <a:p>
            <a:pPr marL="285750" indent="-285750">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 Coordination with other departments to plan reviews, inspections, or assessments to make sure all departments do their part to support floodplain management standards. </a:t>
            </a:r>
          </a:p>
          <a:p>
            <a:pPr marL="285750" indent="-285750">
              <a:buFont typeface="Wingdings" panose="05000000000000000000" pitchFamily="2" charset="2"/>
              <a:buChar char="§"/>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a:effectLst/>
                <a:latin typeface="Franklin Gothic Book" panose="020B0503020102020204" pitchFamily="34" charset="0"/>
                <a:ea typeface="Calibri" panose="020F0502020204030204" pitchFamily="34" charset="0"/>
                <a:cs typeface="Times New Roman" panose="02020603050405020304" pitchFamily="18" charset="0"/>
              </a:rPr>
              <a:t>Next, we will discuss the benefits to your entire community when your Floodplain Administrator has all the resources they need.</a:t>
            </a:r>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403573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8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A supported Floodplain Administrator benefits your community by applying regulations correctly and consistently. This support protects your community from hazards and legal action. It also reduces your chance of probation or suspension.</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A strong floodplain management program benefits residents and businesses by:</a:t>
            </a:r>
          </a:p>
          <a:p>
            <a:pPr marL="0" marR="0">
              <a:lnSpc>
                <a:spcPct val="120000"/>
              </a:lnSpc>
              <a:spcBef>
                <a:spcPts val="0"/>
              </a:spcBef>
              <a:spcAft>
                <a:spcPts val="1200"/>
              </a:spcAft>
            </a:pPr>
            <a:endParaRPr lang="en-US" sz="18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Making communities safer.</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Saving constituents money on flood insurance policies and costs from flooding.</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Developing in a way that prevents floods damages, making a resilient economy.</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Increasing resilience to flooding, protecting housing stock.</a:t>
            </a:r>
          </a:p>
          <a:p>
            <a:pPr marL="285750" indent="-285750">
              <a:buFont typeface="Wingdings" panose="05000000000000000000" pitchFamily="2" charset="2"/>
              <a:buChar char="§"/>
            </a:pPr>
            <a:r>
              <a:rPr lang="en-US" sz="1800">
                <a:effectLst/>
                <a:latin typeface="Franklin Gothic Book" panose="020B0503020102020204" pitchFamily="34" charset="0"/>
                <a:ea typeface="Calibri" panose="020F0502020204030204" pitchFamily="34" charset="0"/>
                <a:cs typeface="Times New Roman" panose="02020603050405020304" pitchFamily="18" charset="0"/>
              </a:rPr>
              <a:t> Supporting staff with the permitting, outreach, assessments, and clean-up work needed after a disaster. </a:t>
            </a:r>
            <a:endParaRPr lang="en-US" sz="1200">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124455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Supporting your Floodplain Administrator also supports other community staff by:</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Creating a balanced workload and reducing the risk of burnout.</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Improving job satisfaction. When people have the tools they need, they can do their job easier. Making sure staff are satisfied is critical to obtain and retain good staff.</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Helping the community maintain participation in the National Flood Insurance Program.</a:t>
            </a:r>
          </a:p>
          <a:p>
            <a:pPr marL="171450" indent="-1714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Reducing the risk of incorrect application of your floodplain ordinance, reducing the community's exposure to legal liability.</a:t>
            </a:r>
          </a:p>
          <a:p>
            <a:pPr marL="171450" indent="-171450">
              <a:buFont typeface="Wingdings" panose="05000000000000000000" pitchFamily="2" charset="2"/>
              <a:buChar char="§"/>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Now, let’s discuss the consequences of not supporting your Floodplain Administrator.</a:t>
            </a:r>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3565296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There can be serious consequences when your Floodplain Administrator needs more resources:</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Incorrect application of floodplain regulations may create a legal risk for your community by putting lives and property at risk.</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A lack of code enforcement can increase violations and the risk of flood damage and losses.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Finally, not providing enough or correct resources can overburden staff and cause them to leave their positions. </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All of these consequences can lead to community sanctions and threaten your community’s NFIP participation.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145537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Not supporting your FPA could lead to your community being placed on probation or suspended from the NFIP. </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If your community is on probation, all policyholders receive a $50 surcharge on their policies.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If suspended, no one in the community is eligible for Federal flood insurance. Private flood insurance options may be available, but coverage varies.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Community Rating System (CRS) program communities that are on probation or suspended may be removed from the program. If this happens, residents will lose their CRS flood insurance premium discounts.</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Obtaining a private flood insurance policy may be more difficult if the community is not in the NFIP.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Not participating in the NFIP also means certain types of Federal funding will not be available.</a:t>
            </a:r>
          </a:p>
          <a:p>
            <a:pPr marL="171450" lvl="0" indent="-171450">
              <a:buFont typeface="Wingdings" panose="05000000000000000000" pitchFamily="2" charset="2"/>
              <a:buChar cha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    If strong floodplain management standards are not enforced, communities will have an increased risk of flood damage.</a:t>
            </a:r>
            <a:endParaRPr lang="en-US">
              <a:latin typeface="Franklin Gothic Book" panose="020B0503020102020204" pitchFamily="34"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128248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Remember, maintaining a good standing in the NFIP is beneficial to your community. </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Since 1980, over 77 billion dollars in claims have been paid by the NFIP.</a:t>
            </a:r>
          </a:p>
          <a:p>
            <a:pPr marL="0" marR="0">
              <a:lnSpc>
                <a:spcPct val="120000"/>
              </a:lnSpc>
              <a:spcBef>
                <a:spcPts val="0"/>
              </a:spcBef>
              <a:spcAft>
                <a:spcPts val="1200"/>
              </a:spcAft>
            </a:pPr>
            <a:endParaRPr lang="en-US" sz="120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total number of claims paid over this period is 1.8 million.</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3880208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Slide Number Placeholder 11">
            <a:extLst>
              <a:ext uri="{FF2B5EF4-FFF2-40B4-BE49-F238E27FC236}">
                <a16:creationId xmlns:a16="http://schemas.microsoft.com/office/drawing/2014/main" id="{CF1D60A0-B40C-8E62-4D58-5FE9461E0F85}"/>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Slide Number Placeholder 11">
            <a:extLst>
              <a:ext uri="{FF2B5EF4-FFF2-40B4-BE49-F238E27FC236}">
                <a16:creationId xmlns:a16="http://schemas.microsoft.com/office/drawing/2014/main" id="{865C8545-B277-C90A-CF79-138F14DC6DD3}"/>
              </a:ext>
              <a:ext uri="{C183D7F6-B498-43B3-948B-1728B52AA6E4}">
                <adec:decorative xmlns:adec="http://schemas.microsoft.com/office/drawing/2017/decorative" val="1"/>
              </a:ext>
            </a:extLst>
          </p:cNvPr>
          <p:cNvSpPr>
            <a:spLocks noGrp="1"/>
          </p:cNvSpPr>
          <p:nvPr>
            <p:ph type="sldNum" sz="quarter" idx="14"/>
          </p:nvPr>
        </p:nvSpPr>
        <p:spPr>
          <a:xfrm>
            <a:off x="10512909"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4" name="Slide Number Placeholder 11">
            <a:extLst>
              <a:ext uri="{FF2B5EF4-FFF2-40B4-BE49-F238E27FC236}">
                <a16:creationId xmlns:a16="http://schemas.microsoft.com/office/drawing/2014/main" id="{8CC877D8-BDDB-0F06-CFA4-DEB2454D78C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single pictur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rcRect t="7801" b="7801"/>
          <a:stretch/>
        </p:blipFill>
        <p:spPr>
          <a:xfrm>
            <a:off x="0" y="-1"/>
            <a:ext cx="12192000" cy="6858001"/>
          </a:xfrm>
          <a:prstGeom prst="rect">
            <a:avLst/>
          </a:prstGeom>
        </p:spPr>
      </p:pic>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33B1389-D049-EC4F-4BD9-71F135DA5CE8}"/>
              </a:ext>
            </a:extLst>
          </p:cNvPr>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Slide Number Placeholder 11">
            <a:extLst>
              <a:ext uri="{FF2B5EF4-FFF2-40B4-BE49-F238E27FC236}">
                <a16:creationId xmlns:a16="http://schemas.microsoft.com/office/drawing/2014/main" id="{96B76D45-C190-7998-7F88-12ADD420875D}"/>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24672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ntent single bckground picture">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99679-28DF-AB37-0612-14CE181DB84F}"/>
              </a:ext>
            </a:extLst>
          </p:cNvPr>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rotWithShape="1">
          <a:blip r:embed="rId3"/>
          <a:srcRect t="3158" b="985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12192000" cy="6857999"/>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Slide Number Placeholder 11">
            <a:extLst>
              <a:ext uri="{FF2B5EF4-FFF2-40B4-BE49-F238E27FC236}">
                <a16:creationId xmlns:a16="http://schemas.microsoft.com/office/drawing/2014/main" id="{06249DD5-7D6E-38F9-4FE5-74422BB6C32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8127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2793" y="0"/>
            <a:ext cx="12192000" cy="6858002"/>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2">
            <a:extLst>
              <a:ext uri="{FF2B5EF4-FFF2-40B4-BE49-F238E27FC236}">
                <a16:creationId xmlns:a16="http://schemas.microsoft.com/office/drawing/2014/main" id="{46BF0C62-E604-56B9-23EB-516851C23389}"/>
              </a:ext>
              <a:ext uri="{C183D7F6-B498-43B3-948B-1728B52AA6E4}">
                <adec:decorative xmlns:adec="http://schemas.microsoft.com/office/drawing/2017/decorative" val="1"/>
              </a:ext>
            </a:extLst>
          </p:cNvPr>
          <p:cNvPicPr>
            <a:picLocks noChangeAspect="1" noChangeArrowheads="1"/>
          </p:cNvPicPr>
          <p:nvPr userDrawn="1"/>
        </p:nvPicPr>
        <p:blipFill>
          <a:blip r:embed="rId3"/>
          <a:srcRect/>
          <a:stretch/>
        </p:blipFill>
        <p:spPr bwMode="auto">
          <a:xfrm>
            <a:off x="6997669" y="1596485"/>
            <a:ext cx="4343400" cy="3786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83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6"/>
            <a:ext cx="8134350" cy="4676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9" name="Slide Number Placeholder 11">
            <a:extLst>
              <a:ext uri="{FF2B5EF4-FFF2-40B4-BE49-F238E27FC236}">
                <a16:creationId xmlns:a16="http://schemas.microsoft.com/office/drawing/2014/main" id="{F55905DA-9C4D-EE4A-8870-6FB2EB81F1D1}"/>
              </a:ext>
              <a:ext uri="{C183D7F6-B498-43B3-948B-1728B52AA6E4}">
                <adec:decorative xmlns:adec="http://schemas.microsoft.com/office/drawing/2017/decorative" val="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Slide Number Placeholder 11">
            <a:extLst>
              <a:ext uri="{FF2B5EF4-FFF2-40B4-BE49-F238E27FC236}">
                <a16:creationId xmlns:a16="http://schemas.microsoft.com/office/drawing/2014/main" id="{8775067E-1567-FF91-924A-C6A218D460E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6/3/2024</a:t>
            </a:fld>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custDataLst>
      <p:tags r:id="rId30"/>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82" r:id="rId15"/>
    <p:sldLayoutId id="2147483683" r:id="rId16"/>
    <p:sldLayoutId id="2147483654" r:id="rId17"/>
    <p:sldLayoutId id="2147483681" r:id="rId18"/>
    <p:sldLayoutId id="2147483659" r:id="rId19"/>
    <p:sldLayoutId id="2147483674" r:id="rId20"/>
    <p:sldLayoutId id="2147483658" r:id="rId21"/>
    <p:sldLayoutId id="2147483677" r:id="rId22"/>
    <p:sldLayoutId id="2147483676" r:id="rId23"/>
    <p:sldLayoutId id="2147483675" r:id="rId24"/>
    <p:sldLayoutId id="2147483680" r:id="rId25"/>
    <p:sldLayoutId id="2147483657" r:id="rId26"/>
    <p:sldLayoutId id="2147483662" r:id="rId27"/>
    <p:sldLayoutId id="2147483660" r:id="rId28"/>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4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lstStyle/>
          <a:p>
            <a:r>
              <a:rPr lang="en-US"/>
              <a:t>Topic 3: Resources</a:t>
            </a:r>
          </a:p>
        </p:txBody>
      </p:sp>
    </p:spTree>
    <p:custDataLst>
      <p:tags r:id="rId1"/>
    </p:custDataLst>
    <p:extLst>
      <p:ext uri="{BB962C8B-B14F-4D97-AF65-F5344CB8AC3E}">
        <p14:creationId xmlns:p14="http://schemas.microsoft.com/office/powerpoint/2010/main" val="301562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8EEA-C148-2145-30D1-E1DD522FDA28}"/>
              </a:ext>
            </a:extLst>
          </p:cNvPr>
          <p:cNvSpPr>
            <a:spLocks noGrp="1"/>
          </p:cNvSpPr>
          <p:nvPr>
            <p:ph type="title"/>
          </p:nvPr>
        </p:nvSpPr>
        <p:spPr/>
        <p:txBody>
          <a:bodyPr/>
          <a:lstStyle/>
          <a:p>
            <a:pPr algn="ctr"/>
            <a:r>
              <a:rPr lang="en-US" b="1"/>
              <a:t>National NFIP Claims</a:t>
            </a:r>
          </a:p>
        </p:txBody>
      </p:sp>
      <p:sp>
        <p:nvSpPr>
          <p:cNvPr id="6" name="Text Placeholder 5">
            <a:extLst>
              <a:ext uri="{FF2B5EF4-FFF2-40B4-BE49-F238E27FC236}">
                <a16:creationId xmlns:a16="http://schemas.microsoft.com/office/drawing/2014/main" id="{AB2C4A96-C10E-F86B-E176-7C87117380AC}"/>
              </a:ext>
            </a:extLst>
          </p:cNvPr>
          <p:cNvSpPr>
            <a:spLocks noGrp="1"/>
          </p:cNvSpPr>
          <p:nvPr>
            <p:ph type="body" sz="quarter" idx="14"/>
          </p:nvPr>
        </p:nvSpPr>
        <p:spPr>
          <a:xfrm>
            <a:off x="661773" y="1540043"/>
            <a:ext cx="5131808" cy="466198"/>
          </a:xfrm>
          <a:solidFill>
            <a:schemeClr val="bg1"/>
          </a:solidFill>
        </p:spPr>
        <p:txBody>
          <a:bodyPr/>
          <a:lstStyle/>
          <a:p>
            <a:pPr algn="ctr">
              <a:lnSpc>
                <a:spcPct val="57777"/>
              </a:lnSpc>
            </a:pPr>
            <a:r>
              <a:rPr lang="en-US" sz="2400">
                <a:solidFill>
                  <a:srgbClr val="005288"/>
                </a:solidFill>
              </a:rPr>
              <a:t>Claims Paid by NFIP 1980-2022</a:t>
            </a:r>
            <a:endParaRPr lang="en-US" sz="2400"/>
          </a:p>
        </p:txBody>
      </p:sp>
      <p:sp>
        <p:nvSpPr>
          <p:cNvPr id="5" name="Content Placeholder 4">
            <a:extLst>
              <a:ext uri="{FF2B5EF4-FFF2-40B4-BE49-F238E27FC236}">
                <a16:creationId xmlns:a16="http://schemas.microsoft.com/office/drawing/2014/main" id="{A90C1DC4-CDBB-216E-1ACC-ACB90591E8A9}"/>
              </a:ext>
            </a:extLst>
          </p:cNvPr>
          <p:cNvSpPr>
            <a:spLocks noGrp="1"/>
          </p:cNvSpPr>
          <p:nvPr>
            <p:ph sz="half" idx="13"/>
          </p:nvPr>
        </p:nvSpPr>
        <p:spPr>
          <a:xfrm>
            <a:off x="688767" y="2154312"/>
            <a:ext cx="5129793" cy="743347"/>
          </a:xfrm>
          <a:solidFill>
            <a:schemeClr val="bg1"/>
          </a:solidFill>
        </p:spPr>
        <p:txBody>
          <a:bodyPr anchor="ctr"/>
          <a:lstStyle/>
          <a:p>
            <a:pPr marL="0" indent="0" algn="ctr">
              <a:lnSpc>
                <a:spcPct val="45714"/>
              </a:lnSpc>
              <a:buNone/>
            </a:pPr>
            <a:r>
              <a:rPr lang="en-US" sz="2800" b="1">
                <a:solidFill>
                  <a:schemeClr val="tx2"/>
                </a:solidFill>
              </a:rPr>
              <a:t>$77,689,067,491.72</a:t>
            </a:r>
            <a:endParaRPr lang="en-US" b="1"/>
          </a:p>
        </p:txBody>
      </p:sp>
      <p:sp>
        <p:nvSpPr>
          <p:cNvPr id="8" name="Text Placeholder 7">
            <a:extLst>
              <a:ext uri="{FF2B5EF4-FFF2-40B4-BE49-F238E27FC236}">
                <a16:creationId xmlns:a16="http://schemas.microsoft.com/office/drawing/2014/main" id="{E3539CE7-1F81-C767-54B0-8F5C709507EE}"/>
              </a:ext>
            </a:extLst>
          </p:cNvPr>
          <p:cNvSpPr>
            <a:spLocks noGrp="1"/>
          </p:cNvSpPr>
          <p:nvPr>
            <p:ph type="body" sz="quarter" idx="16"/>
          </p:nvPr>
        </p:nvSpPr>
        <p:spPr>
          <a:xfrm>
            <a:off x="6452117" y="1540044"/>
            <a:ext cx="5131808" cy="466198"/>
          </a:xfrm>
          <a:solidFill>
            <a:srgbClr val="D1E7F4"/>
          </a:solidFill>
        </p:spPr>
        <p:txBody>
          <a:bodyPr/>
          <a:lstStyle/>
          <a:p>
            <a:pPr algn="ctr">
              <a:lnSpc>
                <a:spcPct val="49523"/>
              </a:lnSpc>
            </a:pPr>
            <a:r>
              <a:rPr lang="en-US">
                <a:solidFill>
                  <a:srgbClr val="005288"/>
                </a:solidFill>
              </a:rPr>
              <a:t>Number of Claims Paid</a:t>
            </a:r>
            <a:endParaRPr lang="en-US"/>
          </a:p>
        </p:txBody>
      </p:sp>
      <p:sp>
        <p:nvSpPr>
          <p:cNvPr id="7" name="Content Placeholder 6">
            <a:extLst>
              <a:ext uri="{FF2B5EF4-FFF2-40B4-BE49-F238E27FC236}">
                <a16:creationId xmlns:a16="http://schemas.microsoft.com/office/drawing/2014/main" id="{D63398B6-CFA3-B267-517A-D470650D96AA}"/>
              </a:ext>
            </a:extLst>
          </p:cNvPr>
          <p:cNvSpPr>
            <a:spLocks noGrp="1"/>
          </p:cNvSpPr>
          <p:nvPr>
            <p:ph sz="half" idx="15"/>
          </p:nvPr>
        </p:nvSpPr>
        <p:spPr>
          <a:xfrm>
            <a:off x="6479111" y="2154312"/>
            <a:ext cx="5129793" cy="743347"/>
          </a:xfrm>
          <a:solidFill>
            <a:srgbClr val="D1E7F4"/>
          </a:solidFill>
        </p:spPr>
        <p:txBody>
          <a:bodyPr anchor="ctr"/>
          <a:lstStyle/>
          <a:p>
            <a:pPr marL="0" indent="0" algn="ctr">
              <a:lnSpc>
                <a:spcPct val="45714"/>
              </a:lnSpc>
              <a:buNone/>
            </a:pPr>
            <a:r>
              <a:rPr lang="en-US" sz="2800" b="1">
                <a:solidFill>
                  <a:schemeClr val="tx2"/>
                </a:solidFill>
              </a:rPr>
              <a:t>1,876,609</a:t>
            </a:r>
            <a:endParaRPr lang="en-US"/>
          </a:p>
        </p:txBody>
      </p:sp>
      <p:sp>
        <p:nvSpPr>
          <p:cNvPr id="3" name="Slide Number Placeholder 2">
            <a:extLst>
              <a:ext uri="{FF2B5EF4-FFF2-40B4-BE49-F238E27FC236}">
                <a16:creationId xmlns:a16="http://schemas.microsoft.com/office/drawing/2014/main" id="{7E1419A4-9AEB-06DF-DF8E-BC82E95C68D7}"/>
              </a:ext>
              <a:ext uri="{C183D7F6-B498-43B3-948B-1728B52AA6E4}">
                <adec:decorative xmlns:adec="http://schemas.microsoft.com/office/drawing/2017/decorative" val="1"/>
              </a:ext>
            </a:extLst>
          </p:cNvPr>
          <p:cNvSpPr>
            <a:spLocks noGrp="1"/>
          </p:cNvSpPr>
          <p:nvPr>
            <p:ph type="sldNum" sz="quarter" idx="12"/>
          </p:nvPr>
        </p:nvSpPr>
        <p:spPr>
          <a:xfrm>
            <a:off x="10968043" y="6409008"/>
            <a:ext cx="485773" cy="201827"/>
          </a:xfrm>
        </p:spPr>
        <p:txBody>
          <a:bodyPr/>
          <a:lstStyle/>
          <a:p>
            <a:fld id="{8FCC257D-A786-9244-9E17-CE618C8B9275}" type="slidenum">
              <a:rPr lang="en-US" smtClean="0"/>
              <a:pPr/>
              <a:t>10</a:t>
            </a:fld>
            <a:endParaRPr lang="en-US"/>
          </a:p>
        </p:txBody>
      </p:sp>
    </p:spTree>
    <p:custDataLst>
      <p:tags r:id="rId1"/>
    </p:custDataLst>
    <p:extLst>
      <p:ext uri="{BB962C8B-B14F-4D97-AF65-F5344CB8AC3E}">
        <p14:creationId xmlns:p14="http://schemas.microsoft.com/office/powerpoint/2010/main" val="209711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D1284-5D0B-45FC-9C47-68F0AD3DB548}"/>
              </a:ext>
            </a:extLst>
          </p:cNvPr>
          <p:cNvSpPr>
            <a:spLocks noGrp="1"/>
          </p:cNvSpPr>
          <p:nvPr>
            <p:ph type="title"/>
          </p:nvPr>
        </p:nvSpPr>
        <p:spPr/>
        <p:txBody>
          <a:bodyPr/>
          <a:lstStyle/>
          <a:p>
            <a:r>
              <a:rPr lang="en-US"/>
              <a:t>Activity: Allocating Resources</a:t>
            </a:r>
          </a:p>
        </p:txBody>
      </p:sp>
      <p:sp>
        <p:nvSpPr>
          <p:cNvPr id="5" name="Content Placeholder 1">
            <a:extLst>
              <a:ext uri="{FF2B5EF4-FFF2-40B4-BE49-F238E27FC236}">
                <a16:creationId xmlns:a16="http://schemas.microsoft.com/office/drawing/2014/main" id="{A670ECBF-8610-B173-187C-433145C63B2D}"/>
              </a:ext>
            </a:extLst>
          </p:cNvPr>
          <p:cNvSpPr txBox="1">
            <a:spLocks/>
          </p:cNvSpPr>
          <p:nvPr/>
        </p:nvSpPr>
        <p:spPr>
          <a:xfrm>
            <a:off x="2894341" y="2084069"/>
            <a:ext cx="7412598" cy="3269596"/>
          </a:xfrm>
          <a:prstGeom prst="rect">
            <a:avLst/>
          </a:prstGeom>
        </p:spPr>
        <p:txBody>
          <a:bodyPr lIns="91440" tIns="45720" rIns="91440" bIns="45720" anchor="t"/>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120000"/>
              </a:lnSpc>
              <a:spcBef>
                <a:spcPts val="0"/>
              </a:spcBef>
              <a:spcAft>
                <a:spcPts val="1200"/>
              </a:spcAft>
              <a:buNone/>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You are assigned the role of one of your constituents.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Why would they want your community to provide more resources to or enhance your floodplain management program?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What do they value?</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What kind of resources would they request?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How might their needs change between regular days (with no active disasters) and the days after a disaster?</a:t>
            </a:r>
            <a:b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br>
            <a:endParaRPr lang="en-US" dirty="0"/>
          </a:p>
        </p:txBody>
      </p:sp>
      <p:sp>
        <p:nvSpPr>
          <p:cNvPr id="4" name="Slide Number Placeholder 3">
            <a:extLst>
              <a:ext uri="{FF2B5EF4-FFF2-40B4-BE49-F238E27FC236}">
                <a16:creationId xmlns:a16="http://schemas.microsoft.com/office/drawing/2014/main" id="{691BBD50-AB8F-4490-B3BF-BDBACB7A6D3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11</a:t>
            </a:fld>
            <a:endParaRPr lang="en-US"/>
          </a:p>
        </p:txBody>
      </p:sp>
    </p:spTree>
    <p:custDataLst>
      <p:tags r:id="rId1"/>
    </p:custDataLst>
    <p:extLst>
      <p:ext uri="{BB962C8B-B14F-4D97-AF65-F5344CB8AC3E}">
        <p14:creationId xmlns:p14="http://schemas.microsoft.com/office/powerpoint/2010/main" val="327034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77B9-62AF-D427-BA4F-D94D4EEFCA35}"/>
              </a:ext>
            </a:extLst>
          </p:cNvPr>
          <p:cNvSpPr>
            <a:spLocks noGrp="1"/>
          </p:cNvSpPr>
          <p:nvPr>
            <p:ph type="title"/>
          </p:nvPr>
        </p:nvSpPr>
        <p:spPr/>
        <p:txBody>
          <a:bodyPr/>
          <a:lstStyle/>
          <a:p>
            <a:r>
              <a:rPr lang="en-US"/>
              <a:t>Topic Summary</a:t>
            </a:r>
          </a:p>
        </p:txBody>
      </p:sp>
      <p:sp>
        <p:nvSpPr>
          <p:cNvPr id="5" name="Content Placeholder 4">
            <a:extLst>
              <a:ext uri="{FF2B5EF4-FFF2-40B4-BE49-F238E27FC236}">
                <a16:creationId xmlns:a16="http://schemas.microsoft.com/office/drawing/2014/main" id="{AA7D454C-603D-D558-B638-81515286F7E4}"/>
              </a:ext>
            </a:extLst>
          </p:cNvPr>
          <p:cNvSpPr>
            <a:spLocks noGrp="1"/>
          </p:cNvSpPr>
          <p:nvPr>
            <p:ph sz="quarter" idx="11"/>
          </p:nvPr>
        </p:nvSpPr>
        <p:spPr/>
        <p:txBody>
          <a:bodyPr vert="horz" lIns="91440" tIns="45720" rIns="91440" bIns="45720" rtlCol="0" anchor="t">
            <a:normAutofit fontScale="92500" lnSpcReduction="20000"/>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Providing your FPA and their team with resources allows them to support your community.</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Supporting your FPA helps other community staff, enhances public safety, protects your community from hazards and legal action, and minimizes the chance for NFIP probation or suspension.</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Not supporting your FPA leads to legal risks, increased violations, NFIP suspension or probation, staff turnover, and increased costs for property owners.</a:t>
            </a:r>
          </a:p>
        </p:txBody>
      </p:sp>
      <p:sp>
        <p:nvSpPr>
          <p:cNvPr id="4" name="Slide Number Placeholder 3">
            <a:extLst>
              <a:ext uri="{FF2B5EF4-FFF2-40B4-BE49-F238E27FC236}">
                <a16:creationId xmlns:a16="http://schemas.microsoft.com/office/drawing/2014/main" id="{ABDFFC06-EAD4-F7E1-CD5E-9BE029540496}"/>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12</a:t>
            </a:fld>
            <a:endParaRPr lang="en-US"/>
          </a:p>
        </p:txBody>
      </p:sp>
    </p:spTree>
    <p:custDataLst>
      <p:tags r:id="rId1"/>
    </p:custDataLst>
    <p:extLst>
      <p:ext uri="{BB962C8B-B14F-4D97-AF65-F5344CB8AC3E}">
        <p14:creationId xmlns:p14="http://schemas.microsoft.com/office/powerpoint/2010/main" val="1059215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a:t>Topic 3 Objective</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vert="horz" lIns="91440" tIns="45720" rIns="91440" bIns="45720" rtlCol="0" anchor="t">
            <a:normAutofit/>
          </a:bodyPr>
          <a:lstStyle/>
          <a:p>
            <a:pPr marL="285750" indent="-285750">
              <a:lnSpc>
                <a:spcPct val="69333"/>
              </a:lnSpc>
            </a:pPr>
            <a:r>
              <a:rPr lang="en-US">
                <a:effectLst/>
                <a:latin typeface="Franklin Gothic Book"/>
                <a:ea typeface="Calibri"/>
                <a:cs typeface="Times New Roman"/>
              </a:rPr>
              <a:t>Identify the </a:t>
            </a:r>
            <a:r>
              <a:rPr lang="en-US">
                <a:latin typeface="Franklin Gothic Book"/>
                <a:ea typeface="Calibri"/>
                <a:cs typeface="Times New Roman"/>
              </a:rPr>
              <a:t>impacts</a:t>
            </a:r>
            <a:r>
              <a:rPr lang="en-US">
                <a:effectLst/>
                <a:latin typeface="Franklin Gothic Book"/>
                <a:ea typeface="Calibri"/>
                <a:cs typeface="Times New Roman"/>
              </a:rPr>
              <a:t> that a community’s </a:t>
            </a:r>
            <a:r>
              <a:rPr lang="en-US" dirty="0">
                <a:effectLst/>
                <a:latin typeface="Franklin Gothic Book"/>
                <a:ea typeface="Calibri"/>
                <a:cs typeface="Times New Roman"/>
              </a:rPr>
              <a:t>budget choices have on response and recovery to future disasters.</a:t>
            </a:r>
            <a:endParaRPr lang="en-US"/>
          </a:p>
          <a:p>
            <a:pPr marL="0" indent="0">
              <a:lnSpc>
                <a:spcPct val="77037"/>
              </a:lnSpc>
              <a:buNone/>
            </a:pPr>
            <a:endParaRPr lang="en-US" sz="1800">
              <a:ea typeface="+mn-lt"/>
              <a:cs typeface="+mn-lt"/>
            </a:endParaRPr>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ADC5E-D228-4DB8-AFE7-AD4E132F1B44}"/>
              </a:ext>
            </a:extLst>
          </p:cNvPr>
          <p:cNvSpPr>
            <a:spLocks noGrp="1"/>
          </p:cNvSpPr>
          <p:nvPr>
            <p:ph type="title"/>
          </p:nvPr>
        </p:nvSpPr>
        <p:spPr/>
        <p:txBody>
          <a:bodyPr/>
          <a:lstStyle/>
          <a:p>
            <a:r>
              <a:rPr lang="en-US"/>
              <a:t>Responsibilities of the Floodplain Administrator (FPA)</a:t>
            </a:r>
          </a:p>
        </p:txBody>
      </p:sp>
      <p:sp>
        <p:nvSpPr>
          <p:cNvPr id="2" name="Content Placeholder 1">
            <a:extLst>
              <a:ext uri="{FF2B5EF4-FFF2-40B4-BE49-F238E27FC236}">
                <a16:creationId xmlns:a16="http://schemas.microsoft.com/office/drawing/2014/main" id="{CB70AE53-CECD-49CF-BF63-4D29403D8DC8}"/>
              </a:ext>
            </a:extLst>
          </p:cNvPr>
          <p:cNvSpPr>
            <a:spLocks noGrp="1"/>
          </p:cNvSpPr>
          <p:nvPr>
            <p:ph sz="half" idx="1"/>
          </p:nvPr>
        </p:nvSpPr>
        <p:spPr>
          <a:xfrm>
            <a:off x="738189" y="1461616"/>
            <a:ext cx="10727798" cy="4141827"/>
          </a:xfrm>
        </p:spPr>
        <p:txBody>
          <a:bodyPr vert="horz" lIns="91440" tIns="45720" rIns="91440" bIns="45720" rtlCol="0" anchor="t">
            <a:noAutofit/>
          </a:bodyPr>
          <a:lstStyle/>
          <a:p>
            <a:pPr marL="0" marR="0" indent="0">
              <a:lnSpc>
                <a:spcPct val="120000"/>
              </a:lnSpc>
              <a:spcBef>
                <a:spcPts val="0"/>
              </a:spcBef>
              <a:spcAft>
                <a:spcPts val="1200"/>
              </a:spcAft>
              <a:buNone/>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Floodplain Administrators: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Review proposed and completed floodplain development for compliance with regulations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Review and issue or deny permits for floodplain development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Keep good records of floodplain development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Coordinate with community departments to make sure community projects comply with floodplain regulations</a:t>
            </a:r>
          </a:p>
        </p:txBody>
      </p:sp>
      <p:sp>
        <p:nvSpPr>
          <p:cNvPr id="6" name="Slide Number Placeholder 5">
            <a:extLst>
              <a:ext uri="{FF2B5EF4-FFF2-40B4-BE49-F238E27FC236}">
                <a16:creationId xmlns:a16="http://schemas.microsoft.com/office/drawing/2014/main" id="{04B075F9-BC4F-4750-A9EF-8035193BE41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a:t>
            </a:fld>
            <a:endParaRPr lang="en-US"/>
          </a:p>
        </p:txBody>
      </p:sp>
    </p:spTree>
    <p:custDataLst>
      <p:tags r:id="rId1"/>
    </p:custDataLst>
    <p:extLst>
      <p:ext uri="{BB962C8B-B14F-4D97-AF65-F5344CB8AC3E}">
        <p14:creationId xmlns:p14="http://schemas.microsoft.com/office/powerpoint/2010/main" val="81385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ADC5E-D228-4DB8-AFE7-AD4E132F1B44}"/>
              </a:ext>
            </a:extLst>
          </p:cNvPr>
          <p:cNvSpPr>
            <a:spLocks noGrp="1"/>
          </p:cNvSpPr>
          <p:nvPr>
            <p:ph type="title"/>
          </p:nvPr>
        </p:nvSpPr>
        <p:spPr/>
        <p:txBody>
          <a:bodyPr/>
          <a:lstStyle/>
          <a:p>
            <a:r>
              <a:rPr lang="en-US"/>
              <a:t>Responsibilities of the FPA (cont.)</a:t>
            </a:r>
          </a:p>
        </p:txBody>
      </p:sp>
      <p:sp>
        <p:nvSpPr>
          <p:cNvPr id="2" name="Content Placeholder 1">
            <a:extLst>
              <a:ext uri="{FF2B5EF4-FFF2-40B4-BE49-F238E27FC236}">
                <a16:creationId xmlns:a16="http://schemas.microsoft.com/office/drawing/2014/main" id="{CB70AE53-CECD-49CF-BF63-4D29403D8DC8}"/>
              </a:ext>
            </a:extLst>
          </p:cNvPr>
          <p:cNvSpPr>
            <a:spLocks noGrp="1"/>
          </p:cNvSpPr>
          <p:nvPr>
            <p:ph sz="half" idx="1"/>
          </p:nvPr>
        </p:nvSpPr>
        <p:spPr>
          <a:xfrm>
            <a:off x="726018" y="1549399"/>
            <a:ext cx="10716014" cy="4168007"/>
          </a:xfrm>
        </p:spPr>
        <p:txBody>
          <a:bodyPr vert="horz" lIns="91440" tIns="45720" rIns="91440" bIns="45720" rtlCol="0" anchor="t">
            <a:noAutofit/>
          </a:bodyPr>
          <a:lstStyle/>
          <a:p>
            <a:pPr marL="0" marR="0" indent="0">
              <a:lnSpc>
                <a:spcPct val="120000"/>
              </a:lnSpc>
              <a:spcBef>
                <a:spcPts val="0"/>
              </a:spcBef>
              <a:spcAft>
                <a:spcPts val="1200"/>
              </a:spcAft>
              <a:buNone/>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Floodplain Administrators: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Help community members understand flood hazards, flood map data, flood insurance, and floodplain construction standards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Make fair, consistent, and documentable decisions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Take enforcement actions when development is not compliant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Help FEMA prepare and revise flood maps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Complete Substantial Damage Assessments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Work with the public and partner agencies</a:t>
            </a:r>
          </a:p>
          <a:p>
            <a:pPr marL="0" indent="0">
              <a:lnSpc>
                <a:spcPct val="100000"/>
              </a:lnSpc>
              <a:buNone/>
            </a:pPr>
            <a:endParaRPr lang="en-US" dirty="0"/>
          </a:p>
        </p:txBody>
      </p:sp>
      <p:sp>
        <p:nvSpPr>
          <p:cNvPr id="6" name="Slide Number Placeholder 5">
            <a:extLst>
              <a:ext uri="{FF2B5EF4-FFF2-40B4-BE49-F238E27FC236}">
                <a16:creationId xmlns:a16="http://schemas.microsoft.com/office/drawing/2014/main" id="{04B075F9-BC4F-4750-A9EF-8035193BE41E}"/>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4</a:t>
            </a:fld>
            <a:endParaRPr lang="en-US"/>
          </a:p>
        </p:txBody>
      </p:sp>
    </p:spTree>
    <p:custDataLst>
      <p:tags r:id="rId1"/>
    </p:custDataLst>
    <p:extLst>
      <p:ext uri="{BB962C8B-B14F-4D97-AF65-F5344CB8AC3E}">
        <p14:creationId xmlns:p14="http://schemas.microsoft.com/office/powerpoint/2010/main" val="75670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273D17-6997-93C9-FF48-79A42436AE9D}"/>
              </a:ext>
            </a:extLst>
          </p:cNvPr>
          <p:cNvSpPr>
            <a:spLocks noGrp="1"/>
          </p:cNvSpPr>
          <p:nvPr>
            <p:ph type="title"/>
          </p:nvPr>
        </p:nvSpPr>
        <p:spPr>
          <a:xfrm>
            <a:off x="738189" y="452440"/>
            <a:ext cx="10715627" cy="743347"/>
          </a:xfrm>
        </p:spPr>
        <p:txBody>
          <a:bodyPr anchor="ctr">
            <a:normAutofit/>
          </a:bodyPr>
          <a:lstStyle/>
          <a:p>
            <a:r>
              <a:rPr lang="en-US"/>
              <a:t>Visual 5:	What Support Does Your FPA Need?</a:t>
            </a:r>
          </a:p>
        </p:txBody>
      </p:sp>
      <p:sp>
        <p:nvSpPr>
          <p:cNvPr id="2" name="Content Placeholder 1">
            <a:extLst>
              <a:ext uri="{FF2B5EF4-FFF2-40B4-BE49-F238E27FC236}">
                <a16:creationId xmlns:a16="http://schemas.microsoft.com/office/drawing/2014/main" id="{454FADB7-01F1-9F25-7F28-2865346A5594}"/>
              </a:ext>
            </a:extLst>
          </p:cNvPr>
          <p:cNvSpPr>
            <a:spLocks noGrp="1"/>
          </p:cNvSpPr>
          <p:nvPr>
            <p:ph sz="half" idx="1"/>
          </p:nvPr>
        </p:nvSpPr>
        <p:spPr>
          <a:xfrm>
            <a:off x="726018" y="1549400"/>
            <a:ext cx="5491902" cy="3994150"/>
          </a:xfrm>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Routine in-person training</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Membership and/or conference attendance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Support to adequately enforce regulations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Coordination with other community departments</a:t>
            </a:r>
          </a:p>
          <a:p>
            <a:pPr marL="0" marR="0" indent="0">
              <a:lnSpc>
                <a:spcPct val="120000"/>
              </a:lnSpc>
              <a:spcBef>
                <a:spcPts val="0"/>
              </a:spcBef>
              <a:spcAft>
                <a:spcPts val="1200"/>
              </a:spcAft>
              <a:buNone/>
            </a:pPr>
            <a:r>
              <a:rPr lang="en-US" sz="1800" i="1" dirty="0">
                <a:effectLst/>
                <a:latin typeface="Franklin Gothic Book" panose="020B0503020102020204" pitchFamily="34" charset="0"/>
                <a:ea typeface="Calibri" panose="020F0502020204030204" pitchFamily="34" charset="0"/>
                <a:cs typeface="Times New Roman" panose="02020603050405020304" pitchFamily="18" charset="0"/>
              </a:rPr>
              <a:t>Where does your community’s floodplain management program sit within your budget?</a:t>
            </a:r>
          </a:p>
          <a:p>
            <a:pPr marL="0" indent="0">
              <a:lnSpc>
                <a:spcPct val="77037"/>
              </a:lnSpc>
              <a:buNone/>
            </a:pPr>
            <a:r>
              <a:rPr lang="en-US" sz="1800" i="1" dirty="0">
                <a:effectLst/>
                <a:latin typeface="Franklin Gothic Book" panose="020B0503020102020204" pitchFamily="34" charset="0"/>
                <a:ea typeface="Calibri" panose="020F0502020204030204" pitchFamily="34" charset="0"/>
                <a:cs typeface="Times New Roman" panose="02020603050405020304" pitchFamily="18" charset="0"/>
              </a:rPr>
              <a:t>Does your FPA have access to these resources?</a:t>
            </a:r>
            <a:endParaRPr lang="en-US" sz="1800" i="1" dirty="0"/>
          </a:p>
        </p:txBody>
      </p:sp>
      <p:pic>
        <p:nvPicPr>
          <p:cNvPr id="11" name="Picture 10" descr="A group of people around a table&#10;Multiethnic group sitting around a table discussing floodplain management.">
            <a:extLst>
              <a:ext uri="{FF2B5EF4-FFF2-40B4-BE49-F238E27FC236}">
                <a16:creationId xmlns:a16="http://schemas.microsoft.com/office/drawing/2014/main" id="{05D5AC87-2410-FAF2-DE21-D2BC200D95A8}"/>
              </a:ext>
            </a:extLst>
          </p:cNvPr>
          <p:cNvPicPr>
            <a:picLocks noChangeAspect="1"/>
          </p:cNvPicPr>
          <p:nvPr/>
        </p:nvPicPr>
        <p:blipFill rotWithShape="1">
          <a:blip r:embed="rId4"/>
          <a:srcRect l="11955" r="-2" b="-2"/>
          <a:stretch/>
        </p:blipFill>
        <p:spPr>
          <a:xfrm>
            <a:off x="6512803" y="1600200"/>
            <a:ext cx="4824464" cy="3657600"/>
          </a:xfrm>
          <a:prstGeom prst="rect">
            <a:avLst/>
          </a:prstGeom>
          <a:noFill/>
        </p:spPr>
      </p:pic>
      <p:sp>
        <p:nvSpPr>
          <p:cNvPr id="6" name="Slide Number Placeholder 5">
            <a:extLst>
              <a:ext uri="{FF2B5EF4-FFF2-40B4-BE49-F238E27FC236}">
                <a16:creationId xmlns:a16="http://schemas.microsoft.com/office/drawing/2014/main" id="{61F1E375-E4F7-8050-3D05-78E5948F546C}"/>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nchor="ctr">
            <a:normAutofit/>
          </a:bodyPr>
          <a:lstStyle/>
          <a:p>
            <a:pPr>
              <a:spcAft>
                <a:spcPts val="600"/>
              </a:spcAft>
            </a:pPr>
            <a:fld id="{8FCC257D-A786-9244-9E17-CE618C8B9275}" type="slidenum">
              <a:rPr lang="en-US" smtClean="0"/>
              <a:pPr>
                <a:spcAft>
                  <a:spcPts val="600"/>
                </a:spcAft>
              </a:pPr>
              <a:t>5</a:t>
            </a:fld>
            <a:endParaRPr lang="en-US"/>
          </a:p>
        </p:txBody>
      </p:sp>
    </p:spTree>
    <p:custDataLst>
      <p:tags r:id="rId1"/>
    </p:custDataLst>
    <p:extLst>
      <p:ext uri="{BB962C8B-B14F-4D97-AF65-F5344CB8AC3E}">
        <p14:creationId xmlns:p14="http://schemas.microsoft.com/office/powerpoint/2010/main" val="52365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570AF-EE3D-4FA6-B84A-54C23D415D2D}"/>
              </a:ext>
            </a:extLst>
          </p:cNvPr>
          <p:cNvSpPr>
            <a:spLocks noGrp="1"/>
          </p:cNvSpPr>
          <p:nvPr>
            <p:ph type="title"/>
          </p:nvPr>
        </p:nvSpPr>
        <p:spPr/>
        <p:txBody>
          <a:bodyPr/>
          <a:lstStyle/>
          <a:p>
            <a:r>
              <a:rPr lang="en-US"/>
              <a:t>Benefits of Supporting Your FPA</a:t>
            </a:r>
          </a:p>
        </p:txBody>
      </p:sp>
      <p:sp>
        <p:nvSpPr>
          <p:cNvPr id="2" name="Content Placeholder 1">
            <a:extLst>
              <a:ext uri="{FF2B5EF4-FFF2-40B4-BE49-F238E27FC236}">
                <a16:creationId xmlns:a16="http://schemas.microsoft.com/office/drawing/2014/main" id="{42AE169C-DBF6-431B-BA07-7DA8AD4CBD41}"/>
              </a:ext>
            </a:extLst>
          </p:cNvPr>
          <p:cNvSpPr>
            <a:spLocks noGrp="1"/>
          </p:cNvSpPr>
          <p:nvPr>
            <p:ph sz="half" idx="1"/>
          </p:nvPr>
        </p:nvSpPr>
        <p:spPr>
          <a:xfrm>
            <a:off x="726018" y="1549400"/>
            <a:ext cx="5369982" cy="3994150"/>
          </a:xfrm>
        </p:spPr>
        <p:txBody>
          <a:bodyPr vert="horz" lIns="91440" tIns="45720" rIns="91440" bIns="45720" rtlCol="0" anchor="t">
            <a:normAutofit/>
          </a:bodyPr>
          <a:lstStyle/>
          <a:p>
            <a:pPr marL="0" marR="0" indent="0">
              <a:lnSpc>
                <a:spcPct val="120000"/>
              </a:lnSpc>
              <a:spcBef>
                <a:spcPts val="0"/>
              </a:spcBef>
              <a:spcAft>
                <a:spcPts val="1200"/>
              </a:spcAft>
              <a:buNone/>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Community benefits: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Protected from hazards and legal action</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Less chance of NFIP probation or suspension</a:t>
            </a:r>
          </a:p>
          <a:p>
            <a:pPr marL="0" marR="0" indent="0">
              <a:lnSpc>
                <a:spcPct val="120000"/>
              </a:lnSpc>
              <a:spcBef>
                <a:spcPts val="0"/>
              </a:spcBef>
              <a:spcAft>
                <a:spcPts val="1200"/>
              </a:spcAft>
              <a:buNone/>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Resident and economic benefits: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Enhanced public safety</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Money saved on flood insurance policies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tabLst>
                <a:tab pos="228600" algn="l"/>
                <a:tab pos="457200" algn="l"/>
              </a:tabLst>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Stronger housing stock</a:t>
            </a:r>
          </a:p>
          <a:p>
            <a:pPr marL="285750" indent="-285750">
              <a:lnSpc>
                <a:spcPct val="77037"/>
              </a:lnSpc>
              <a:buClr>
                <a:schemeClr val="bg1">
                  <a:lumMod val="65000"/>
                </a:schemeClr>
              </a:buClr>
              <a:buFont typeface="Wingdings" panose="05000000000000000000" pitchFamily="2"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Better recovery after a disaster event</a:t>
            </a:r>
            <a:endParaRPr lang="en-US" sz="1900" dirty="0"/>
          </a:p>
        </p:txBody>
      </p:sp>
      <p:pic>
        <p:nvPicPr>
          <p:cNvPr id="8" name="Content Placeholder 7" descr="Two people sitting down, and one pointing out information on a clipboard.">
            <a:extLst>
              <a:ext uri="{FF2B5EF4-FFF2-40B4-BE49-F238E27FC236}">
                <a16:creationId xmlns:a16="http://schemas.microsoft.com/office/drawing/2014/main" id="{DC4B0AEA-4F02-5C33-B441-DA05CAFF7978}"/>
              </a:ext>
            </a:extLst>
          </p:cNvPr>
          <p:cNvPicPr>
            <a:picLocks noGrp="1" noChangeAspect="1"/>
          </p:cNvPicPr>
          <p:nvPr>
            <p:ph sz="half" idx="2"/>
          </p:nvPr>
        </p:nvPicPr>
        <p:blipFill>
          <a:blip r:embed="rId4"/>
          <a:srcRect/>
          <a:stretch/>
        </p:blipFill>
        <p:spPr>
          <a:xfrm>
            <a:off x="6391513" y="1736684"/>
            <a:ext cx="5074469" cy="3384631"/>
          </a:xfrm>
        </p:spPr>
      </p:pic>
      <p:sp>
        <p:nvSpPr>
          <p:cNvPr id="6" name="Slide Number Placeholder 5">
            <a:extLst>
              <a:ext uri="{FF2B5EF4-FFF2-40B4-BE49-F238E27FC236}">
                <a16:creationId xmlns:a16="http://schemas.microsoft.com/office/drawing/2014/main" id="{327EBDC1-34BD-42D2-B816-0B470173A1BA}"/>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6</a:t>
            </a:fld>
            <a:endParaRPr lang="en-US"/>
          </a:p>
        </p:txBody>
      </p:sp>
    </p:spTree>
    <p:custDataLst>
      <p:tags r:id="rId1"/>
    </p:custDataLst>
    <p:extLst>
      <p:ext uri="{BB962C8B-B14F-4D97-AF65-F5344CB8AC3E}">
        <p14:creationId xmlns:p14="http://schemas.microsoft.com/office/powerpoint/2010/main" val="15145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E4890C4D-6993-0177-50F9-3FDAAE78C210}"/>
              </a:ext>
            </a:extLst>
          </p:cNvPr>
          <p:cNvSpPr>
            <a:spLocks noGrp="1"/>
          </p:cNvSpPr>
          <p:nvPr>
            <p:ph type="title"/>
          </p:nvPr>
        </p:nvSpPr>
        <p:spPr>
          <a:xfrm>
            <a:off x="738189" y="1206938"/>
            <a:ext cx="5117441" cy="743347"/>
          </a:xfrm>
        </p:spPr>
        <p:txBody>
          <a:bodyPr anchor="ctr">
            <a:noAutofit/>
          </a:bodyPr>
          <a:lstStyle/>
          <a:p>
            <a:pPr>
              <a:lnSpc>
                <a:spcPct val="90000"/>
              </a:lnSpc>
            </a:pPr>
            <a:r>
              <a:rPr lang="en-US" noProof="0"/>
              <a:t>Benefits of Supporting Your FPA (cont.) </a:t>
            </a:r>
            <a:endParaRPr lang="en-US"/>
          </a:p>
        </p:txBody>
      </p:sp>
      <p:sp>
        <p:nvSpPr>
          <p:cNvPr id="21" name="Content Placeholder 3">
            <a:extLst>
              <a:ext uri="{FF2B5EF4-FFF2-40B4-BE49-F238E27FC236}">
                <a16:creationId xmlns:a16="http://schemas.microsoft.com/office/drawing/2014/main" id="{CC349355-2C55-1F2E-BCD8-A7F3167D2E3E}"/>
              </a:ext>
            </a:extLst>
          </p:cNvPr>
          <p:cNvSpPr>
            <a:spLocks noGrp="1"/>
          </p:cNvSpPr>
          <p:nvPr>
            <p:ph sz="half" idx="2"/>
          </p:nvPr>
        </p:nvSpPr>
        <p:spPr>
          <a:xfrm>
            <a:off x="725837" y="2143639"/>
            <a:ext cx="5129793" cy="3473276"/>
          </a:xfrm>
        </p:spPr>
        <p:txBody>
          <a:bodyPr>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Reduces risk of burnout</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Increases staff retention</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Helps maintain community participation in the NFIP</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Reduces risk of legal liability</a:t>
            </a:r>
          </a:p>
        </p:txBody>
      </p:sp>
      <p:pic>
        <p:nvPicPr>
          <p:cNvPr id="7" name="Content Placeholder 6" descr="Cubes with people icons connected to each other with strings to represent network and community">
            <a:extLst>
              <a:ext uri="{FF2B5EF4-FFF2-40B4-BE49-F238E27FC236}">
                <a16:creationId xmlns:a16="http://schemas.microsoft.com/office/drawing/2014/main" id="{A210D714-4FDE-59BF-BA30-5484BB0F1CC2}"/>
              </a:ext>
            </a:extLst>
          </p:cNvPr>
          <p:cNvPicPr>
            <a:picLocks noGrp="1" noChangeAspect="1"/>
          </p:cNvPicPr>
          <p:nvPr>
            <p:ph sz="half" idx="13"/>
          </p:nvPr>
        </p:nvPicPr>
        <p:blipFill rotWithShape="1">
          <a:blip r:embed="rId4"/>
          <a:srcRect r="36731"/>
          <a:stretch/>
        </p:blipFill>
        <p:spPr>
          <a:xfrm>
            <a:off x="6722076" y="1379318"/>
            <a:ext cx="4860325" cy="3764177"/>
          </a:xfrm>
          <a:noFill/>
        </p:spPr>
      </p:pic>
      <p:sp>
        <p:nvSpPr>
          <p:cNvPr id="3" name="Slide Number Placeholder 2">
            <a:extLst>
              <a:ext uri="{FF2B5EF4-FFF2-40B4-BE49-F238E27FC236}">
                <a16:creationId xmlns:a16="http://schemas.microsoft.com/office/drawing/2014/main" id="{F73A3A22-10A9-BA98-D5E3-5FBFBF68A513}"/>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nchor="ctr">
            <a:normAutofit/>
          </a:bodyPr>
          <a:lstStyle/>
          <a:p>
            <a:pPr>
              <a:spcAft>
                <a:spcPts val="600"/>
              </a:spcAft>
            </a:pPr>
            <a:fld id="{8FCC257D-A786-9244-9E17-CE618C8B9275}" type="slidenum">
              <a:rPr lang="en-US" smtClean="0"/>
              <a:pPr>
                <a:spcAft>
                  <a:spcPts val="600"/>
                </a:spcAft>
              </a:pPr>
              <a:t>7</a:t>
            </a:fld>
            <a:endParaRPr lang="en-US"/>
          </a:p>
        </p:txBody>
      </p:sp>
    </p:spTree>
    <p:custDataLst>
      <p:tags r:id="rId1"/>
    </p:custDataLst>
    <p:extLst>
      <p:ext uri="{BB962C8B-B14F-4D97-AF65-F5344CB8AC3E}">
        <p14:creationId xmlns:p14="http://schemas.microsoft.com/office/powerpoint/2010/main" val="15955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EAE70-950A-4990-8689-6DE5DEDD3C73}"/>
              </a:ext>
            </a:extLst>
          </p:cNvPr>
          <p:cNvSpPr>
            <a:spLocks noGrp="1"/>
          </p:cNvSpPr>
          <p:nvPr>
            <p:ph type="title"/>
          </p:nvPr>
        </p:nvSpPr>
        <p:spPr/>
        <p:txBody>
          <a:bodyPr/>
          <a:lstStyle/>
          <a:p>
            <a:r>
              <a:rPr lang="en-US"/>
              <a:t>Consequences of Not Supporting Your FPA</a:t>
            </a:r>
          </a:p>
        </p:txBody>
      </p:sp>
      <p:sp>
        <p:nvSpPr>
          <p:cNvPr id="2" name="Content Placeholder 1">
            <a:extLst>
              <a:ext uri="{FF2B5EF4-FFF2-40B4-BE49-F238E27FC236}">
                <a16:creationId xmlns:a16="http://schemas.microsoft.com/office/drawing/2014/main" id="{03F15E2C-7EF1-487C-8886-964AEDEFC704}"/>
              </a:ext>
            </a:extLst>
          </p:cNvPr>
          <p:cNvSpPr>
            <a:spLocks noGrp="1"/>
          </p:cNvSpPr>
          <p:nvPr>
            <p:ph sz="half" idx="1"/>
          </p:nvPr>
        </p:nvSpPr>
        <p:spPr/>
        <p:txBody>
          <a:bodyPr vert="horz" lIns="91440" tIns="45720" rIns="91440" bIns="45720" rtlCol="0" anchor="t">
            <a:normAutofit/>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Legal risk </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Increased number of violations, flood damages, and losses</a:t>
            </a:r>
          </a:p>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Staff turnover </a:t>
            </a:r>
          </a:p>
          <a:p>
            <a:pPr marL="0" marR="0" lvl="0" indent="0">
              <a:lnSpc>
                <a:spcPct val="120000"/>
              </a:lnSpc>
              <a:spcBef>
                <a:spcPts val="0"/>
              </a:spcBef>
              <a:spcAft>
                <a:spcPts val="1200"/>
              </a:spcAft>
              <a:buClr>
                <a:srgbClr val="2F2F30"/>
              </a:buClr>
              <a:buNone/>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All of these can lead to community sanctions and threaten community NFIP participation.</a:t>
            </a:r>
          </a:p>
          <a:p>
            <a:pPr indent="-347345">
              <a:lnSpc>
                <a:spcPct val="69333"/>
              </a:lnSpc>
            </a:pPr>
            <a:endParaRPr lang="en-US" dirty="0"/>
          </a:p>
        </p:txBody>
      </p:sp>
      <p:pic>
        <p:nvPicPr>
          <p:cNvPr id="8" name="Content Placeholder 7" descr="Aerial view of flooded houses surrounded with muddy water">
            <a:extLst>
              <a:ext uri="{FF2B5EF4-FFF2-40B4-BE49-F238E27FC236}">
                <a16:creationId xmlns:a16="http://schemas.microsoft.com/office/drawing/2014/main" id="{DB13B612-F3CB-0A86-AD53-E3E1947C81F8}"/>
              </a:ext>
            </a:extLst>
          </p:cNvPr>
          <p:cNvPicPr>
            <a:picLocks noGrp="1" noChangeAspect="1"/>
          </p:cNvPicPr>
          <p:nvPr>
            <p:ph sz="half" idx="2"/>
          </p:nvPr>
        </p:nvPicPr>
        <p:blipFill>
          <a:blip r:embed="rId4"/>
          <a:stretch>
            <a:fillRect/>
          </a:stretch>
        </p:blipFill>
        <p:spPr>
          <a:xfrm>
            <a:off x="6313488" y="1790600"/>
            <a:ext cx="5268912" cy="3511750"/>
          </a:xfrm>
        </p:spPr>
      </p:pic>
      <p:sp>
        <p:nvSpPr>
          <p:cNvPr id="6" name="Slide Number Placeholder 5">
            <a:extLst>
              <a:ext uri="{FF2B5EF4-FFF2-40B4-BE49-F238E27FC236}">
                <a16:creationId xmlns:a16="http://schemas.microsoft.com/office/drawing/2014/main" id="{065CA8E9-B021-4513-9296-F358E1EA5D3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a:p>
        </p:txBody>
      </p:sp>
    </p:spTree>
    <p:custDataLst>
      <p:tags r:id="rId1"/>
    </p:custDataLst>
    <p:extLst>
      <p:ext uri="{BB962C8B-B14F-4D97-AF65-F5344CB8AC3E}">
        <p14:creationId xmlns:p14="http://schemas.microsoft.com/office/powerpoint/2010/main" val="4178466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E9BAF0A-7709-2E47-A9ED-8BE3484181DE}"/>
              </a:ext>
            </a:extLst>
          </p:cNvPr>
          <p:cNvSpPr>
            <a:spLocks noGrp="1"/>
          </p:cNvSpPr>
          <p:nvPr>
            <p:ph type="title"/>
          </p:nvPr>
        </p:nvSpPr>
        <p:spPr>
          <a:xfrm>
            <a:off x="738188" y="452438"/>
            <a:ext cx="10715625" cy="742950"/>
          </a:xfrm>
        </p:spPr>
        <p:txBody>
          <a:bodyPr anchor="ctr">
            <a:normAutofit/>
          </a:bodyPr>
          <a:lstStyle/>
          <a:p>
            <a:r>
              <a:rPr lang="en-US"/>
              <a:t>Consequences of Not Supporting Your FPA (cont.)</a:t>
            </a:r>
          </a:p>
        </p:txBody>
      </p:sp>
      <p:sp>
        <p:nvSpPr>
          <p:cNvPr id="2" name="Content Placeholder 1">
            <a:extLst>
              <a:ext uri="{FF2B5EF4-FFF2-40B4-BE49-F238E27FC236}">
                <a16:creationId xmlns:a16="http://schemas.microsoft.com/office/drawing/2014/main" id="{8BDC4499-2975-4C3A-A5FA-B58A8F1DEE80}"/>
              </a:ext>
            </a:extLst>
          </p:cNvPr>
          <p:cNvSpPr>
            <a:spLocks noGrp="1"/>
          </p:cNvSpPr>
          <p:nvPr>
            <p:ph sz="half" idx="1"/>
          </p:nvPr>
        </p:nvSpPr>
        <p:spPr>
          <a:xfrm>
            <a:off x="726018" y="1549400"/>
            <a:ext cx="5268383" cy="3994150"/>
          </a:xfrm>
        </p:spPr>
        <p:txBody>
          <a:bodyPr vert="horz" lIns="91440" tIns="45720" rIns="91440" bIns="45720" rtlCol="0" anchor="t">
            <a:normAutofit/>
          </a:bodyPr>
          <a:lstStyle/>
          <a:p>
            <a:pPr marL="0" indent="0">
              <a:lnSpc>
                <a:spcPct val="69333"/>
              </a:lnSpc>
              <a:buNone/>
            </a:pPr>
            <a:r>
              <a:rPr lang="en-US"/>
              <a:t>Sanctions if on probation:</a:t>
            </a:r>
          </a:p>
          <a:p>
            <a:pPr marL="285750" indent="-285750">
              <a:lnSpc>
                <a:spcPct val="77037"/>
              </a:lnSpc>
              <a:buClr>
                <a:srgbClr val="8A8C8F"/>
              </a:buClr>
              <a:buFont typeface="Wingdings"/>
            </a:pPr>
            <a:r>
              <a:rPr lang="en-US" sz="1800"/>
              <a:t>Higher flood insurance costs</a:t>
            </a:r>
          </a:p>
          <a:p>
            <a:pPr marL="0" indent="0">
              <a:lnSpc>
                <a:spcPct val="69333"/>
              </a:lnSpc>
              <a:buNone/>
            </a:pPr>
            <a:r>
              <a:rPr lang="en-US"/>
              <a:t>Sanctions if suspended (i.e., not participating):</a:t>
            </a:r>
          </a:p>
          <a:p>
            <a:pPr marL="285750" indent="-285750">
              <a:lnSpc>
                <a:spcPct val="77037"/>
              </a:lnSpc>
              <a:buClr>
                <a:srgbClr val="8A8C8F"/>
              </a:buClr>
              <a:buFont typeface="Wingdings"/>
            </a:pPr>
            <a:r>
              <a:rPr lang="en-US" sz="1800"/>
              <a:t>No Federal flood insurance</a:t>
            </a:r>
          </a:p>
          <a:p>
            <a:pPr marL="285750" indent="-285750">
              <a:lnSpc>
                <a:spcPct val="77037"/>
              </a:lnSpc>
              <a:buClr>
                <a:srgbClr val="8A8C8F"/>
              </a:buClr>
              <a:buFont typeface="Wingdings"/>
              <a:buChar char="§"/>
            </a:pPr>
            <a:r>
              <a:rPr lang="en-US" sz="1800">
                <a:ea typeface="+mn-lt"/>
                <a:cs typeface="+mn-lt"/>
              </a:rPr>
              <a:t>Lack of certain types of Federal funding</a:t>
            </a:r>
          </a:p>
          <a:p>
            <a:pPr marL="285750" indent="-285750">
              <a:lnSpc>
                <a:spcPct val="77037"/>
              </a:lnSpc>
              <a:buClr>
                <a:srgbClr val="8A8C8F"/>
              </a:buClr>
              <a:buFont typeface="Wingdings"/>
            </a:pPr>
            <a:r>
              <a:rPr lang="en-US" sz="1800"/>
              <a:t>Lack of certain types of disaster aid</a:t>
            </a:r>
          </a:p>
          <a:p>
            <a:pPr marL="285750" indent="-285750">
              <a:lnSpc>
                <a:spcPct val="77037"/>
              </a:lnSpc>
              <a:buClr>
                <a:srgbClr val="8A8C8F"/>
              </a:buClr>
              <a:buFont typeface="Wingdings"/>
            </a:pPr>
            <a:r>
              <a:rPr lang="en-US" sz="1800"/>
              <a:t>Increased risk of flood damage</a:t>
            </a:r>
          </a:p>
          <a:p>
            <a:pPr indent="-347345">
              <a:lnSpc>
                <a:spcPct val="69333"/>
              </a:lnSpc>
            </a:pPr>
            <a:endParaRPr lang="en-US"/>
          </a:p>
        </p:txBody>
      </p:sp>
      <p:pic>
        <p:nvPicPr>
          <p:cNvPr id="10" name="Picture 9" descr="NFIP logo with a red no circle around it">
            <a:extLst>
              <a:ext uri="{FF2B5EF4-FFF2-40B4-BE49-F238E27FC236}">
                <a16:creationId xmlns:a16="http://schemas.microsoft.com/office/drawing/2014/main" id="{7A4CFB53-8768-CD28-CEE9-9FC98D4258C9}"/>
              </a:ext>
            </a:extLst>
          </p:cNvPr>
          <p:cNvPicPr>
            <a:picLocks noChangeAspect="1"/>
          </p:cNvPicPr>
          <p:nvPr/>
        </p:nvPicPr>
        <p:blipFill>
          <a:blip r:embed="rId4"/>
          <a:stretch>
            <a:fillRect/>
          </a:stretch>
        </p:blipFill>
        <p:spPr>
          <a:xfrm>
            <a:off x="6961118" y="1549400"/>
            <a:ext cx="3974182" cy="3994150"/>
          </a:xfrm>
          <a:prstGeom prst="rect">
            <a:avLst/>
          </a:prstGeom>
          <a:noFill/>
        </p:spPr>
      </p:pic>
      <p:sp>
        <p:nvSpPr>
          <p:cNvPr id="6" name="Slide Number Placeholder 5">
            <a:extLst>
              <a:ext uri="{FF2B5EF4-FFF2-40B4-BE49-F238E27FC236}">
                <a16:creationId xmlns:a16="http://schemas.microsoft.com/office/drawing/2014/main" id="{B90630BB-07DF-4223-BF40-C2AD0FD46EAD}"/>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nchor="ctr">
            <a:normAutofit/>
          </a:bodyPr>
          <a:lstStyle/>
          <a:p>
            <a:pPr>
              <a:spcAft>
                <a:spcPts val="600"/>
              </a:spcAft>
            </a:pPr>
            <a:fld id="{8FCC257D-A786-9244-9E17-CE618C8B9275}" type="slidenum">
              <a:rPr lang="en-US" smtClean="0"/>
              <a:pPr>
                <a:spcAft>
                  <a:spcPts val="600"/>
                </a:spcAft>
              </a:pPr>
              <a:t>9</a:t>
            </a:fld>
            <a:endParaRPr lang="en-US"/>
          </a:p>
        </p:txBody>
      </p:sp>
    </p:spTree>
    <p:custDataLst>
      <p:tags r:id="rId1"/>
    </p:custDataLst>
    <p:extLst>
      <p:ext uri="{BB962C8B-B14F-4D97-AF65-F5344CB8AC3E}">
        <p14:creationId xmlns:p14="http://schemas.microsoft.com/office/powerpoint/2010/main" val="290803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2"/>
  <p:tag name="ARTICULATE_DESIGN_ID_OFFICE THEME" val="C32mA6FS"/>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6DB5BB03-DD21-4258-90BA-4BA883F2CE48}">
  <ds:schemaRefs>
    <ds:schemaRef ds:uri="9e0452ad-1e3b-40b3-8ee3-957a24d3cefb"/>
    <ds:schemaRef ds:uri="http://purl.org/dc/terms/"/>
    <ds:schemaRef ds:uri="http://schemas.microsoft.com/office/2006/documentManagement/types"/>
    <ds:schemaRef ds:uri="e4ce7eb3-0572-457e-a2b9-110a620eb989"/>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metadata/properties"/>
    <ds:schemaRef ds:uri="de6aa412-500b-4dc9-8995-8a3b8c8e9bf6"/>
    <ds:schemaRef ds:uri="ab957091-3de9-4bc4-a181-a62171fc0f72"/>
    <ds:schemaRef ds:uri="cc0073e7-31cd-4c32-9712-79659562e3c7"/>
  </ds:schemaRefs>
</ds:datastoreItem>
</file>

<file path=customXml/itemProps3.xml><?xml version="1.0" encoding="utf-8"?>
<ds:datastoreItem xmlns:ds="http://schemas.openxmlformats.org/officeDocument/2006/customXml" ds:itemID="{741264A6-ABCC-4A34-B302-47811C7F80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073e7-31cd-4c32-9712-79659562e3c7"/>
    <ds:schemaRef ds:uri="de6aa412-500b-4dc9-8995-8a3b8c8e9bf6"/>
    <ds:schemaRef ds:uri="ab957091-3de9-4bc4-a181-a62171fc0f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E507244-C592-4AED-9029-ACD68BEA2DA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7</TotalTime>
  <Words>1775</Words>
  <Application>Microsoft Office PowerPoint</Application>
  <PresentationFormat>Widescreen</PresentationFormat>
  <Paragraphs>224</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Topic 3: Resources</vt:lpstr>
      <vt:lpstr>Topic 3 Objective</vt:lpstr>
      <vt:lpstr>Responsibilities of the Floodplain Administrator (FPA)</vt:lpstr>
      <vt:lpstr>Responsibilities of the FPA (cont.)</vt:lpstr>
      <vt:lpstr>Visual 5: What Support Does Your FPA Need?</vt:lpstr>
      <vt:lpstr>Benefits of Supporting Your FPA</vt:lpstr>
      <vt:lpstr>Benefits of Supporting Your FPA (cont.) </vt:lpstr>
      <vt:lpstr>Consequences of Not Supporting Your FPA</vt:lpstr>
      <vt:lpstr>Consequences of Not Supporting Your FPA (cont.)</vt:lpstr>
      <vt:lpstr>National NFIP Claims</vt:lpstr>
      <vt:lpstr>Activity: Allocating Resources</vt:lpstr>
      <vt:lpstr>Topic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03A</dc:title>
  <dc:subject/>
  <dc:creator>FEMA</dc:creator>
  <cp:keywords/>
  <dc:description/>
  <cp:lastModifiedBy>Kim Santiago</cp:lastModifiedBy>
  <cp:revision>5</cp:revision>
  <cp:lastPrinted>2020-03-02T16:45:50Z</cp:lastPrinted>
  <dcterms:created xsi:type="dcterms:W3CDTF">2012-11-19T20:41:22Z</dcterms:created>
  <dcterms:modified xsi:type="dcterms:W3CDTF">2024-06-03T22:14:42Z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B058903C-CBE8-4F4B-A55D-8D70D45AA022</vt:lpwstr>
  </property>
  <property fmtid="{D5CDD505-2E9C-101B-9397-08002B2CF9AE}" pid="5" name="ArticulatePath">
    <vt:lpwstr>PPT_The Importance of FPM for Elected Officals_Unit 03A_Visuals_Final_101123</vt:lpwstr>
  </property>
  <property fmtid="{D5CDD505-2E9C-101B-9397-08002B2CF9AE}" pid="6" name="Order">
    <vt:lpwstr>1994100.00000000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xd_Signature">
    <vt:lpwstr/>
  </property>
  <property fmtid="{D5CDD505-2E9C-101B-9397-08002B2CF9AE}" pid="14" name="TriggerFlowInfo">
    <vt:lpwstr/>
  </property>
</Properties>
</file>