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0.xml" ContentType="application/vnd.openxmlformats-officedocument.presentationml.tags+xml"/>
  <Override PartName="/ppt/tags/tag31.xml" ContentType="application/vnd.openxmlformats-officedocument.presentationml.tags+xml"/>
  <Override PartName="/ppt/notesSlides/notesSlide1.xml" ContentType="application/vnd.openxmlformats-officedocument.presentationml.notesSlide+xml"/>
  <Override PartName="/ppt/tags/tag32.xml" ContentType="application/vnd.openxmlformats-officedocument.presentationml.tags+xml"/>
  <Override PartName="/ppt/notesSlides/notesSlide2.xml" ContentType="application/vnd.openxmlformats-officedocument.presentationml.notesSlide+xml"/>
  <Override PartName="/ppt/tags/tag33.xml" ContentType="application/vnd.openxmlformats-officedocument.presentationml.tags+xml"/>
  <Override PartName="/ppt/notesSlides/notesSlide3.xml" ContentType="application/vnd.openxmlformats-officedocument.presentationml.notesSlide+xml"/>
  <Override PartName="/ppt/tags/tag34.xml" ContentType="application/vnd.openxmlformats-officedocument.presentationml.tags+xml"/>
  <Override PartName="/ppt/notesSlides/notesSlide4.xml" ContentType="application/vnd.openxmlformats-officedocument.presentationml.notesSlide+xml"/>
  <Override PartName="/ppt/tags/tag35.xml" ContentType="application/vnd.openxmlformats-officedocument.presentationml.tags+xml"/>
  <Override PartName="/ppt/notesSlides/notesSlide5.xml" ContentType="application/vnd.openxmlformats-officedocument.presentationml.notesSlide+xml"/>
  <Override PartName="/ppt/tags/tag36.xml" ContentType="application/vnd.openxmlformats-officedocument.presentationml.tags+xml"/>
  <Override PartName="/ppt/notesSlides/notesSlide6.xml" ContentType="application/vnd.openxmlformats-officedocument.presentationml.notesSlide+xml"/>
  <Override PartName="/ppt/tags/tag37.xml" ContentType="application/vnd.openxmlformats-officedocument.presentationml.tags+xml"/>
  <Override PartName="/ppt/notesSlides/notesSlide7.xml" ContentType="application/vnd.openxmlformats-officedocument.presentationml.notesSlide+xml"/>
  <Override PartName="/ppt/tags/tag38.xml" ContentType="application/vnd.openxmlformats-officedocument.presentationml.tags+xml"/>
  <Override PartName="/ppt/notesSlides/notesSlide8.xml" ContentType="application/vnd.openxmlformats-officedocument.presentationml.notesSlide+xml"/>
  <Override PartName="/ppt/tags/tag39.xml" ContentType="application/vnd.openxmlformats-officedocument.presentationml.tags+xml"/>
  <Override PartName="/ppt/notesSlides/notesSlide9.xml" ContentType="application/vnd.openxmlformats-officedocument.presentationml.notesSlide+xml"/>
  <Override PartName="/ppt/tags/tag40.xml" ContentType="application/vnd.openxmlformats-officedocument.presentationml.tags+xml"/>
  <Override PartName="/ppt/notesSlides/notesSlide10.xml" ContentType="application/vnd.openxmlformats-officedocument.presentationml.notesSlide+xml"/>
  <Override PartName="/ppt/tags/tag41.xml" ContentType="application/vnd.openxmlformats-officedocument.presentationml.tags+xml"/>
  <Override PartName="/ppt/notesSlides/notesSlide11.xml" ContentType="application/vnd.openxmlformats-officedocument.presentationml.notesSlide+xml"/>
  <Override PartName="/ppt/tags/tag42.xml" ContentType="application/vnd.openxmlformats-officedocument.presentationml.tags+xml"/>
  <Override PartName="/ppt/notesSlides/notesSlide12.xml" ContentType="application/vnd.openxmlformats-officedocument.presentationml.notesSlide+xml"/>
  <Override PartName="/ppt/tags/tag43.xml" ContentType="application/vnd.openxmlformats-officedocument.presentationml.tags+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Lst>
  <p:notesMasterIdLst>
    <p:notesMasterId r:id="rId20"/>
  </p:notesMasterIdLst>
  <p:handoutMasterIdLst>
    <p:handoutMasterId r:id="rId21"/>
  </p:handoutMasterIdLst>
  <p:sldIdLst>
    <p:sldId id="325" r:id="rId6"/>
    <p:sldId id="328" r:id="rId7"/>
    <p:sldId id="425" r:id="rId8"/>
    <p:sldId id="426" r:id="rId9"/>
    <p:sldId id="349" r:id="rId10"/>
    <p:sldId id="429" r:id="rId11"/>
    <p:sldId id="352" r:id="rId12"/>
    <p:sldId id="350" r:id="rId13"/>
    <p:sldId id="385" r:id="rId14"/>
    <p:sldId id="427" r:id="rId15"/>
    <p:sldId id="387" r:id="rId16"/>
    <p:sldId id="353" r:id="rId17"/>
    <p:sldId id="376" r:id="rId18"/>
    <p:sldId id="428" r:id="rId19"/>
  </p:sldIdLst>
  <p:sldSz cx="12192000" cy="6858000"/>
  <p:notesSz cx="7010400" cy="9296400"/>
  <p:custDataLst>
    <p:tags r:id="rId2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44" userDrawn="1">
          <p15:clr>
            <a:srgbClr val="A4A3A4"/>
          </p15:clr>
        </p15:guide>
        <p15:guide id="2" pos="468"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CEA683-63C5-08D9-568E-CAE13DB72C0E}" name="Kim Santiago" initials="KS" userId="S::ksantiago@Bloomsburie.com::4b362663-76cb-47d1-bd79-4bd99be769b1" providerId="AD"/>
  <p188:author id="{2BD680C8-8B1D-1A3D-2F70-0EB8D09E7F18}" name="Michael Vasquez" initials="MV" userId="S::mvasquez@Bloomsburie.com::412516ec-bab9-4fee-9b19-6be7bf59d77a" providerId="AD"/>
  <p188:author id="{54BB69FC-985D-3F04-1DF6-65B26F47A108}" name="Chan, Yi" initials="CY" userId="S::Yi.Chan@atkinsglobal.com::65555aaa-6558-4708-932f-47d12de9d8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88"/>
    <a:srgbClr val="CC0000"/>
    <a:srgbClr val="FF0000"/>
    <a:srgbClr val="5A5B5D"/>
    <a:srgbClr val="005188"/>
    <a:srgbClr val="C41230"/>
    <a:srgbClr val="D1E7F4"/>
    <a:srgbClr val="C0C2C4"/>
    <a:srgbClr val="B0B1B3"/>
    <a:srgbClr val="8A8B8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9BE4F8-7BCB-A332-2399-D67F1E0670BD}" v="10" dt="2024-04-30T14:54:26.336"/>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52179" autoAdjust="0"/>
  </p:normalViewPr>
  <p:slideViewPr>
    <p:cSldViewPr snapToGrid="0">
      <p:cViewPr varScale="1">
        <p:scale>
          <a:sx n="82" d="100"/>
          <a:sy n="82" d="100"/>
        </p:scale>
        <p:origin x="1572" y="48"/>
      </p:cViewPr>
      <p:guideLst>
        <p:guide orient="horz" pos="944"/>
        <p:guide pos="468"/>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gs" Target="tags/tag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 Santiago" userId="4b362663-76cb-47d1-bd79-4bd99be769b1" providerId="ADAL" clId="{B27DEAF6-DA07-4547-A4A5-2288A692EBE2}"/>
    <pc:docChg chg="undo custSel delSld modSld">
      <pc:chgData name="Kim Santiago" userId="4b362663-76cb-47d1-bd79-4bd99be769b1" providerId="ADAL" clId="{B27DEAF6-DA07-4547-A4A5-2288A692EBE2}" dt="2023-08-24T14:56:34.678" v="126"/>
      <pc:docMkLst>
        <pc:docMk/>
      </pc:docMkLst>
      <pc:sldChg chg="modNotesTx">
        <pc:chgData name="Kim Santiago" userId="4b362663-76cb-47d1-bd79-4bd99be769b1" providerId="ADAL" clId="{B27DEAF6-DA07-4547-A4A5-2288A692EBE2}" dt="2023-08-23T17:24:05.321" v="47"/>
        <pc:sldMkLst>
          <pc:docMk/>
          <pc:sldMk cId="2480642953" sldId="328"/>
        </pc:sldMkLst>
      </pc:sldChg>
      <pc:sldChg chg="modSp mod modNotesTx">
        <pc:chgData name="Kim Santiago" userId="4b362663-76cb-47d1-bd79-4bd99be769b1" providerId="ADAL" clId="{B27DEAF6-DA07-4547-A4A5-2288A692EBE2}" dt="2023-08-23T18:08:40.285" v="68" actId="20577"/>
        <pc:sldMkLst>
          <pc:docMk/>
          <pc:sldMk cId="669748812" sldId="349"/>
        </pc:sldMkLst>
        <pc:spChg chg="mod">
          <ac:chgData name="Kim Santiago" userId="4b362663-76cb-47d1-bd79-4bd99be769b1" providerId="ADAL" clId="{B27DEAF6-DA07-4547-A4A5-2288A692EBE2}" dt="2023-08-18T14:51:10.082" v="11" actId="20577"/>
          <ac:spMkLst>
            <pc:docMk/>
            <pc:sldMk cId="669748812" sldId="349"/>
            <ac:spMk id="2" creationId="{18EC50AA-0E9F-48B6-AA20-014B697A6F50}"/>
          </ac:spMkLst>
        </pc:spChg>
      </pc:sldChg>
      <pc:sldChg chg="modNotesTx">
        <pc:chgData name="Kim Santiago" userId="4b362663-76cb-47d1-bd79-4bd99be769b1" providerId="ADAL" clId="{B27DEAF6-DA07-4547-A4A5-2288A692EBE2}" dt="2023-08-23T18:10:59.579" v="88" actId="20577"/>
        <pc:sldMkLst>
          <pc:docMk/>
          <pc:sldMk cId="297594769" sldId="350"/>
        </pc:sldMkLst>
      </pc:sldChg>
      <pc:sldChg chg="modSp mod modNotesTx">
        <pc:chgData name="Kim Santiago" userId="4b362663-76cb-47d1-bd79-4bd99be769b1" providerId="ADAL" clId="{B27DEAF6-DA07-4547-A4A5-2288A692EBE2}" dt="2023-08-24T14:56:34.678" v="126"/>
        <pc:sldMkLst>
          <pc:docMk/>
          <pc:sldMk cId="2340166730" sldId="352"/>
        </pc:sldMkLst>
        <pc:picChg chg="ord">
          <ac:chgData name="Kim Santiago" userId="4b362663-76cb-47d1-bd79-4bd99be769b1" providerId="ADAL" clId="{B27DEAF6-DA07-4547-A4A5-2288A692EBE2}" dt="2023-08-24T14:56:34.678" v="126"/>
          <ac:picMkLst>
            <pc:docMk/>
            <pc:sldMk cId="2340166730" sldId="352"/>
            <ac:picMk id="17" creationId="{8FEF89C9-F592-2A5F-1231-CC28EB07BF8C}"/>
          </ac:picMkLst>
        </pc:picChg>
      </pc:sldChg>
      <pc:sldChg chg="modSp mod modNotesTx">
        <pc:chgData name="Kim Santiago" userId="4b362663-76cb-47d1-bd79-4bd99be769b1" providerId="ADAL" clId="{B27DEAF6-DA07-4547-A4A5-2288A692EBE2}" dt="2023-08-23T18:13:40.013" v="109" actId="20577"/>
        <pc:sldMkLst>
          <pc:docMk/>
          <pc:sldMk cId="3094051130" sldId="353"/>
        </pc:sldMkLst>
        <pc:spChg chg="mod">
          <ac:chgData name="Kim Santiago" userId="4b362663-76cb-47d1-bd79-4bd99be769b1" providerId="ADAL" clId="{B27DEAF6-DA07-4547-A4A5-2288A692EBE2}" dt="2023-08-18T15:58:56.564" v="39" actId="20577"/>
          <ac:spMkLst>
            <pc:docMk/>
            <pc:sldMk cId="3094051130" sldId="353"/>
            <ac:spMk id="4" creationId="{546DA1E5-77FF-4EBD-9F0E-E7FFFDE69F38}"/>
          </ac:spMkLst>
        </pc:spChg>
      </pc:sldChg>
      <pc:sldChg chg="modNotesTx">
        <pc:chgData name="Kim Santiago" userId="4b362663-76cb-47d1-bd79-4bd99be769b1" providerId="ADAL" clId="{B27DEAF6-DA07-4547-A4A5-2288A692EBE2}" dt="2023-08-23T18:54:22.708" v="124" actId="6549"/>
        <pc:sldMkLst>
          <pc:docMk/>
          <pc:sldMk cId="3764232658" sldId="376"/>
        </pc:sldMkLst>
      </pc:sldChg>
      <pc:sldChg chg="modNotesTx">
        <pc:chgData name="Kim Santiago" userId="4b362663-76cb-47d1-bd79-4bd99be769b1" providerId="ADAL" clId="{B27DEAF6-DA07-4547-A4A5-2288A692EBE2}" dt="2023-08-23T18:51:18.076" v="122" actId="20577"/>
        <pc:sldMkLst>
          <pc:docMk/>
          <pc:sldMk cId="3994318202" sldId="384"/>
        </pc:sldMkLst>
      </pc:sldChg>
      <pc:sldChg chg="modNotesTx">
        <pc:chgData name="Kim Santiago" userId="4b362663-76cb-47d1-bd79-4bd99be769b1" providerId="ADAL" clId="{B27DEAF6-DA07-4547-A4A5-2288A692EBE2}" dt="2023-08-23T18:11:45.172" v="95" actId="20577"/>
        <pc:sldMkLst>
          <pc:docMk/>
          <pc:sldMk cId="924161474" sldId="385"/>
        </pc:sldMkLst>
      </pc:sldChg>
      <pc:sldChg chg="modSp mod modNotesTx">
        <pc:chgData name="Kim Santiago" userId="4b362663-76cb-47d1-bd79-4bd99be769b1" providerId="ADAL" clId="{B27DEAF6-DA07-4547-A4A5-2288A692EBE2}" dt="2023-08-23T18:13:00.703" v="105" actId="20577"/>
        <pc:sldMkLst>
          <pc:docMk/>
          <pc:sldMk cId="1142152747" sldId="387"/>
        </pc:sldMkLst>
        <pc:spChg chg="mod">
          <ac:chgData name="Kim Santiago" userId="4b362663-76cb-47d1-bd79-4bd99be769b1" providerId="ADAL" clId="{B27DEAF6-DA07-4547-A4A5-2288A692EBE2}" dt="2023-08-18T15:51:26.970" v="27" actId="255"/>
          <ac:spMkLst>
            <pc:docMk/>
            <pc:sldMk cId="1142152747" sldId="387"/>
            <ac:spMk id="2" creationId="{8106BA98-F669-46FA-B4AF-839585BF4EF0}"/>
          </ac:spMkLst>
        </pc:spChg>
      </pc:sldChg>
      <pc:sldChg chg="del">
        <pc:chgData name="Kim Santiago" userId="4b362663-76cb-47d1-bd79-4bd99be769b1" providerId="ADAL" clId="{B27DEAF6-DA07-4547-A4A5-2288A692EBE2}" dt="2023-08-18T15:24:11.831" v="12" actId="47"/>
        <pc:sldMkLst>
          <pc:docMk/>
          <pc:sldMk cId="674016365" sldId="397"/>
        </pc:sldMkLst>
      </pc:sldChg>
      <pc:sldChg chg="modNotesTx">
        <pc:chgData name="Kim Santiago" userId="4b362663-76cb-47d1-bd79-4bd99be769b1" providerId="ADAL" clId="{B27DEAF6-DA07-4547-A4A5-2288A692EBE2}" dt="2023-08-23T18:27:05.381" v="119" actId="6549"/>
        <pc:sldMkLst>
          <pc:docMk/>
          <pc:sldMk cId="3509393294" sldId="425"/>
        </pc:sldMkLst>
      </pc:sldChg>
      <pc:sldChg chg="modNotesTx">
        <pc:chgData name="Kim Santiago" userId="4b362663-76cb-47d1-bd79-4bd99be769b1" providerId="ADAL" clId="{B27DEAF6-DA07-4547-A4A5-2288A692EBE2}" dt="2023-08-23T17:26:23.202" v="65" actId="20577"/>
        <pc:sldMkLst>
          <pc:docMk/>
          <pc:sldMk cId="707169143" sldId="426"/>
        </pc:sldMkLst>
      </pc:sldChg>
      <pc:sldChg chg="modNotesTx">
        <pc:chgData name="Kim Santiago" userId="4b362663-76cb-47d1-bd79-4bd99be769b1" providerId="ADAL" clId="{B27DEAF6-DA07-4547-A4A5-2288A692EBE2}" dt="2023-08-23T18:12:22.239" v="100" actId="20577"/>
        <pc:sldMkLst>
          <pc:docMk/>
          <pc:sldMk cId="1256545079" sldId="427"/>
        </pc:sldMkLst>
      </pc:sldChg>
      <pc:sldChg chg="modNotesTx">
        <pc:chgData name="Kim Santiago" userId="4b362663-76cb-47d1-bd79-4bd99be769b1" providerId="ADAL" clId="{B27DEAF6-DA07-4547-A4A5-2288A692EBE2}" dt="2023-08-23T18:27:50.475" v="121" actId="20577"/>
        <pc:sldMkLst>
          <pc:docMk/>
          <pc:sldMk cId="2083189061" sldId="428"/>
        </pc:sldMkLst>
      </pc:sldChg>
      <pc:sldChg chg="modSp mod modNotesTx">
        <pc:chgData name="Kim Santiago" userId="4b362663-76cb-47d1-bd79-4bd99be769b1" providerId="ADAL" clId="{B27DEAF6-DA07-4547-A4A5-2288A692EBE2}" dt="2023-08-23T18:10:03.473" v="84" actId="20577"/>
        <pc:sldMkLst>
          <pc:docMk/>
          <pc:sldMk cId="2764703955" sldId="429"/>
        </pc:sldMkLst>
        <pc:spChg chg="mod">
          <ac:chgData name="Kim Santiago" userId="4b362663-76cb-47d1-bd79-4bd99be769b1" providerId="ADAL" clId="{B27DEAF6-DA07-4547-A4A5-2288A692EBE2}" dt="2023-08-18T15:27:56.367" v="13" actId="114"/>
          <ac:spMkLst>
            <pc:docMk/>
            <pc:sldMk cId="2764703955" sldId="429"/>
            <ac:spMk id="7" creationId="{7D3ABA61-9D5C-E48E-E363-414468B87611}"/>
          </ac:spMkLst>
        </pc:spChg>
        <pc:picChg chg="mod">
          <ac:chgData name="Kim Santiago" userId="4b362663-76cb-47d1-bd79-4bd99be769b1" providerId="ADAL" clId="{B27DEAF6-DA07-4547-A4A5-2288A692EBE2}" dt="2023-08-18T15:42:08.290" v="14" actId="207"/>
          <ac:picMkLst>
            <pc:docMk/>
            <pc:sldMk cId="2764703955" sldId="429"/>
            <ac:picMk id="9" creationId="{03F54A4F-5422-05F8-36CD-10CE570EF74B}"/>
          </ac:picMkLst>
        </pc:picChg>
      </pc:sldChg>
    </pc:docChg>
  </pc:docChgLst>
  <pc:docChgLst>
    <pc:chgData name="Kim Santiago" userId="S::ksantiago@bloomsburie.com::4b362663-76cb-47d1-bd79-4bd99be769b1" providerId="AD" clId="Web-{4E9D8610-E802-EA97-B92C-DF735094DB66}"/>
    <pc:docChg chg="sldOrd">
      <pc:chgData name="Kim Santiago" userId="S::ksantiago@bloomsburie.com::4b362663-76cb-47d1-bd79-4bd99be769b1" providerId="AD" clId="Web-{4E9D8610-E802-EA97-B92C-DF735094DB66}" dt="2023-10-11T19:48:17.066" v="0"/>
      <pc:docMkLst>
        <pc:docMk/>
      </pc:docMkLst>
      <pc:sldChg chg="ord">
        <pc:chgData name="Kim Santiago" userId="S::ksantiago@bloomsburie.com::4b362663-76cb-47d1-bd79-4bd99be769b1" providerId="AD" clId="Web-{4E9D8610-E802-EA97-B92C-DF735094DB66}" dt="2023-10-11T19:48:17.066" v="0"/>
        <pc:sldMkLst>
          <pc:docMk/>
          <pc:sldMk cId="2764703955" sldId="429"/>
        </pc:sldMkLst>
      </pc:sldChg>
    </pc:docChg>
  </pc:docChgLst>
  <pc:docChgLst>
    <pc:chgData name="Julia Weeks" userId="15e19876-d8cd-4fb8-a178-60d7be33e969" providerId="ADAL" clId="{C1C2F8CD-118C-4DE2-840F-0A12695BA96C}"/>
    <pc:docChg chg="modSld">
      <pc:chgData name="Julia Weeks" userId="15e19876-d8cd-4fb8-a178-60d7be33e969" providerId="ADAL" clId="{C1C2F8CD-118C-4DE2-840F-0A12695BA96C}" dt="2023-11-28T16:28:29.408" v="26" actId="20577"/>
      <pc:docMkLst>
        <pc:docMk/>
      </pc:docMkLst>
      <pc:sldChg chg="modNotesTx">
        <pc:chgData name="Julia Weeks" userId="15e19876-d8cd-4fb8-a178-60d7be33e969" providerId="ADAL" clId="{C1C2F8CD-118C-4DE2-840F-0A12695BA96C}" dt="2023-11-28T14:43:06.663" v="0" actId="20577"/>
        <pc:sldMkLst>
          <pc:docMk/>
          <pc:sldMk cId="2480642953" sldId="328"/>
        </pc:sldMkLst>
      </pc:sldChg>
      <pc:sldChg chg="modNotesTx">
        <pc:chgData name="Julia Weeks" userId="15e19876-d8cd-4fb8-a178-60d7be33e969" providerId="ADAL" clId="{C1C2F8CD-118C-4DE2-840F-0A12695BA96C}" dt="2023-11-28T16:28:29.408" v="26" actId="20577"/>
        <pc:sldMkLst>
          <pc:docMk/>
          <pc:sldMk cId="2083189061" sldId="428"/>
        </pc:sldMkLst>
      </pc:sldChg>
    </pc:docChg>
  </pc:docChgLst>
  <pc:docChgLst>
    <pc:chgData name="Julia Weeks" userId="15e19876-d8cd-4fb8-a178-60d7be33e969" providerId="ADAL" clId="{AB14879E-49D8-4592-BBB5-D398D50A0EAC}"/>
    <pc:docChg chg="modSld sldOrd">
      <pc:chgData name="Julia Weeks" userId="15e19876-d8cd-4fb8-a178-60d7be33e969" providerId="ADAL" clId="{AB14879E-49D8-4592-BBB5-D398D50A0EAC}" dt="2023-10-24T19:35:46.475" v="36"/>
      <pc:docMkLst>
        <pc:docMk/>
      </pc:docMkLst>
      <pc:sldChg chg="modSp mod">
        <pc:chgData name="Julia Weeks" userId="15e19876-d8cd-4fb8-a178-60d7be33e969" providerId="ADAL" clId="{AB14879E-49D8-4592-BBB5-D398D50A0EAC}" dt="2023-10-24T19:28:20.614" v="4" actId="20577"/>
        <pc:sldMkLst>
          <pc:docMk/>
          <pc:sldMk cId="2480642953" sldId="328"/>
        </pc:sldMkLst>
        <pc:spChg chg="mod">
          <ac:chgData name="Julia Weeks" userId="15e19876-d8cd-4fb8-a178-60d7be33e969" providerId="ADAL" clId="{AB14879E-49D8-4592-BBB5-D398D50A0EAC}" dt="2023-10-24T19:28:20.614" v="4" actId="20577"/>
          <ac:spMkLst>
            <pc:docMk/>
            <pc:sldMk cId="2480642953" sldId="328"/>
            <ac:spMk id="2" creationId="{E3080F9C-3DDD-10E8-0218-210BCDD9CA12}"/>
          </ac:spMkLst>
        </pc:spChg>
      </pc:sldChg>
      <pc:sldChg chg="modSp mod modNotes">
        <pc:chgData name="Julia Weeks" userId="15e19876-d8cd-4fb8-a178-60d7be33e969" providerId="ADAL" clId="{AB14879E-49D8-4592-BBB5-D398D50A0EAC}" dt="2023-10-24T19:35:46.475" v="36"/>
        <pc:sldMkLst>
          <pc:docMk/>
          <pc:sldMk cId="297594769" sldId="350"/>
        </pc:sldMkLst>
        <pc:spChg chg="mod">
          <ac:chgData name="Julia Weeks" userId="15e19876-d8cd-4fb8-a178-60d7be33e969" providerId="ADAL" clId="{AB14879E-49D8-4592-BBB5-D398D50A0EAC}" dt="2023-10-24T19:33:38.139" v="20" actId="20577"/>
          <ac:spMkLst>
            <pc:docMk/>
            <pc:sldMk cId="297594769" sldId="350"/>
            <ac:spMk id="3" creationId="{A6E727CF-BBC4-42EC-BE21-A6387F352E05}"/>
          </ac:spMkLst>
        </pc:spChg>
      </pc:sldChg>
      <pc:sldChg chg="modNotes">
        <pc:chgData name="Julia Weeks" userId="15e19876-d8cd-4fb8-a178-60d7be33e969" providerId="ADAL" clId="{AB14879E-49D8-4592-BBB5-D398D50A0EAC}" dt="2023-10-24T19:35:46.475" v="36"/>
        <pc:sldMkLst>
          <pc:docMk/>
          <pc:sldMk cId="2340166730" sldId="352"/>
        </pc:sldMkLst>
      </pc:sldChg>
      <pc:sldChg chg="modSp mod">
        <pc:chgData name="Julia Weeks" userId="15e19876-d8cd-4fb8-a178-60d7be33e969" providerId="ADAL" clId="{AB14879E-49D8-4592-BBB5-D398D50A0EAC}" dt="2023-10-24T19:34:47.110" v="35" actId="404"/>
        <pc:sldMkLst>
          <pc:docMk/>
          <pc:sldMk cId="3094051130" sldId="353"/>
        </pc:sldMkLst>
        <pc:spChg chg="mod">
          <ac:chgData name="Julia Weeks" userId="15e19876-d8cd-4fb8-a178-60d7be33e969" providerId="ADAL" clId="{AB14879E-49D8-4592-BBB5-D398D50A0EAC}" dt="2023-10-24T19:34:47.110" v="35" actId="404"/>
          <ac:spMkLst>
            <pc:docMk/>
            <pc:sldMk cId="3094051130" sldId="353"/>
            <ac:spMk id="2" creationId="{8BDC4499-2975-4C3A-A5FA-B58A8F1DEE80}"/>
          </ac:spMkLst>
        </pc:spChg>
      </pc:sldChg>
      <pc:sldChg chg="modNotes">
        <pc:chgData name="Julia Weeks" userId="15e19876-d8cd-4fb8-a178-60d7be33e969" providerId="ADAL" clId="{AB14879E-49D8-4592-BBB5-D398D50A0EAC}" dt="2023-10-24T19:35:46.475" v="36"/>
        <pc:sldMkLst>
          <pc:docMk/>
          <pc:sldMk cId="924161474" sldId="385"/>
        </pc:sldMkLst>
      </pc:sldChg>
      <pc:sldChg chg="ord">
        <pc:chgData name="Julia Weeks" userId="15e19876-d8cd-4fb8-a178-60d7be33e969" providerId="ADAL" clId="{AB14879E-49D8-4592-BBB5-D398D50A0EAC}" dt="2023-10-24T19:28:46.845" v="6"/>
        <pc:sldMkLst>
          <pc:docMk/>
          <pc:sldMk cId="707169143" sldId="426"/>
        </pc:sldMkLst>
      </pc:sldChg>
      <pc:sldChg chg="modNotes">
        <pc:chgData name="Julia Weeks" userId="15e19876-d8cd-4fb8-a178-60d7be33e969" providerId="ADAL" clId="{AB14879E-49D8-4592-BBB5-D398D50A0EAC}" dt="2023-10-24T19:35:46.475" v="36"/>
        <pc:sldMkLst>
          <pc:docMk/>
          <pc:sldMk cId="1256545079" sldId="427"/>
        </pc:sldMkLst>
      </pc:sldChg>
      <pc:sldChg chg="modSp mod">
        <pc:chgData name="Julia Weeks" userId="15e19876-d8cd-4fb8-a178-60d7be33e969" providerId="ADAL" clId="{AB14879E-49D8-4592-BBB5-D398D50A0EAC}" dt="2023-10-24T19:33:08.588" v="19" actId="20577"/>
        <pc:sldMkLst>
          <pc:docMk/>
          <pc:sldMk cId="2764703955" sldId="429"/>
        </pc:sldMkLst>
        <pc:spChg chg="mod">
          <ac:chgData name="Julia Weeks" userId="15e19876-d8cd-4fb8-a178-60d7be33e969" providerId="ADAL" clId="{AB14879E-49D8-4592-BBB5-D398D50A0EAC}" dt="2023-10-24T19:33:08.588" v="19" actId="20577"/>
          <ac:spMkLst>
            <pc:docMk/>
            <pc:sldMk cId="2764703955" sldId="429"/>
            <ac:spMk id="3" creationId="{E1F4CBD1-FFDC-8EE4-3629-011E868655BD}"/>
          </ac:spMkLst>
        </pc:spChg>
      </pc:sldChg>
    </pc:docChg>
  </pc:docChgLst>
  <pc:docChgLst>
    <pc:chgData name="Kim Santiago" userId="S::ksantiago@bloomsburie.com::4b362663-76cb-47d1-bd79-4bd99be769b1" providerId="AD" clId="Web-{F55B83BD-BC9A-3578-C81B-C727E943D515}"/>
    <pc:docChg chg="modSld">
      <pc:chgData name="Kim Santiago" userId="S::ksantiago@bloomsburie.com::4b362663-76cb-47d1-bd79-4bd99be769b1" providerId="AD" clId="Web-{F55B83BD-BC9A-3578-C81B-C727E943D515}" dt="2023-10-18T18:54:32.370" v="142"/>
      <pc:docMkLst>
        <pc:docMk/>
      </pc:docMkLst>
      <pc:sldChg chg="modNotes">
        <pc:chgData name="Kim Santiago" userId="S::ksantiago@bloomsburie.com::4b362663-76cb-47d1-bd79-4bd99be769b1" providerId="AD" clId="Web-{F55B83BD-BC9A-3578-C81B-C727E943D515}" dt="2023-10-18T18:47:17.370" v="17"/>
        <pc:sldMkLst>
          <pc:docMk/>
          <pc:sldMk cId="2480642953" sldId="328"/>
        </pc:sldMkLst>
      </pc:sldChg>
      <pc:sldChg chg="modNotes">
        <pc:chgData name="Kim Santiago" userId="S::ksantiago@bloomsburie.com::4b362663-76cb-47d1-bd79-4bd99be769b1" providerId="AD" clId="Web-{F55B83BD-BC9A-3578-C81B-C727E943D515}" dt="2023-10-18T18:54:32.370" v="142"/>
        <pc:sldMkLst>
          <pc:docMk/>
          <pc:sldMk cId="3509393294" sldId="425"/>
        </pc:sldMkLst>
      </pc:sldChg>
    </pc:docChg>
  </pc:docChgLst>
  <pc:docChgLst>
    <pc:chgData name="Kim Santiago" userId="S::ksantiago@bloomsburie.com::4b362663-76cb-47d1-bd79-4bd99be769b1" providerId="AD" clId="Web-{FFC62CF1-4875-E802-4158-80BB575B5A61}"/>
    <pc:docChg chg="modSld">
      <pc:chgData name="Kim Santiago" userId="S::ksantiago@bloomsburie.com::4b362663-76cb-47d1-bd79-4bd99be769b1" providerId="AD" clId="Web-{FFC62CF1-4875-E802-4158-80BB575B5A61}" dt="2023-10-12T19:08:19.585" v="3" actId="20577"/>
      <pc:docMkLst>
        <pc:docMk/>
      </pc:docMkLst>
      <pc:sldChg chg="modSp">
        <pc:chgData name="Kim Santiago" userId="S::ksantiago@bloomsburie.com::4b362663-76cb-47d1-bd79-4bd99be769b1" providerId="AD" clId="Web-{FFC62CF1-4875-E802-4158-80BB575B5A61}" dt="2023-10-12T19:08:19.585" v="3" actId="20577"/>
        <pc:sldMkLst>
          <pc:docMk/>
          <pc:sldMk cId="2764703955" sldId="429"/>
        </pc:sldMkLst>
        <pc:spChg chg="mod">
          <ac:chgData name="Kim Santiago" userId="S::ksantiago@bloomsburie.com::4b362663-76cb-47d1-bd79-4bd99be769b1" providerId="AD" clId="Web-{FFC62CF1-4875-E802-4158-80BB575B5A61}" dt="2023-10-12T19:08:15.241" v="2" actId="20577"/>
          <ac:spMkLst>
            <pc:docMk/>
            <pc:sldMk cId="2764703955" sldId="429"/>
            <ac:spMk id="2" creationId="{DE50093A-BB0B-4CC4-0048-243FB7936B97}"/>
          </ac:spMkLst>
        </pc:spChg>
        <pc:spChg chg="mod">
          <ac:chgData name="Kim Santiago" userId="S::ksantiago@bloomsburie.com::4b362663-76cb-47d1-bd79-4bd99be769b1" providerId="AD" clId="Web-{FFC62CF1-4875-E802-4158-80BB575B5A61}" dt="2023-10-12T19:08:19.585" v="3" actId="20577"/>
          <ac:spMkLst>
            <pc:docMk/>
            <pc:sldMk cId="2764703955" sldId="429"/>
            <ac:spMk id="3" creationId="{E1F4CBD1-FFDC-8EE4-3629-011E868655BD}"/>
          </ac:spMkLst>
        </pc:spChg>
      </pc:sldChg>
    </pc:docChg>
  </pc:docChgLst>
  <pc:docChgLst>
    <pc:chgData name="Lovetta Rogers" userId="1e6a42ca-97d3-498d-bac9-f6a565ae431a" providerId="ADAL" clId="{405E3075-C4DA-4EA4-8540-95160BEDEF63}"/>
    <pc:docChg chg="modSld">
      <pc:chgData name="Lovetta Rogers" userId="1e6a42ca-97d3-498d-bac9-f6a565ae431a" providerId="ADAL" clId="{405E3075-C4DA-4EA4-8540-95160BEDEF63}" dt="2023-09-11T16:53:39.471" v="14" actId="962"/>
      <pc:docMkLst>
        <pc:docMk/>
      </pc:docMkLst>
      <pc:sldChg chg="modSp mod">
        <pc:chgData name="Lovetta Rogers" userId="1e6a42ca-97d3-498d-bac9-f6a565ae431a" providerId="ADAL" clId="{405E3075-C4DA-4EA4-8540-95160BEDEF63}" dt="2023-09-11T16:50:02.404" v="1" actId="962"/>
        <pc:sldMkLst>
          <pc:docMk/>
          <pc:sldMk cId="2480642953" sldId="328"/>
        </pc:sldMkLst>
        <pc:spChg chg="mod">
          <ac:chgData name="Lovetta Rogers" userId="1e6a42ca-97d3-498d-bac9-f6a565ae431a" providerId="ADAL" clId="{405E3075-C4DA-4EA4-8540-95160BEDEF63}" dt="2023-09-11T16:50:02.404" v="1" actId="962"/>
          <ac:spMkLst>
            <pc:docMk/>
            <pc:sldMk cId="2480642953" sldId="328"/>
            <ac:spMk id="5" creationId="{F6291EDD-E85B-FE68-545A-BAA68D7AA014}"/>
          </ac:spMkLst>
        </pc:spChg>
      </pc:sldChg>
      <pc:sldChg chg="modSp mod">
        <pc:chgData name="Lovetta Rogers" userId="1e6a42ca-97d3-498d-bac9-f6a565ae431a" providerId="ADAL" clId="{405E3075-C4DA-4EA4-8540-95160BEDEF63}" dt="2023-09-11T16:50:21.780" v="3" actId="962"/>
        <pc:sldMkLst>
          <pc:docMk/>
          <pc:sldMk cId="669748812" sldId="349"/>
        </pc:sldMkLst>
        <pc:spChg chg="mod">
          <ac:chgData name="Lovetta Rogers" userId="1e6a42ca-97d3-498d-bac9-f6a565ae431a" providerId="ADAL" clId="{405E3075-C4DA-4EA4-8540-95160BEDEF63}" dt="2023-09-11T16:50:21.780" v="3" actId="962"/>
          <ac:spMkLst>
            <pc:docMk/>
            <pc:sldMk cId="669748812" sldId="349"/>
            <ac:spMk id="5" creationId="{268384D5-57EC-463E-9F3A-0862EAEFE88A}"/>
          </ac:spMkLst>
        </pc:spChg>
      </pc:sldChg>
      <pc:sldChg chg="modSp mod">
        <pc:chgData name="Lovetta Rogers" userId="1e6a42ca-97d3-498d-bac9-f6a565ae431a" providerId="ADAL" clId="{405E3075-C4DA-4EA4-8540-95160BEDEF63}" dt="2023-09-11T16:52:27.319" v="7" actId="962"/>
        <pc:sldMkLst>
          <pc:docMk/>
          <pc:sldMk cId="297594769" sldId="350"/>
        </pc:sldMkLst>
        <pc:spChg chg="mod">
          <ac:chgData name="Lovetta Rogers" userId="1e6a42ca-97d3-498d-bac9-f6a565ae431a" providerId="ADAL" clId="{405E3075-C4DA-4EA4-8540-95160BEDEF63}" dt="2023-09-11T16:52:27.319" v="7" actId="962"/>
          <ac:spMkLst>
            <pc:docMk/>
            <pc:sldMk cId="297594769" sldId="350"/>
            <ac:spMk id="5" creationId="{030B8860-A611-4549-BDAE-656B57B69706}"/>
          </ac:spMkLst>
        </pc:spChg>
      </pc:sldChg>
      <pc:sldChg chg="modSp mod">
        <pc:chgData name="Lovetta Rogers" userId="1e6a42ca-97d3-498d-bac9-f6a565ae431a" providerId="ADAL" clId="{405E3075-C4DA-4EA4-8540-95160BEDEF63}" dt="2023-09-11T16:51:56.969" v="4" actId="962"/>
        <pc:sldMkLst>
          <pc:docMk/>
          <pc:sldMk cId="2340166730" sldId="352"/>
        </pc:sldMkLst>
        <pc:spChg chg="mod">
          <ac:chgData name="Lovetta Rogers" userId="1e6a42ca-97d3-498d-bac9-f6a565ae431a" providerId="ADAL" clId="{405E3075-C4DA-4EA4-8540-95160BEDEF63}" dt="2023-09-11T16:51:56.969" v="4" actId="962"/>
          <ac:spMkLst>
            <pc:docMk/>
            <pc:sldMk cId="2340166730" sldId="352"/>
            <ac:spMk id="5" creationId="{D5012F95-29D6-497C-ABC3-5E0CE3561E89}"/>
          </ac:spMkLst>
        </pc:spChg>
      </pc:sldChg>
      <pc:sldChg chg="modSp mod">
        <pc:chgData name="Lovetta Rogers" userId="1e6a42ca-97d3-498d-bac9-f6a565ae431a" providerId="ADAL" clId="{405E3075-C4DA-4EA4-8540-95160BEDEF63}" dt="2023-09-11T16:53:08.989" v="12" actId="962"/>
        <pc:sldMkLst>
          <pc:docMk/>
          <pc:sldMk cId="3094051130" sldId="353"/>
        </pc:sldMkLst>
        <pc:spChg chg="mod">
          <ac:chgData name="Lovetta Rogers" userId="1e6a42ca-97d3-498d-bac9-f6a565ae431a" providerId="ADAL" clId="{405E3075-C4DA-4EA4-8540-95160BEDEF63}" dt="2023-09-11T16:53:08.989" v="12" actId="962"/>
          <ac:spMkLst>
            <pc:docMk/>
            <pc:sldMk cId="3094051130" sldId="353"/>
            <ac:spMk id="5" creationId="{9430DE19-EF8C-46D5-AAF7-EF3144C728B9}"/>
          </ac:spMkLst>
        </pc:spChg>
      </pc:sldChg>
      <pc:sldChg chg="modSp mod">
        <pc:chgData name="Lovetta Rogers" userId="1e6a42ca-97d3-498d-bac9-f6a565ae431a" providerId="ADAL" clId="{405E3075-C4DA-4EA4-8540-95160BEDEF63}" dt="2023-09-11T16:53:22.284" v="13" actId="962"/>
        <pc:sldMkLst>
          <pc:docMk/>
          <pc:sldMk cId="3764232658" sldId="376"/>
        </pc:sldMkLst>
        <pc:spChg chg="mod">
          <ac:chgData name="Lovetta Rogers" userId="1e6a42ca-97d3-498d-bac9-f6a565ae431a" providerId="ADAL" clId="{405E3075-C4DA-4EA4-8540-95160BEDEF63}" dt="2023-09-11T16:53:22.284" v="13" actId="962"/>
          <ac:spMkLst>
            <pc:docMk/>
            <pc:sldMk cId="3764232658" sldId="376"/>
            <ac:spMk id="3" creationId="{49CF53D1-1D19-4FAA-95FD-963DB7344D6C}"/>
          </ac:spMkLst>
        </pc:spChg>
      </pc:sldChg>
      <pc:sldChg chg="modSp mod">
        <pc:chgData name="Lovetta Rogers" userId="1e6a42ca-97d3-498d-bac9-f6a565ae431a" providerId="ADAL" clId="{405E3075-C4DA-4EA4-8540-95160BEDEF63}" dt="2023-09-11T16:52:39.573" v="8" actId="962"/>
        <pc:sldMkLst>
          <pc:docMk/>
          <pc:sldMk cId="3994318202" sldId="384"/>
        </pc:sldMkLst>
        <pc:spChg chg="mod">
          <ac:chgData name="Lovetta Rogers" userId="1e6a42ca-97d3-498d-bac9-f6a565ae431a" providerId="ADAL" clId="{405E3075-C4DA-4EA4-8540-95160BEDEF63}" dt="2023-09-11T16:52:39.573" v="8" actId="962"/>
          <ac:spMkLst>
            <pc:docMk/>
            <pc:sldMk cId="3994318202" sldId="384"/>
            <ac:spMk id="5" creationId="{030B8860-A611-4549-BDAE-656B57B69706}"/>
          </ac:spMkLst>
        </pc:spChg>
      </pc:sldChg>
      <pc:sldChg chg="modSp mod">
        <pc:chgData name="Lovetta Rogers" userId="1e6a42ca-97d3-498d-bac9-f6a565ae431a" providerId="ADAL" clId="{405E3075-C4DA-4EA4-8540-95160BEDEF63}" dt="2023-09-11T16:52:47.275" v="9" actId="962"/>
        <pc:sldMkLst>
          <pc:docMk/>
          <pc:sldMk cId="924161474" sldId="385"/>
        </pc:sldMkLst>
        <pc:spChg chg="mod">
          <ac:chgData name="Lovetta Rogers" userId="1e6a42ca-97d3-498d-bac9-f6a565ae431a" providerId="ADAL" clId="{405E3075-C4DA-4EA4-8540-95160BEDEF63}" dt="2023-09-11T16:52:47.275" v="9" actId="962"/>
          <ac:spMkLst>
            <pc:docMk/>
            <pc:sldMk cId="924161474" sldId="385"/>
            <ac:spMk id="5" creationId="{DC5C9167-6324-42F9-AA9F-DB242628D664}"/>
          </ac:spMkLst>
        </pc:spChg>
      </pc:sldChg>
      <pc:sldChg chg="modSp mod">
        <pc:chgData name="Lovetta Rogers" userId="1e6a42ca-97d3-498d-bac9-f6a565ae431a" providerId="ADAL" clId="{405E3075-C4DA-4EA4-8540-95160BEDEF63}" dt="2023-09-11T16:52:59.837" v="11" actId="962"/>
        <pc:sldMkLst>
          <pc:docMk/>
          <pc:sldMk cId="1142152747" sldId="387"/>
        </pc:sldMkLst>
        <pc:spChg chg="mod">
          <ac:chgData name="Lovetta Rogers" userId="1e6a42ca-97d3-498d-bac9-f6a565ae431a" providerId="ADAL" clId="{405E3075-C4DA-4EA4-8540-95160BEDEF63}" dt="2023-09-11T16:52:59.837" v="11" actId="962"/>
          <ac:spMkLst>
            <pc:docMk/>
            <pc:sldMk cId="1142152747" sldId="387"/>
            <ac:spMk id="5" creationId="{720A7D19-4E3E-48D6-BE2D-003142C031D5}"/>
          </ac:spMkLst>
        </pc:spChg>
      </pc:sldChg>
      <pc:sldChg chg="modSp mod">
        <pc:chgData name="Lovetta Rogers" userId="1e6a42ca-97d3-498d-bac9-f6a565ae431a" providerId="ADAL" clId="{405E3075-C4DA-4EA4-8540-95160BEDEF63}" dt="2023-09-11T16:50:09.321" v="2" actId="962"/>
        <pc:sldMkLst>
          <pc:docMk/>
          <pc:sldMk cId="3509393294" sldId="425"/>
        </pc:sldMkLst>
        <pc:spChg chg="mod">
          <ac:chgData name="Lovetta Rogers" userId="1e6a42ca-97d3-498d-bac9-f6a565ae431a" providerId="ADAL" clId="{405E3075-C4DA-4EA4-8540-95160BEDEF63}" dt="2023-09-11T16:50:09.321" v="2" actId="962"/>
          <ac:spMkLst>
            <pc:docMk/>
            <pc:sldMk cId="3509393294" sldId="425"/>
            <ac:spMk id="5" creationId="{C73901E9-ED40-E2ED-473B-94DF7872DF0B}"/>
          </ac:spMkLst>
        </pc:spChg>
      </pc:sldChg>
      <pc:sldChg chg="modSp mod">
        <pc:chgData name="Lovetta Rogers" userId="1e6a42ca-97d3-498d-bac9-f6a565ae431a" providerId="ADAL" clId="{405E3075-C4DA-4EA4-8540-95160BEDEF63}" dt="2023-09-11T16:49:53.382" v="0" actId="13244"/>
        <pc:sldMkLst>
          <pc:docMk/>
          <pc:sldMk cId="707169143" sldId="426"/>
        </pc:sldMkLst>
        <pc:spChg chg="ord">
          <ac:chgData name="Lovetta Rogers" userId="1e6a42ca-97d3-498d-bac9-f6a565ae431a" providerId="ADAL" clId="{405E3075-C4DA-4EA4-8540-95160BEDEF63}" dt="2023-09-11T16:49:53.382" v="0" actId="13244"/>
          <ac:spMkLst>
            <pc:docMk/>
            <pc:sldMk cId="707169143" sldId="426"/>
            <ac:spMk id="3" creationId="{F718F1D8-B85F-F4C2-8718-788EC3E40BCE}"/>
          </ac:spMkLst>
        </pc:spChg>
      </pc:sldChg>
      <pc:sldChg chg="modSp mod">
        <pc:chgData name="Lovetta Rogers" userId="1e6a42ca-97d3-498d-bac9-f6a565ae431a" providerId="ADAL" clId="{405E3075-C4DA-4EA4-8540-95160BEDEF63}" dt="2023-09-11T16:52:53.150" v="10" actId="962"/>
        <pc:sldMkLst>
          <pc:docMk/>
          <pc:sldMk cId="1256545079" sldId="427"/>
        </pc:sldMkLst>
        <pc:spChg chg="mod">
          <ac:chgData name="Lovetta Rogers" userId="1e6a42ca-97d3-498d-bac9-f6a565ae431a" providerId="ADAL" clId="{405E3075-C4DA-4EA4-8540-95160BEDEF63}" dt="2023-09-11T16:52:53.150" v="10" actId="962"/>
          <ac:spMkLst>
            <pc:docMk/>
            <pc:sldMk cId="1256545079" sldId="427"/>
            <ac:spMk id="5" creationId="{FDF04491-208F-6644-361E-75639D00A3CA}"/>
          </ac:spMkLst>
        </pc:spChg>
      </pc:sldChg>
      <pc:sldChg chg="modSp mod">
        <pc:chgData name="Lovetta Rogers" userId="1e6a42ca-97d3-498d-bac9-f6a565ae431a" providerId="ADAL" clId="{405E3075-C4DA-4EA4-8540-95160BEDEF63}" dt="2023-09-11T16:53:39.471" v="14" actId="962"/>
        <pc:sldMkLst>
          <pc:docMk/>
          <pc:sldMk cId="2083189061" sldId="428"/>
        </pc:sldMkLst>
        <pc:spChg chg="mod">
          <ac:chgData name="Lovetta Rogers" userId="1e6a42ca-97d3-498d-bac9-f6a565ae431a" providerId="ADAL" clId="{405E3075-C4DA-4EA4-8540-95160BEDEF63}" dt="2023-09-11T16:53:39.471" v="14" actId="962"/>
          <ac:spMkLst>
            <pc:docMk/>
            <pc:sldMk cId="2083189061" sldId="428"/>
            <ac:spMk id="3" creationId="{FFB184B8-320F-EE42-4E50-0B375ADB4D4F}"/>
          </ac:spMkLst>
        </pc:spChg>
      </pc:sldChg>
      <pc:sldChg chg="modSp mod">
        <pc:chgData name="Lovetta Rogers" userId="1e6a42ca-97d3-498d-bac9-f6a565ae431a" providerId="ADAL" clId="{405E3075-C4DA-4EA4-8540-95160BEDEF63}" dt="2023-09-11T16:52:20.883" v="6" actId="13244"/>
        <pc:sldMkLst>
          <pc:docMk/>
          <pc:sldMk cId="2764703955" sldId="429"/>
        </pc:sldMkLst>
        <pc:spChg chg="mod">
          <ac:chgData name="Lovetta Rogers" userId="1e6a42ca-97d3-498d-bac9-f6a565ae431a" providerId="ADAL" clId="{405E3075-C4DA-4EA4-8540-95160BEDEF63}" dt="2023-09-11T16:52:03.684" v="5" actId="962"/>
          <ac:spMkLst>
            <pc:docMk/>
            <pc:sldMk cId="2764703955" sldId="429"/>
            <ac:spMk id="5" creationId="{B759E265-3500-074F-DB64-7FBB170E0252}"/>
          </ac:spMkLst>
        </pc:spChg>
        <pc:picChg chg="ord">
          <ac:chgData name="Lovetta Rogers" userId="1e6a42ca-97d3-498d-bac9-f6a565ae431a" providerId="ADAL" clId="{405E3075-C4DA-4EA4-8540-95160BEDEF63}" dt="2023-09-11T16:52:20.883" v="6" actId="13244"/>
          <ac:picMkLst>
            <pc:docMk/>
            <pc:sldMk cId="2764703955" sldId="429"/>
            <ac:picMk id="9" creationId="{03F54A4F-5422-05F8-36CD-10CE570EF74B}"/>
          </ac:picMkLst>
        </pc:picChg>
      </pc:sldChg>
    </pc:docChg>
  </pc:docChgLst>
  <pc:docChgLst>
    <pc:chgData name="Cobelli, Bobby" userId="S::0583126743@fema.dhs.gov::e7cc54e0-c43f-4235-a717-6b9e38be4b7c" providerId="AD" clId="Web-{959BE4F8-7BCB-A332-2399-D67F1E0670BD}"/>
    <pc:docChg chg="modSld">
      <pc:chgData name="Cobelli, Bobby" userId="S::0583126743@fema.dhs.gov::e7cc54e0-c43f-4235-a717-6b9e38be4b7c" providerId="AD" clId="Web-{959BE4F8-7BCB-A332-2399-D67F1E0670BD}" dt="2024-04-30T14:54:26.336" v="9" actId="20577"/>
      <pc:docMkLst>
        <pc:docMk/>
      </pc:docMkLst>
      <pc:sldChg chg="modSp">
        <pc:chgData name="Cobelli, Bobby" userId="S::0583126743@fema.dhs.gov::e7cc54e0-c43f-4235-a717-6b9e38be4b7c" providerId="AD" clId="Web-{959BE4F8-7BCB-A332-2399-D67F1E0670BD}" dt="2024-04-30T14:54:14.024" v="0" actId="20577"/>
        <pc:sldMkLst>
          <pc:docMk/>
          <pc:sldMk cId="2480642953" sldId="328"/>
        </pc:sldMkLst>
        <pc:spChg chg="mod">
          <ac:chgData name="Cobelli, Bobby" userId="S::0583126743@fema.dhs.gov::e7cc54e0-c43f-4235-a717-6b9e38be4b7c" providerId="AD" clId="Web-{959BE4F8-7BCB-A332-2399-D67F1E0670BD}" dt="2024-04-30T14:54:14.024" v="0" actId="20577"/>
          <ac:spMkLst>
            <pc:docMk/>
            <pc:sldMk cId="2480642953" sldId="328"/>
            <ac:spMk id="2" creationId="{E3080F9C-3DDD-10E8-0218-210BCDD9CA12}"/>
          </ac:spMkLst>
        </pc:spChg>
      </pc:sldChg>
      <pc:sldChg chg="modSp">
        <pc:chgData name="Cobelli, Bobby" userId="S::0583126743@fema.dhs.gov::e7cc54e0-c43f-4235-a717-6b9e38be4b7c" providerId="AD" clId="Web-{959BE4F8-7BCB-A332-2399-D67F1E0670BD}" dt="2024-04-30T14:54:15.446" v="2" actId="20577"/>
        <pc:sldMkLst>
          <pc:docMk/>
          <pc:sldMk cId="669748812" sldId="349"/>
        </pc:sldMkLst>
        <pc:spChg chg="mod">
          <ac:chgData name="Cobelli, Bobby" userId="S::0583126743@fema.dhs.gov::e7cc54e0-c43f-4235-a717-6b9e38be4b7c" providerId="AD" clId="Web-{959BE4F8-7BCB-A332-2399-D67F1E0670BD}" dt="2024-04-30T14:54:15.446" v="2" actId="20577"/>
          <ac:spMkLst>
            <pc:docMk/>
            <pc:sldMk cId="669748812" sldId="349"/>
            <ac:spMk id="2" creationId="{18EC50AA-0E9F-48B6-AA20-014B697A6F50}"/>
          </ac:spMkLst>
        </pc:spChg>
      </pc:sldChg>
      <pc:sldChg chg="modSp">
        <pc:chgData name="Cobelli, Bobby" userId="S::0583126743@fema.dhs.gov::e7cc54e0-c43f-4235-a717-6b9e38be4b7c" providerId="AD" clId="Web-{959BE4F8-7BCB-A332-2399-D67F1E0670BD}" dt="2024-04-30T14:54:20.586" v="4" actId="20577"/>
        <pc:sldMkLst>
          <pc:docMk/>
          <pc:sldMk cId="297594769" sldId="350"/>
        </pc:sldMkLst>
        <pc:spChg chg="mod">
          <ac:chgData name="Cobelli, Bobby" userId="S::0583126743@fema.dhs.gov::e7cc54e0-c43f-4235-a717-6b9e38be4b7c" providerId="AD" clId="Web-{959BE4F8-7BCB-A332-2399-D67F1E0670BD}" dt="2024-04-30T14:54:20.586" v="4" actId="20577"/>
          <ac:spMkLst>
            <pc:docMk/>
            <pc:sldMk cId="297594769" sldId="350"/>
            <ac:spMk id="3" creationId="{A6E727CF-BBC4-42EC-BE21-A6387F352E05}"/>
          </ac:spMkLst>
        </pc:spChg>
      </pc:sldChg>
      <pc:sldChg chg="modSp">
        <pc:chgData name="Cobelli, Bobby" userId="S::0583126743@fema.dhs.gov::e7cc54e0-c43f-4235-a717-6b9e38be4b7c" providerId="AD" clId="Web-{959BE4F8-7BCB-A332-2399-D67F1E0670BD}" dt="2024-04-30T14:54:24.008" v="7" actId="20577"/>
        <pc:sldMkLst>
          <pc:docMk/>
          <pc:sldMk cId="3094051130" sldId="353"/>
        </pc:sldMkLst>
        <pc:spChg chg="mod">
          <ac:chgData name="Cobelli, Bobby" userId="S::0583126743@fema.dhs.gov::e7cc54e0-c43f-4235-a717-6b9e38be4b7c" providerId="AD" clId="Web-{959BE4F8-7BCB-A332-2399-D67F1E0670BD}" dt="2024-04-30T14:54:24.008" v="7" actId="20577"/>
          <ac:spMkLst>
            <pc:docMk/>
            <pc:sldMk cId="3094051130" sldId="353"/>
            <ac:spMk id="2" creationId="{8BDC4499-2975-4C3A-A5FA-B58A8F1DEE80}"/>
          </ac:spMkLst>
        </pc:spChg>
      </pc:sldChg>
      <pc:sldChg chg="modSp">
        <pc:chgData name="Cobelli, Bobby" userId="S::0583126743@fema.dhs.gov::e7cc54e0-c43f-4235-a717-6b9e38be4b7c" providerId="AD" clId="Web-{959BE4F8-7BCB-A332-2399-D67F1E0670BD}" dt="2024-04-30T14:54:24.149" v="8" actId="20577"/>
        <pc:sldMkLst>
          <pc:docMk/>
          <pc:sldMk cId="3764232658" sldId="376"/>
        </pc:sldMkLst>
        <pc:spChg chg="mod">
          <ac:chgData name="Cobelli, Bobby" userId="S::0583126743@fema.dhs.gov::e7cc54e0-c43f-4235-a717-6b9e38be4b7c" providerId="AD" clId="Web-{959BE4F8-7BCB-A332-2399-D67F1E0670BD}" dt="2024-04-30T14:54:24.149" v="8" actId="20577"/>
          <ac:spMkLst>
            <pc:docMk/>
            <pc:sldMk cId="3764232658" sldId="376"/>
            <ac:spMk id="5" creationId="{957E3AB2-7F11-8C88-D5E1-9ECF4973C46E}"/>
          </ac:spMkLst>
        </pc:spChg>
      </pc:sldChg>
      <pc:sldChg chg="modSp">
        <pc:chgData name="Cobelli, Bobby" userId="S::0583126743@fema.dhs.gov::e7cc54e0-c43f-4235-a717-6b9e38be4b7c" providerId="AD" clId="Web-{959BE4F8-7BCB-A332-2399-D67F1E0670BD}" dt="2024-04-30T14:54:20.602" v="5" actId="20577"/>
        <pc:sldMkLst>
          <pc:docMk/>
          <pc:sldMk cId="924161474" sldId="385"/>
        </pc:sldMkLst>
        <pc:spChg chg="mod">
          <ac:chgData name="Cobelli, Bobby" userId="S::0583126743@fema.dhs.gov::e7cc54e0-c43f-4235-a717-6b9e38be4b7c" providerId="AD" clId="Web-{959BE4F8-7BCB-A332-2399-D67F1E0670BD}" dt="2024-04-30T14:54:20.602" v="5" actId="20577"/>
          <ac:spMkLst>
            <pc:docMk/>
            <pc:sldMk cId="924161474" sldId="385"/>
            <ac:spMk id="2" creationId="{93815FC4-8361-4115-8888-978AD2F032AB}"/>
          </ac:spMkLst>
        </pc:spChg>
      </pc:sldChg>
      <pc:sldChg chg="modSp">
        <pc:chgData name="Cobelli, Bobby" userId="S::0583126743@fema.dhs.gov::e7cc54e0-c43f-4235-a717-6b9e38be4b7c" providerId="AD" clId="Web-{959BE4F8-7BCB-A332-2399-D67F1E0670BD}" dt="2024-04-30T14:54:14.508" v="1" actId="20577"/>
        <pc:sldMkLst>
          <pc:docMk/>
          <pc:sldMk cId="3509393294" sldId="425"/>
        </pc:sldMkLst>
        <pc:spChg chg="mod">
          <ac:chgData name="Cobelli, Bobby" userId="S::0583126743@fema.dhs.gov::e7cc54e0-c43f-4235-a717-6b9e38be4b7c" providerId="AD" clId="Web-{959BE4F8-7BCB-A332-2399-D67F1E0670BD}" dt="2024-04-30T14:54:14.508" v="1" actId="20577"/>
          <ac:spMkLst>
            <pc:docMk/>
            <pc:sldMk cId="3509393294" sldId="425"/>
            <ac:spMk id="7" creationId="{601B5E6A-CEFE-4EA1-954B-0895E3D44D46}"/>
          </ac:spMkLst>
        </pc:spChg>
      </pc:sldChg>
      <pc:sldChg chg="modSp">
        <pc:chgData name="Cobelli, Bobby" userId="S::0583126743@fema.dhs.gov::e7cc54e0-c43f-4235-a717-6b9e38be4b7c" providerId="AD" clId="Web-{959BE4F8-7BCB-A332-2399-D67F1E0670BD}" dt="2024-04-30T14:54:21.758" v="6" actId="20577"/>
        <pc:sldMkLst>
          <pc:docMk/>
          <pc:sldMk cId="1256545079" sldId="427"/>
        </pc:sldMkLst>
        <pc:spChg chg="mod">
          <ac:chgData name="Cobelli, Bobby" userId="S::0583126743@fema.dhs.gov::e7cc54e0-c43f-4235-a717-6b9e38be4b7c" providerId="AD" clId="Web-{959BE4F8-7BCB-A332-2399-D67F1E0670BD}" dt="2024-04-30T14:54:21.758" v="6" actId="20577"/>
          <ac:spMkLst>
            <pc:docMk/>
            <pc:sldMk cId="1256545079" sldId="427"/>
            <ac:spMk id="2" creationId="{BC57539D-AF77-7683-753D-C2E2EFA77810}"/>
          </ac:spMkLst>
        </pc:spChg>
      </pc:sldChg>
      <pc:sldChg chg="modSp">
        <pc:chgData name="Cobelli, Bobby" userId="S::0583126743@fema.dhs.gov::e7cc54e0-c43f-4235-a717-6b9e38be4b7c" providerId="AD" clId="Web-{959BE4F8-7BCB-A332-2399-D67F1E0670BD}" dt="2024-04-30T14:54:26.336" v="9" actId="20577"/>
        <pc:sldMkLst>
          <pc:docMk/>
          <pc:sldMk cId="2083189061" sldId="428"/>
        </pc:sldMkLst>
        <pc:spChg chg="mod">
          <ac:chgData name="Cobelli, Bobby" userId="S::0583126743@fema.dhs.gov::e7cc54e0-c43f-4235-a717-6b9e38be4b7c" providerId="AD" clId="Web-{959BE4F8-7BCB-A332-2399-D67F1E0670BD}" dt="2024-04-30T14:54:26.336" v="9" actId="20577"/>
          <ac:spMkLst>
            <pc:docMk/>
            <pc:sldMk cId="2083189061" sldId="428"/>
            <ac:spMk id="7" creationId="{14E5E571-6482-07D3-2C79-18F2B81966FE}"/>
          </ac:spMkLst>
        </pc:spChg>
      </pc:sldChg>
      <pc:sldChg chg="modSp">
        <pc:chgData name="Cobelli, Bobby" userId="S::0583126743@fema.dhs.gov::e7cc54e0-c43f-4235-a717-6b9e38be4b7c" providerId="AD" clId="Web-{959BE4F8-7BCB-A332-2399-D67F1E0670BD}" dt="2024-04-30T14:54:18.149" v="3" actId="20577"/>
        <pc:sldMkLst>
          <pc:docMk/>
          <pc:sldMk cId="2764703955" sldId="429"/>
        </pc:sldMkLst>
        <pc:spChg chg="mod">
          <ac:chgData name="Cobelli, Bobby" userId="S::0583126743@fema.dhs.gov::e7cc54e0-c43f-4235-a717-6b9e38be4b7c" providerId="AD" clId="Web-{959BE4F8-7BCB-A332-2399-D67F1E0670BD}" dt="2024-04-30T14:54:18.149" v="3" actId="20577"/>
          <ac:spMkLst>
            <pc:docMk/>
            <pc:sldMk cId="2764703955" sldId="429"/>
            <ac:spMk id="2" creationId="{DE50093A-BB0B-4CC4-0048-243FB7936B97}"/>
          </ac:spMkLst>
        </pc:spChg>
      </pc:sldChg>
    </pc:docChg>
  </pc:docChgLst>
  <pc:docChgLst>
    <pc:chgData name="Julia Weeks" userId="15e19876-d8cd-4fb8-a178-60d7be33e969" providerId="ADAL" clId="{533712E2-5CCE-4339-B16F-60C1E39FC63A}"/>
    <pc:docChg chg="sldOrd">
      <pc:chgData name="Julia Weeks" userId="15e19876-d8cd-4fb8-a178-60d7be33e969" providerId="ADAL" clId="{533712E2-5CCE-4339-B16F-60C1E39FC63A}" dt="2023-09-14T15:55:28.365" v="0" actId="20578"/>
      <pc:docMkLst>
        <pc:docMk/>
      </pc:docMkLst>
      <pc:sldChg chg="ord">
        <pc:chgData name="Julia Weeks" userId="15e19876-d8cd-4fb8-a178-60d7be33e969" providerId="ADAL" clId="{533712E2-5CCE-4339-B16F-60C1E39FC63A}" dt="2023-09-14T15:55:28.365" v="0" actId="20578"/>
        <pc:sldMkLst>
          <pc:docMk/>
          <pc:sldMk cId="1256545079" sldId="427"/>
        </pc:sldMkLst>
      </pc:sldChg>
    </pc:docChg>
  </pc:docChgLst>
  <pc:docChgLst>
    <pc:chgData name="Sean McIver" userId="S::smciver@bloomsburie.com::499cbfd1-739c-47a8-8d54-9c7cb3e69d57" providerId="AD" clId="Web-{FFEE3B6B-1A79-2CC6-7E54-20A98D910FB0}"/>
    <pc:docChg chg="modSld">
      <pc:chgData name="Sean McIver" userId="S::smciver@bloomsburie.com::499cbfd1-739c-47a8-8d54-9c7cb3e69d57" providerId="AD" clId="Web-{FFEE3B6B-1A79-2CC6-7E54-20A98D910FB0}" dt="2023-10-19T16:17:11.994" v="11"/>
      <pc:docMkLst>
        <pc:docMk/>
      </pc:docMkLst>
      <pc:sldChg chg="modNotes">
        <pc:chgData name="Sean McIver" userId="S::smciver@bloomsburie.com::499cbfd1-739c-47a8-8d54-9c7cb3e69d57" providerId="AD" clId="Web-{FFEE3B6B-1A79-2CC6-7E54-20A98D910FB0}" dt="2023-10-19T16:16:40.399" v="5"/>
        <pc:sldMkLst>
          <pc:docMk/>
          <pc:sldMk cId="2480642953" sldId="328"/>
        </pc:sldMkLst>
      </pc:sldChg>
      <pc:sldChg chg="modNotes">
        <pc:chgData name="Sean McIver" userId="S::smciver@bloomsburie.com::499cbfd1-739c-47a8-8d54-9c7cb3e69d57" providerId="AD" clId="Web-{FFEE3B6B-1A79-2CC6-7E54-20A98D910FB0}" dt="2023-10-19T16:16:49.852" v="9"/>
        <pc:sldMkLst>
          <pc:docMk/>
          <pc:sldMk cId="3509393294" sldId="425"/>
        </pc:sldMkLst>
      </pc:sldChg>
      <pc:sldChg chg="modNotes">
        <pc:chgData name="Sean McIver" userId="S::smciver@bloomsburie.com::499cbfd1-739c-47a8-8d54-9c7cb3e69d57" providerId="AD" clId="Web-{FFEE3B6B-1A79-2CC6-7E54-20A98D910FB0}" dt="2023-10-19T16:17:11.994" v="11"/>
        <pc:sldMkLst>
          <pc:docMk/>
          <pc:sldMk cId="707169143" sldId="426"/>
        </pc:sldMkLst>
      </pc:sldChg>
    </pc:docChg>
  </pc:docChgLst>
  <pc:docChgLst>
    <pc:chgData name="Kim Santiago" userId="4b362663-76cb-47d1-bd79-4bd99be769b1" providerId="ADAL" clId="{4016C4BB-CC01-4955-83F1-D81EFFB9959A}"/>
    <pc:docChg chg="undo custSel modSld modMainMaster">
      <pc:chgData name="Kim Santiago" userId="4b362663-76cb-47d1-bd79-4bd99be769b1" providerId="ADAL" clId="{4016C4BB-CC01-4955-83F1-D81EFFB9959A}" dt="2024-03-07T17:47:46.247" v="72" actId="962"/>
      <pc:docMkLst>
        <pc:docMk/>
      </pc:docMkLst>
      <pc:sldChg chg="delSp mod">
        <pc:chgData name="Kim Santiago" userId="4b362663-76cb-47d1-bd79-4bd99be769b1" providerId="ADAL" clId="{4016C4BB-CC01-4955-83F1-D81EFFB9959A}" dt="2024-03-07T15:00:43.818" v="57" actId="478"/>
        <pc:sldMkLst>
          <pc:docMk/>
          <pc:sldMk cId="2480642953" sldId="328"/>
        </pc:sldMkLst>
        <pc:spChg chg="del">
          <ac:chgData name="Kim Santiago" userId="4b362663-76cb-47d1-bd79-4bd99be769b1" providerId="ADAL" clId="{4016C4BB-CC01-4955-83F1-D81EFFB9959A}" dt="2024-03-07T15:00:43.818" v="57" actId="478"/>
          <ac:spMkLst>
            <pc:docMk/>
            <pc:sldMk cId="2480642953" sldId="328"/>
            <ac:spMk id="5" creationId="{F6291EDD-E85B-FE68-545A-BAA68D7AA014}"/>
          </ac:spMkLst>
        </pc:spChg>
      </pc:sldChg>
      <pc:sldChg chg="delSp mod">
        <pc:chgData name="Kim Santiago" userId="4b362663-76cb-47d1-bd79-4bd99be769b1" providerId="ADAL" clId="{4016C4BB-CC01-4955-83F1-D81EFFB9959A}" dt="2024-03-07T15:00:57.140" v="59" actId="478"/>
        <pc:sldMkLst>
          <pc:docMk/>
          <pc:sldMk cId="669748812" sldId="349"/>
        </pc:sldMkLst>
        <pc:spChg chg="del">
          <ac:chgData name="Kim Santiago" userId="4b362663-76cb-47d1-bd79-4bd99be769b1" providerId="ADAL" clId="{4016C4BB-CC01-4955-83F1-D81EFFB9959A}" dt="2024-03-07T15:00:57.140" v="59" actId="478"/>
          <ac:spMkLst>
            <pc:docMk/>
            <pc:sldMk cId="669748812" sldId="349"/>
            <ac:spMk id="5" creationId="{268384D5-57EC-463E-9F3A-0862EAEFE88A}"/>
          </ac:spMkLst>
        </pc:spChg>
      </pc:sldChg>
      <pc:sldChg chg="delSp mod">
        <pc:chgData name="Kim Santiago" userId="4b362663-76cb-47d1-bd79-4bd99be769b1" providerId="ADAL" clId="{4016C4BB-CC01-4955-83F1-D81EFFB9959A}" dt="2024-03-07T15:01:12.091" v="62" actId="478"/>
        <pc:sldMkLst>
          <pc:docMk/>
          <pc:sldMk cId="297594769" sldId="350"/>
        </pc:sldMkLst>
        <pc:spChg chg="del">
          <ac:chgData name="Kim Santiago" userId="4b362663-76cb-47d1-bd79-4bd99be769b1" providerId="ADAL" clId="{4016C4BB-CC01-4955-83F1-D81EFFB9959A}" dt="2024-03-07T15:01:12.091" v="62" actId="478"/>
          <ac:spMkLst>
            <pc:docMk/>
            <pc:sldMk cId="297594769" sldId="350"/>
            <ac:spMk id="5" creationId="{030B8860-A611-4549-BDAE-656B57B69706}"/>
          </ac:spMkLst>
        </pc:spChg>
      </pc:sldChg>
      <pc:sldChg chg="delSp mod">
        <pc:chgData name="Kim Santiago" userId="4b362663-76cb-47d1-bd79-4bd99be769b1" providerId="ADAL" clId="{4016C4BB-CC01-4955-83F1-D81EFFB9959A}" dt="2024-03-07T15:01:08.873" v="61" actId="478"/>
        <pc:sldMkLst>
          <pc:docMk/>
          <pc:sldMk cId="2340166730" sldId="352"/>
        </pc:sldMkLst>
        <pc:spChg chg="del">
          <ac:chgData name="Kim Santiago" userId="4b362663-76cb-47d1-bd79-4bd99be769b1" providerId="ADAL" clId="{4016C4BB-CC01-4955-83F1-D81EFFB9959A}" dt="2024-03-07T15:01:08.873" v="61" actId="478"/>
          <ac:spMkLst>
            <pc:docMk/>
            <pc:sldMk cId="2340166730" sldId="352"/>
            <ac:spMk id="5" creationId="{D5012F95-29D6-497C-ABC3-5E0CE3561E89}"/>
          </ac:spMkLst>
        </pc:spChg>
      </pc:sldChg>
      <pc:sldChg chg="delSp mod">
        <pc:chgData name="Kim Santiago" userId="4b362663-76cb-47d1-bd79-4bd99be769b1" providerId="ADAL" clId="{4016C4BB-CC01-4955-83F1-D81EFFB9959A}" dt="2024-03-07T15:01:28.994" v="66" actId="478"/>
        <pc:sldMkLst>
          <pc:docMk/>
          <pc:sldMk cId="3094051130" sldId="353"/>
        </pc:sldMkLst>
        <pc:spChg chg="del">
          <ac:chgData name="Kim Santiago" userId="4b362663-76cb-47d1-bd79-4bd99be769b1" providerId="ADAL" clId="{4016C4BB-CC01-4955-83F1-D81EFFB9959A}" dt="2024-03-07T15:01:28.994" v="66" actId="478"/>
          <ac:spMkLst>
            <pc:docMk/>
            <pc:sldMk cId="3094051130" sldId="353"/>
            <ac:spMk id="5" creationId="{9430DE19-EF8C-46D5-AAF7-EF3144C728B9}"/>
          </ac:spMkLst>
        </pc:spChg>
      </pc:sldChg>
      <pc:sldChg chg="delSp mod">
        <pc:chgData name="Kim Santiago" userId="4b362663-76cb-47d1-bd79-4bd99be769b1" providerId="ADAL" clId="{4016C4BB-CC01-4955-83F1-D81EFFB9959A}" dt="2024-03-07T15:01:32.999" v="67" actId="478"/>
        <pc:sldMkLst>
          <pc:docMk/>
          <pc:sldMk cId="3764232658" sldId="376"/>
        </pc:sldMkLst>
        <pc:spChg chg="del">
          <ac:chgData name="Kim Santiago" userId="4b362663-76cb-47d1-bd79-4bd99be769b1" providerId="ADAL" clId="{4016C4BB-CC01-4955-83F1-D81EFFB9959A}" dt="2024-03-07T15:01:32.999" v="67" actId="478"/>
          <ac:spMkLst>
            <pc:docMk/>
            <pc:sldMk cId="3764232658" sldId="376"/>
            <ac:spMk id="3" creationId="{49CF53D1-1D19-4FAA-95FD-963DB7344D6C}"/>
          </ac:spMkLst>
        </pc:spChg>
      </pc:sldChg>
      <pc:sldChg chg="delSp mod">
        <pc:chgData name="Kim Santiago" userId="4b362663-76cb-47d1-bd79-4bd99be769b1" providerId="ADAL" clId="{4016C4BB-CC01-4955-83F1-D81EFFB9959A}" dt="2024-03-07T15:01:16.504" v="63" actId="478"/>
        <pc:sldMkLst>
          <pc:docMk/>
          <pc:sldMk cId="924161474" sldId="385"/>
        </pc:sldMkLst>
        <pc:spChg chg="del">
          <ac:chgData name="Kim Santiago" userId="4b362663-76cb-47d1-bd79-4bd99be769b1" providerId="ADAL" clId="{4016C4BB-CC01-4955-83F1-D81EFFB9959A}" dt="2024-03-07T15:01:16.504" v="63" actId="478"/>
          <ac:spMkLst>
            <pc:docMk/>
            <pc:sldMk cId="924161474" sldId="385"/>
            <ac:spMk id="5" creationId="{DC5C9167-6324-42F9-AA9F-DB242628D664}"/>
          </ac:spMkLst>
        </pc:spChg>
      </pc:sldChg>
      <pc:sldChg chg="delSp mod">
        <pc:chgData name="Kim Santiago" userId="4b362663-76cb-47d1-bd79-4bd99be769b1" providerId="ADAL" clId="{4016C4BB-CC01-4955-83F1-D81EFFB9959A}" dt="2024-03-07T15:01:25.013" v="65" actId="478"/>
        <pc:sldMkLst>
          <pc:docMk/>
          <pc:sldMk cId="1142152747" sldId="387"/>
        </pc:sldMkLst>
        <pc:spChg chg="del">
          <ac:chgData name="Kim Santiago" userId="4b362663-76cb-47d1-bd79-4bd99be769b1" providerId="ADAL" clId="{4016C4BB-CC01-4955-83F1-D81EFFB9959A}" dt="2024-03-07T15:01:25.013" v="65" actId="478"/>
          <ac:spMkLst>
            <pc:docMk/>
            <pc:sldMk cId="1142152747" sldId="387"/>
            <ac:spMk id="5" creationId="{720A7D19-4E3E-48D6-BE2D-003142C031D5}"/>
          </ac:spMkLst>
        </pc:spChg>
      </pc:sldChg>
      <pc:sldChg chg="delSp mod">
        <pc:chgData name="Kim Santiago" userId="4b362663-76cb-47d1-bd79-4bd99be769b1" providerId="ADAL" clId="{4016C4BB-CC01-4955-83F1-D81EFFB9959A}" dt="2024-03-07T15:00:50.624" v="58" actId="478"/>
        <pc:sldMkLst>
          <pc:docMk/>
          <pc:sldMk cId="3509393294" sldId="425"/>
        </pc:sldMkLst>
        <pc:spChg chg="del">
          <ac:chgData name="Kim Santiago" userId="4b362663-76cb-47d1-bd79-4bd99be769b1" providerId="ADAL" clId="{4016C4BB-CC01-4955-83F1-D81EFFB9959A}" dt="2024-03-07T15:00:50.624" v="58" actId="478"/>
          <ac:spMkLst>
            <pc:docMk/>
            <pc:sldMk cId="3509393294" sldId="425"/>
            <ac:spMk id="5" creationId="{C73901E9-ED40-E2ED-473B-94DF7872DF0B}"/>
          </ac:spMkLst>
        </pc:spChg>
      </pc:sldChg>
      <pc:sldChg chg="delSp mod">
        <pc:chgData name="Kim Santiago" userId="4b362663-76cb-47d1-bd79-4bd99be769b1" providerId="ADAL" clId="{4016C4BB-CC01-4955-83F1-D81EFFB9959A}" dt="2024-03-07T15:01:20.179" v="64" actId="478"/>
        <pc:sldMkLst>
          <pc:docMk/>
          <pc:sldMk cId="1256545079" sldId="427"/>
        </pc:sldMkLst>
        <pc:spChg chg="del">
          <ac:chgData name="Kim Santiago" userId="4b362663-76cb-47d1-bd79-4bd99be769b1" providerId="ADAL" clId="{4016C4BB-CC01-4955-83F1-D81EFFB9959A}" dt="2024-03-07T15:01:20.179" v="64" actId="478"/>
          <ac:spMkLst>
            <pc:docMk/>
            <pc:sldMk cId="1256545079" sldId="427"/>
            <ac:spMk id="5" creationId="{FDF04491-208F-6644-361E-75639D00A3CA}"/>
          </ac:spMkLst>
        </pc:spChg>
      </pc:sldChg>
      <pc:sldChg chg="delSp modSp mod">
        <pc:chgData name="Kim Santiago" userId="4b362663-76cb-47d1-bd79-4bd99be769b1" providerId="ADAL" clId="{4016C4BB-CC01-4955-83F1-D81EFFB9959A}" dt="2024-03-07T17:47:46.247" v="72" actId="962"/>
        <pc:sldMkLst>
          <pc:docMk/>
          <pc:sldMk cId="2083189061" sldId="428"/>
        </pc:sldMkLst>
        <pc:spChg chg="del">
          <ac:chgData name="Kim Santiago" userId="4b362663-76cb-47d1-bd79-4bd99be769b1" providerId="ADAL" clId="{4016C4BB-CC01-4955-83F1-D81EFFB9959A}" dt="2024-03-07T15:01:36.015" v="68" actId="478"/>
          <ac:spMkLst>
            <pc:docMk/>
            <pc:sldMk cId="2083189061" sldId="428"/>
            <ac:spMk id="3" creationId="{FFB184B8-320F-EE42-4E50-0B375ADB4D4F}"/>
          </ac:spMkLst>
        </pc:spChg>
        <pc:spChg chg="mod">
          <ac:chgData name="Kim Santiago" userId="4b362663-76cb-47d1-bd79-4bd99be769b1" providerId="ADAL" clId="{4016C4BB-CC01-4955-83F1-D81EFFB9959A}" dt="2024-03-07T17:47:35.483" v="71" actId="14100"/>
          <ac:spMkLst>
            <pc:docMk/>
            <pc:sldMk cId="2083189061" sldId="428"/>
            <ac:spMk id="6" creationId="{10F18235-89F8-BE6C-203D-1AAEDA5D3145}"/>
          </ac:spMkLst>
        </pc:spChg>
        <pc:spChg chg="mod">
          <ac:chgData name="Kim Santiago" userId="4b362663-76cb-47d1-bd79-4bd99be769b1" providerId="ADAL" clId="{4016C4BB-CC01-4955-83F1-D81EFFB9959A}" dt="2024-03-07T17:47:46.247" v="72" actId="962"/>
          <ac:spMkLst>
            <pc:docMk/>
            <pc:sldMk cId="2083189061" sldId="428"/>
            <ac:spMk id="7" creationId="{14E5E571-6482-07D3-2C79-18F2B81966FE}"/>
          </ac:spMkLst>
        </pc:spChg>
      </pc:sldChg>
      <pc:sldChg chg="delSp mod">
        <pc:chgData name="Kim Santiago" userId="4b362663-76cb-47d1-bd79-4bd99be769b1" providerId="ADAL" clId="{4016C4BB-CC01-4955-83F1-D81EFFB9959A}" dt="2024-03-07T15:01:03.798" v="60" actId="478"/>
        <pc:sldMkLst>
          <pc:docMk/>
          <pc:sldMk cId="2764703955" sldId="429"/>
        </pc:sldMkLst>
        <pc:spChg chg="del">
          <ac:chgData name="Kim Santiago" userId="4b362663-76cb-47d1-bd79-4bd99be769b1" providerId="ADAL" clId="{4016C4BB-CC01-4955-83F1-D81EFFB9959A}" dt="2024-03-07T15:01:03.798" v="60" actId="478"/>
          <ac:spMkLst>
            <pc:docMk/>
            <pc:sldMk cId="2764703955" sldId="429"/>
            <ac:spMk id="5" creationId="{B759E265-3500-074F-DB64-7FBB170E0252}"/>
          </ac:spMkLst>
        </pc:spChg>
      </pc:sldChg>
      <pc:sldMasterChg chg="delSp mod modSldLayout">
        <pc:chgData name="Kim Santiago" userId="4b362663-76cb-47d1-bd79-4bd99be769b1" providerId="ADAL" clId="{4016C4BB-CC01-4955-83F1-D81EFFB9959A}" dt="2024-03-07T15:23:25.831" v="69" actId="14826"/>
        <pc:sldMasterMkLst>
          <pc:docMk/>
          <pc:sldMasterMk cId="653636983" sldId="2147483648"/>
        </pc:sldMasterMkLst>
        <pc:spChg chg="del">
          <ac:chgData name="Kim Santiago" userId="4b362663-76cb-47d1-bd79-4bd99be769b1" providerId="ADAL" clId="{4016C4BB-CC01-4955-83F1-D81EFFB9959A}" dt="2024-03-07T14:57:37.375" v="0" actId="478"/>
          <ac:spMkLst>
            <pc:docMk/>
            <pc:sldMasterMk cId="653636983" sldId="2147483648"/>
            <ac:spMk id="11" creationId="{00000000-0000-0000-0000-000000000000}"/>
          </ac:spMkLst>
        </pc:spChg>
        <pc:sldLayoutChg chg="delSp mod">
          <pc:chgData name="Kim Santiago" userId="4b362663-76cb-47d1-bd79-4bd99be769b1" providerId="ADAL" clId="{4016C4BB-CC01-4955-83F1-D81EFFB9959A}" dt="2024-03-07T14:58:21.610" v="8" actId="478"/>
          <pc:sldLayoutMkLst>
            <pc:docMk/>
            <pc:sldMasterMk cId="653636983" sldId="2147483648"/>
            <pc:sldLayoutMk cId="311397461" sldId="2147483650"/>
          </pc:sldLayoutMkLst>
          <pc:spChg chg="del">
            <ac:chgData name="Kim Santiago" userId="4b362663-76cb-47d1-bd79-4bd99be769b1" providerId="ADAL" clId="{4016C4BB-CC01-4955-83F1-D81EFFB9959A}" dt="2024-03-07T14:58:21.610" v="8" actId="478"/>
            <ac:spMkLst>
              <pc:docMk/>
              <pc:sldMasterMk cId="653636983" sldId="2147483648"/>
              <pc:sldLayoutMk cId="311397461" sldId="2147483650"/>
              <ac:spMk id="15" creationId="{DD99A83E-845A-484A-843A-24FDEA183558}"/>
            </ac:spMkLst>
          </pc:spChg>
          <pc:picChg chg="del">
            <ac:chgData name="Kim Santiago" userId="4b362663-76cb-47d1-bd79-4bd99be769b1" providerId="ADAL" clId="{4016C4BB-CC01-4955-83F1-D81EFFB9959A}" dt="2024-03-07T14:58:19.646" v="7" actId="478"/>
            <ac:picMkLst>
              <pc:docMk/>
              <pc:sldMasterMk cId="653636983" sldId="2147483648"/>
              <pc:sldLayoutMk cId="311397461" sldId="2147483650"/>
              <ac:picMk id="3" creationId="{818619E4-EB49-D04C-9F79-4BB3758FD4C9}"/>
            </ac:picMkLst>
          </pc:picChg>
        </pc:sldLayoutChg>
        <pc:sldLayoutChg chg="delSp modSp mod">
          <pc:chgData name="Kim Santiago" userId="4b362663-76cb-47d1-bd79-4bd99be769b1" providerId="ADAL" clId="{4016C4BB-CC01-4955-83F1-D81EFFB9959A}" dt="2024-03-07T14:58:41.132" v="16" actId="478"/>
          <pc:sldLayoutMkLst>
            <pc:docMk/>
            <pc:sldMasterMk cId="653636983" sldId="2147483648"/>
            <pc:sldLayoutMk cId="151882129" sldId="2147483651"/>
          </pc:sldLayoutMkLst>
          <pc:spChg chg="del mod">
            <ac:chgData name="Kim Santiago" userId="4b362663-76cb-47d1-bd79-4bd99be769b1" providerId="ADAL" clId="{4016C4BB-CC01-4955-83F1-D81EFFB9959A}" dt="2024-03-07T14:58:40.065" v="15" actId="478"/>
            <ac:spMkLst>
              <pc:docMk/>
              <pc:sldMasterMk cId="653636983" sldId="2147483648"/>
              <pc:sldLayoutMk cId="151882129" sldId="2147483651"/>
              <ac:spMk id="4" creationId="{8CDF2BF6-D194-1343-93BA-82E52542D36B}"/>
            </ac:spMkLst>
          </pc:spChg>
          <pc:spChg chg="del">
            <ac:chgData name="Kim Santiago" userId="4b362663-76cb-47d1-bd79-4bd99be769b1" providerId="ADAL" clId="{4016C4BB-CC01-4955-83F1-D81EFFB9959A}" dt="2024-03-07T14:58:41.132" v="16" actId="478"/>
            <ac:spMkLst>
              <pc:docMk/>
              <pc:sldMasterMk cId="653636983" sldId="2147483648"/>
              <pc:sldLayoutMk cId="151882129" sldId="2147483651"/>
              <ac:spMk id="7" creationId="{CC62EF53-F675-B345-BC80-8CCA23A8FCD2}"/>
            </ac:spMkLst>
          </pc:spChg>
          <pc:picChg chg="del">
            <ac:chgData name="Kim Santiago" userId="4b362663-76cb-47d1-bd79-4bd99be769b1" providerId="ADAL" clId="{4016C4BB-CC01-4955-83F1-D81EFFB9959A}" dt="2024-03-07T14:58:36.626" v="13" actId="478"/>
            <ac:picMkLst>
              <pc:docMk/>
              <pc:sldMasterMk cId="653636983" sldId="2147483648"/>
              <pc:sldLayoutMk cId="151882129" sldId="2147483651"/>
              <ac:picMk id="10" creationId="{EB4236FD-D275-D549-B0E5-35B58EAE678A}"/>
            </ac:picMkLst>
          </pc:picChg>
        </pc:sldLayoutChg>
        <pc:sldLayoutChg chg="delSp mod">
          <pc:chgData name="Kim Santiago" userId="4b362663-76cb-47d1-bd79-4bd99be769b1" providerId="ADAL" clId="{4016C4BB-CC01-4955-83F1-D81EFFB9959A}" dt="2024-03-07T14:58:53.568" v="21" actId="478"/>
          <pc:sldLayoutMkLst>
            <pc:docMk/>
            <pc:sldMasterMk cId="653636983" sldId="2147483648"/>
            <pc:sldLayoutMk cId="1891941038" sldId="2147483652"/>
          </pc:sldLayoutMkLst>
          <pc:spChg chg="del">
            <ac:chgData name="Kim Santiago" userId="4b362663-76cb-47d1-bd79-4bd99be769b1" providerId="ADAL" clId="{4016C4BB-CC01-4955-83F1-D81EFFB9959A}" dt="2024-03-07T14:58:53.568" v="21" actId="478"/>
            <ac:spMkLst>
              <pc:docMk/>
              <pc:sldMasterMk cId="653636983" sldId="2147483648"/>
              <pc:sldLayoutMk cId="1891941038" sldId="2147483652"/>
              <ac:spMk id="9" creationId="{780EFCB7-513F-8445-B833-1531FD238BAB}"/>
            </ac:spMkLst>
          </pc:spChg>
          <pc:picChg chg="del">
            <ac:chgData name="Kim Santiago" userId="4b362663-76cb-47d1-bd79-4bd99be769b1" providerId="ADAL" clId="{4016C4BB-CC01-4955-83F1-D81EFFB9959A}" dt="2024-03-07T14:58:51.870" v="20" actId="478"/>
            <ac:picMkLst>
              <pc:docMk/>
              <pc:sldMasterMk cId="653636983" sldId="2147483648"/>
              <pc:sldLayoutMk cId="1891941038" sldId="2147483652"/>
              <ac:picMk id="2" creationId="{997D08CA-5D47-80C8-DD42-3B2336EEE074}"/>
            </ac:picMkLst>
          </pc:picChg>
        </pc:sldLayoutChg>
        <pc:sldLayoutChg chg="delSp mod">
          <pc:chgData name="Kim Santiago" userId="4b362663-76cb-47d1-bd79-4bd99be769b1" providerId="ADAL" clId="{4016C4BB-CC01-4955-83F1-D81EFFB9959A}" dt="2024-03-07T14:59:09.339" v="25" actId="478"/>
          <pc:sldLayoutMkLst>
            <pc:docMk/>
            <pc:sldMasterMk cId="653636983" sldId="2147483648"/>
            <pc:sldLayoutMk cId="1460617192" sldId="2147483653"/>
          </pc:sldLayoutMkLst>
          <pc:spChg chg="del">
            <ac:chgData name="Kim Santiago" userId="4b362663-76cb-47d1-bd79-4bd99be769b1" providerId="ADAL" clId="{4016C4BB-CC01-4955-83F1-D81EFFB9959A}" dt="2024-03-07T14:59:05.345" v="24" actId="478"/>
            <ac:spMkLst>
              <pc:docMk/>
              <pc:sldMasterMk cId="653636983" sldId="2147483648"/>
              <pc:sldLayoutMk cId="1460617192" sldId="2147483653"/>
              <ac:spMk id="11" creationId="{4F15D596-468E-7240-AEF9-BE74880DA9D6}"/>
            </ac:spMkLst>
          </pc:spChg>
          <pc:picChg chg="del">
            <ac:chgData name="Kim Santiago" userId="4b362663-76cb-47d1-bd79-4bd99be769b1" providerId="ADAL" clId="{4016C4BB-CC01-4955-83F1-D81EFFB9959A}" dt="2024-03-07T14:59:09.339" v="25" actId="478"/>
            <ac:picMkLst>
              <pc:docMk/>
              <pc:sldMasterMk cId="653636983" sldId="2147483648"/>
              <pc:sldLayoutMk cId="1460617192" sldId="2147483653"/>
              <ac:picMk id="2" creationId="{CD9E77CF-9BC1-1E63-5ED1-D0EA13D5DF1D}"/>
            </ac:picMkLst>
          </pc:picChg>
        </pc:sldLayoutChg>
        <pc:sldLayoutChg chg="delSp mod">
          <pc:chgData name="Kim Santiago" userId="4b362663-76cb-47d1-bd79-4bd99be769b1" providerId="ADAL" clId="{4016C4BB-CC01-4955-83F1-D81EFFB9959A}" dt="2024-03-07T14:59:38.902" v="32" actId="478"/>
          <pc:sldLayoutMkLst>
            <pc:docMk/>
            <pc:sldMasterMk cId="653636983" sldId="2147483648"/>
            <pc:sldLayoutMk cId="3199421114" sldId="2147483654"/>
          </pc:sldLayoutMkLst>
          <pc:spChg chg="del">
            <ac:chgData name="Kim Santiago" userId="4b362663-76cb-47d1-bd79-4bd99be769b1" providerId="ADAL" clId="{4016C4BB-CC01-4955-83F1-D81EFFB9959A}" dt="2024-03-07T14:59:38.902" v="32" actId="478"/>
            <ac:spMkLst>
              <pc:docMk/>
              <pc:sldMasterMk cId="653636983" sldId="2147483648"/>
              <pc:sldLayoutMk cId="3199421114" sldId="2147483654"/>
              <ac:spMk id="9" creationId="{7E97B94E-42E6-4544-9EC8-17245821AA52}"/>
            </ac:spMkLst>
          </pc:spChg>
          <pc:picChg chg="del">
            <ac:chgData name="Kim Santiago" userId="4b362663-76cb-47d1-bd79-4bd99be769b1" providerId="ADAL" clId="{4016C4BB-CC01-4955-83F1-D81EFFB9959A}" dt="2024-03-07T14:59:37.427" v="31" actId="478"/>
            <ac:picMkLst>
              <pc:docMk/>
              <pc:sldMasterMk cId="653636983" sldId="2147483648"/>
              <pc:sldLayoutMk cId="3199421114" sldId="2147483654"/>
              <ac:picMk id="2" creationId="{07E5AF3D-49BD-DD5E-6C6C-69B195D55F22}"/>
            </ac:picMkLst>
          </pc:picChg>
        </pc:sldLayoutChg>
        <pc:sldLayoutChg chg="delSp mod">
          <pc:chgData name="Kim Santiago" userId="4b362663-76cb-47d1-bd79-4bd99be769b1" providerId="ADAL" clId="{4016C4BB-CC01-4955-83F1-D81EFFB9959A}" dt="2024-03-07T15:00:22.669" v="52" actId="478"/>
          <pc:sldLayoutMkLst>
            <pc:docMk/>
            <pc:sldMasterMk cId="653636983" sldId="2147483648"/>
            <pc:sldLayoutMk cId="3367621098" sldId="2147483657"/>
          </pc:sldLayoutMkLst>
          <pc:spChg chg="del">
            <ac:chgData name="Kim Santiago" userId="4b362663-76cb-47d1-bd79-4bd99be769b1" providerId="ADAL" clId="{4016C4BB-CC01-4955-83F1-D81EFFB9959A}" dt="2024-03-07T15:00:22.669" v="52" actId="478"/>
            <ac:spMkLst>
              <pc:docMk/>
              <pc:sldMasterMk cId="653636983" sldId="2147483648"/>
              <pc:sldLayoutMk cId="3367621098" sldId="2147483657"/>
              <ac:spMk id="10" creationId="{614777EF-720C-A944-907E-CE1C292CBCD5}"/>
            </ac:spMkLst>
          </pc:spChg>
          <pc:picChg chg="del">
            <ac:chgData name="Kim Santiago" userId="4b362663-76cb-47d1-bd79-4bd99be769b1" providerId="ADAL" clId="{4016C4BB-CC01-4955-83F1-D81EFFB9959A}" dt="2024-03-07T15:00:18.807" v="51" actId="478"/>
            <ac:picMkLst>
              <pc:docMk/>
              <pc:sldMasterMk cId="653636983" sldId="2147483648"/>
              <pc:sldLayoutMk cId="3367621098" sldId="2147483657"/>
              <ac:picMk id="3" creationId="{115D0E1C-E18D-0945-D9D3-D1B45ECBAA2E}"/>
            </ac:picMkLst>
          </pc:picChg>
        </pc:sldLayoutChg>
        <pc:sldLayoutChg chg="delSp mod">
          <pc:chgData name="Kim Santiago" userId="4b362663-76cb-47d1-bd79-4bd99be769b1" providerId="ADAL" clId="{4016C4BB-CC01-4955-83F1-D81EFFB9959A}" dt="2024-03-07T14:59:55.608" v="40" actId="478"/>
          <pc:sldLayoutMkLst>
            <pc:docMk/>
            <pc:sldMasterMk cId="653636983" sldId="2147483648"/>
            <pc:sldLayoutMk cId="3441524712" sldId="2147483658"/>
          </pc:sldLayoutMkLst>
          <pc:spChg chg="del">
            <ac:chgData name="Kim Santiago" userId="4b362663-76cb-47d1-bd79-4bd99be769b1" providerId="ADAL" clId="{4016C4BB-CC01-4955-83F1-D81EFFB9959A}" dt="2024-03-07T14:59:55.608" v="40" actId="478"/>
            <ac:spMkLst>
              <pc:docMk/>
              <pc:sldMasterMk cId="653636983" sldId="2147483648"/>
              <pc:sldLayoutMk cId="3441524712" sldId="2147483658"/>
              <ac:spMk id="9" creationId="{B997A94B-DC6C-EB4F-A0EF-FAB78028964D}"/>
            </ac:spMkLst>
          </pc:spChg>
          <pc:picChg chg="del">
            <ac:chgData name="Kim Santiago" userId="4b362663-76cb-47d1-bd79-4bd99be769b1" providerId="ADAL" clId="{4016C4BB-CC01-4955-83F1-D81EFFB9959A}" dt="2024-03-07T14:59:53.930" v="39" actId="478"/>
            <ac:picMkLst>
              <pc:docMk/>
              <pc:sldMasterMk cId="653636983" sldId="2147483648"/>
              <pc:sldLayoutMk cId="3441524712" sldId="2147483658"/>
              <ac:picMk id="2" creationId="{60D3C059-D12F-B492-EBBC-87D2C3AF1FDE}"/>
            </ac:picMkLst>
          </pc:picChg>
        </pc:sldLayoutChg>
        <pc:sldLayoutChg chg="delSp mod">
          <pc:chgData name="Kim Santiago" userId="4b362663-76cb-47d1-bd79-4bd99be769b1" providerId="ADAL" clId="{4016C4BB-CC01-4955-83F1-D81EFFB9959A}" dt="2024-03-07T14:59:47.537" v="36" actId="478"/>
          <pc:sldLayoutMkLst>
            <pc:docMk/>
            <pc:sldMasterMk cId="653636983" sldId="2147483648"/>
            <pc:sldLayoutMk cId="3177896320" sldId="2147483659"/>
          </pc:sldLayoutMkLst>
          <pc:spChg chg="del">
            <ac:chgData name="Kim Santiago" userId="4b362663-76cb-47d1-bd79-4bd99be769b1" providerId="ADAL" clId="{4016C4BB-CC01-4955-83F1-D81EFFB9959A}" dt="2024-03-07T14:59:47.537" v="36" actId="478"/>
            <ac:spMkLst>
              <pc:docMk/>
              <pc:sldMasterMk cId="653636983" sldId="2147483648"/>
              <pc:sldLayoutMk cId="3177896320" sldId="2147483659"/>
              <ac:spMk id="8" creationId="{7C9FD575-3B71-D545-976A-C7A029B05238}"/>
            </ac:spMkLst>
          </pc:spChg>
          <pc:picChg chg="del">
            <ac:chgData name="Kim Santiago" userId="4b362663-76cb-47d1-bd79-4bd99be769b1" providerId="ADAL" clId="{4016C4BB-CC01-4955-83F1-D81EFFB9959A}" dt="2024-03-07T14:59:46.313" v="35" actId="478"/>
            <ac:picMkLst>
              <pc:docMk/>
              <pc:sldMasterMk cId="653636983" sldId="2147483648"/>
              <pc:sldLayoutMk cId="3177896320" sldId="2147483659"/>
              <ac:picMk id="2" creationId="{21A44C6C-1E9E-709C-F81F-B352F49508B2}"/>
            </ac:picMkLst>
          </pc:picChg>
        </pc:sldLayoutChg>
        <pc:sldLayoutChg chg="delSp mod">
          <pc:chgData name="Kim Santiago" userId="4b362663-76cb-47d1-bd79-4bd99be769b1" providerId="ADAL" clId="{4016C4BB-CC01-4955-83F1-D81EFFB9959A}" dt="2024-03-07T15:00:31.428" v="56" actId="478"/>
          <pc:sldLayoutMkLst>
            <pc:docMk/>
            <pc:sldMasterMk cId="653636983" sldId="2147483648"/>
            <pc:sldLayoutMk cId="2789156278" sldId="2147483660"/>
          </pc:sldLayoutMkLst>
          <pc:spChg chg="del">
            <ac:chgData name="Kim Santiago" userId="4b362663-76cb-47d1-bd79-4bd99be769b1" providerId="ADAL" clId="{4016C4BB-CC01-4955-83F1-D81EFFB9959A}" dt="2024-03-07T15:00:31.428" v="56" actId="478"/>
            <ac:spMkLst>
              <pc:docMk/>
              <pc:sldMasterMk cId="653636983" sldId="2147483648"/>
              <pc:sldLayoutMk cId="2789156278" sldId="2147483660"/>
              <ac:spMk id="7" creationId="{E1E1D0CB-6F0F-9847-9A71-AE64C40341EF}"/>
            </ac:spMkLst>
          </pc:spChg>
          <pc:picChg chg="del">
            <ac:chgData name="Kim Santiago" userId="4b362663-76cb-47d1-bd79-4bd99be769b1" providerId="ADAL" clId="{4016C4BB-CC01-4955-83F1-D81EFFB9959A}" dt="2024-03-07T15:00:29.938" v="55" actId="478"/>
            <ac:picMkLst>
              <pc:docMk/>
              <pc:sldMasterMk cId="653636983" sldId="2147483648"/>
              <pc:sldLayoutMk cId="2789156278" sldId="2147483660"/>
              <ac:picMk id="2" creationId="{E821B062-C261-9366-4E3F-32A12A655ACB}"/>
            </ac:picMkLst>
          </pc:picChg>
        </pc:sldLayoutChg>
        <pc:sldLayoutChg chg="delSp mod">
          <pc:chgData name="Kim Santiago" userId="4b362663-76cb-47d1-bd79-4bd99be769b1" providerId="ADAL" clId="{4016C4BB-CC01-4955-83F1-D81EFFB9959A}" dt="2024-03-07T15:00:27.316" v="54" actId="478"/>
          <pc:sldLayoutMkLst>
            <pc:docMk/>
            <pc:sldMasterMk cId="653636983" sldId="2147483648"/>
            <pc:sldLayoutMk cId="4101529248" sldId="2147483662"/>
          </pc:sldLayoutMkLst>
          <pc:spChg chg="del">
            <ac:chgData name="Kim Santiago" userId="4b362663-76cb-47d1-bd79-4bd99be769b1" providerId="ADAL" clId="{4016C4BB-CC01-4955-83F1-D81EFFB9959A}" dt="2024-03-07T15:00:27.316" v="54" actId="478"/>
            <ac:spMkLst>
              <pc:docMk/>
              <pc:sldMasterMk cId="653636983" sldId="2147483648"/>
              <pc:sldLayoutMk cId="4101529248" sldId="2147483662"/>
              <ac:spMk id="8" creationId="{95B45AF5-26D0-3042-B0AB-CA5EF015C532}"/>
            </ac:spMkLst>
          </pc:spChg>
          <pc:picChg chg="del">
            <ac:chgData name="Kim Santiago" userId="4b362663-76cb-47d1-bd79-4bd99be769b1" providerId="ADAL" clId="{4016C4BB-CC01-4955-83F1-D81EFFB9959A}" dt="2024-03-07T15:00:26.171" v="53" actId="478"/>
            <ac:picMkLst>
              <pc:docMk/>
              <pc:sldMasterMk cId="653636983" sldId="2147483648"/>
              <pc:sldLayoutMk cId="4101529248" sldId="2147483662"/>
              <ac:picMk id="2" creationId="{6F47E4CE-13D9-4BAE-4CD7-21BE08BEF790}"/>
            </ac:picMkLst>
          </pc:picChg>
        </pc:sldLayoutChg>
        <pc:sldLayoutChg chg="delSp mod">
          <pc:chgData name="Kim Santiago" userId="4b362663-76cb-47d1-bd79-4bd99be769b1" providerId="ADAL" clId="{4016C4BB-CC01-4955-83F1-D81EFFB9959A}" dt="2024-03-07T14:57:39.935" v="1" actId="478"/>
          <pc:sldLayoutMkLst>
            <pc:docMk/>
            <pc:sldMasterMk cId="653636983" sldId="2147483648"/>
            <pc:sldLayoutMk cId="949440183" sldId="2147483665"/>
          </pc:sldLayoutMkLst>
          <pc:picChg chg="del">
            <ac:chgData name="Kim Santiago" userId="4b362663-76cb-47d1-bd79-4bd99be769b1" providerId="ADAL" clId="{4016C4BB-CC01-4955-83F1-D81EFFB9959A}" dt="2024-03-07T14:57:39.935" v="1" actId="478"/>
            <ac:picMkLst>
              <pc:docMk/>
              <pc:sldMasterMk cId="653636983" sldId="2147483648"/>
              <pc:sldLayoutMk cId="949440183" sldId="2147483665"/>
              <ac:picMk id="5" creationId="{C8007AB3-9044-9E49-80A1-0B6479D03B88}"/>
            </ac:picMkLst>
          </pc:picChg>
        </pc:sldLayoutChg>
        <pc:sldLayoutChg chg="delSp mod">
          <pc:chgData name="Kim Santiago" userId="4b362663-76cb-47d1-bd79-4bd99be769b1" providerId="ADAL" clId="{4016C4BB-CC01-4955-83F1-D81EFFB9959A}" dt="2024-03-07T14:59:01.684" v="23" actId="478"/>
          <pc:sldLayoutMkLst>
            <pc:docMk/>
            <pc:sldMasterMk cId="653636983" sldId="2147483648"/>
            <pc:sldLayoutMk cId="1772071352" sldId="2147483668"/>
          </pc:sldLayoutMkLst>
          <pc:spChg chg="del">
            <ac:chgData name="Kim Santiago" userId="4b362663-76cb-47d1-bd79-4bd99be769b1" providerId="ADAL" clId="{4016C4BB-CC01-4955-83F1-D81EFFB9959A}" dt="2024-03-07T14:59:01.684" v="23" actId="478"/>
            <ac:spMkLst>
              <pc:docMk/>
              <pc:sldMasterMk cId="653636983" sldId="2147483648"/>
              <pc:sldLayoutMk cId="1772071352" sldId="2147483668"/>
              <ac:spMk id="2" creationId="{9745A327-BC69-16CD-4090-48E1463391FA}"/>
            </ac:spMkLst>
          </pc:spChg>
        </pc:sldLayoutChg>
        <pc:sldLayoutChg chg="addSp delSp modSp mod">
          <pc:chgData name="Kim Santiago" userId="4b362663-76cb-47d1-bd79-4bd99be769b1" providerId="ADAL" clId="{4016C4BB-CC01-4955-83F1-D81EFFB9959A}" dt="2024-03-07T14:59:29.347" v="30" actId="478"/>
          <pc:sldLayoutMkLst>
            <pc:docMk/>
            <pc:sldMasterMk cId="653636983" sldId="2147483648"/>
            <pc:sldLayoutMk cId="3032822026" sldId="2147483669"/>
          </pc:sldLayoutMkLst>
          <pc:spChg chg="del mod">
            <ac:chgData name="Kim Santiago" userId="4b362663-76cb-47d1-bd79-4bd99be769b1" providerId="ADAL" clId="{4016C4BB-CC01-4955-83F1-D81EFFB9959A}" dt="2024-03-07T14:59:29.347" v="30" actId="478"/>
            <ac:spMkLst>
              <pc:docMk/>
              <pc:sldMasterMk cId="653636983" sldId="2147483648"/>
              <pc:sldLayoutMk cId="3032822026" sldId="2147483669"/>
              <ac:spMk id="2" creationId="{15A85144-988E-D0BB-B110-9219A8B8A0B6}"/>
            </ac:spMkLst>
          </pc:spChg>
          <pc:spChg chg="add del">
            <ac:chgData name="Kim Santiago" userId="4b362663-76cb-47d1-bd79-4bd99be769b1" providerId="ADAL" clId="{4016C4BB-CC01-4955-83F1-D81EFFB9959A}" dt="2024-03-07T14:59:24.681" v="28" actId="478"/>
            <ac:spMkLst>
              <pc:docMk/>
              <pc:sldMasterMk cId="653636983" sldId="2147483648"/>
              <pc:sldLayoutMk cId="3032822026" sldId="2147483669"/>
              <ac:spMk id="14" creationId="{C9B86FCD-6BA9-694B-A64A-36883B42361C}"/>
            </ac:spMkLst>
          </pc:spChg>
        </pc:sldLayoutChg>
        <pc:sldLayoutChg chg="delSp modSp mod">
          <pc:chgData name="Kim Santiago" userId="4b362663-76cb-47d1-bd79-4bd99be769b1" providerId="ADAL" clId="{4016C4BB-CC01-4955-83F1-D81EFFB9959A}" dt="2024-03-07T14:58:48.975" v="19" actId="478"/>
          <pc:sldLayoutMkLst>
            <pc:docMk/>
            <pc:sldMasterMk cId="653636983" sldId="2147483648"/>
            <pc:sldLayoutMk cId="4033641154" sldId="2147483670"/>
          </pc:sldLayoutMkLst>
          <pc:spChg chg="del mod">
            <ac:chgData name="Kim Santiago" userId="4b362663-76cb-47d1-bd79-4bd99be769b1" providerId="ADAL" clId="{4016C4BB-CC01-4955-83F1-D81EFFB9959A}" dt="2024-03-07T14:58:48.975" v="19" actId="478"/>
            <ac:spMkLst>
              <pc:docMk/>
              <pc:sldMasterMk cId="653636983" sldId="2147483648"/>
              <pc:sldLayoutMk cId="4033641154" sldId="2147483670"/>
              <ac:spMk id="7" creationId="{C2F1596D-781D-EF48-81CB-1D95696A1F8E}"/>
            </ac:spMkLst>
          </pc:spChg>
          <pc:picChg chg="del">
            <ac:chgData name="Kim Santiago" userId="4b362663-76cb-47d1-bd79-4bd99be769b1" providerId="ADAL" clId="{4016C4BB-CC01-4955-83F1-D81EFFB9959A}" dt="2024-03-07T14:58:43.723" v="17" actId="478"/>
            <ac:picMkLst>
              <pc:docMk/>
              <pc:sldMasterMk cId="653636983" sldId="2147483648"/>
              <pc:sldLayoutMk cId="4033641154" sldId="2147483670"/>
              <ac:picMk id="2" creationId="{B3EB69E1-ACA5-D9E4-6787-824314B28F62}"/>
            </ac:picMkLst>
          </pc:picChg>
        </pc:sldLayoutChg>
        <pc:sldLayoutChg chg="delSp modSp mod">
          <pc:chgData name="Kim Santiago" userId="4b362663-76cb-47d1-bd79-4bd99be769b1" providerId="ADAL" clId="{4016C4BB-CC01-4955-83F1-D81EFFB9959A}" dt="2024-03-07T14:58:14.297" v="6" actId="167"/>
          <pc:sldLayoutMkLst>
            <pc:docMk/>
            <pc:sldMasterMk cId="653636983" sldId="2147483648"/>
            <pc:sldLayoutMk cId="3109640269" sldId="2147483671"/>
          </pc:sldLayoutMkLst>
          <pc:spChg chg="ord">
            <ac:chgData name="Kim Santiago" userId="4b362663-76cb-47d1-bd79-4bd99be769b1" providerId="ADAL" clId="{4016C4BB-CC01-4955-83F1-D81EFFB9959A}" dt="2024-03-07T14:58:01.684" v="3" actId="167"/>
            <ac:spMkLst>
              <pc:docMk/>
              <pc:sldMasterMk cId="653636983" sldId="2147483648"/>
              <pc:sldLayoutMk cId="3109640269" sldId="2147483671"/>
              <ac:spMk id="2" creationId="{7719D287-29F9-DE44-9F1C-D54D423E2DB4}"/>
            </ac:spMkLst>
          </pc:spChg>
          <pc:spChg chg="del mod">
            <ac:chgData name="Kim Santiago" userId="4b362663-76cb-47d1-bd79-4bd99be769b1" providerId="ADAL" clId="{4016C4BB-CC01-4955-83F1-D81EFFB9959A}" dt="2024-03-07T14:58:05.956" v="5" actId="478"/>
            <ac:spMkLst>
              <pc:docMk/>
              <pc:sldMasterMk cId="653636983" sldId="2147483648"/>
              <pc:sldLayoutMk cId="3109640269" sldId="2147483671"/>
              <ac:spMk id="4" creationId="{76B29E75-5DF7-4BB4-A588-0FC6473E7C4F}"/>
            </ac:spMkLst>
          </pc:spChg>
          <pc:picChg chg="del">
            <ac:chgData name="Kim Santiago" userId="4b362663-76cb-47d1-bd79-4bd99be769b1" providerId="ADAL" clId="{4016C4BB-CC01-4955-83F1-D81EFFB9959A}" dt="2024-03-07T14:57:42.103" v="2" actId="478"/>
            <ac:picMkLst>
              <pc:docMk/>
              <pc:sldMasterMk cId="653636983" sldId="2147483648"/>
              <pc:sldLayoutMk cId="3109640269" sldId="2147483671"/>
              <ac:picMk id="7" creationId="{4877AD55-8AE7-B04C-A183-19CD2864A015}"/>
            </ac:picMkLst>
          </pc:picChg>
          <pc:picChg chg="ord">
            <ac:chgData name="Kim Santiago" userId="4b362663-76cb-47d1-bd79-4bd99be769b1" providerId="ADAL" clId="{4016C4BB-CC01-4955-83F1-D81EFFB9959A}" dt="2024-03-07T14:58:14.297" v="6" actId="167"/>
            <ac:picMkLst>
              <pc:docMk/>
              <pc:sldMasterMk cId="653636983" sldId="2147483648"/>
              <pc:sldLayoutMk cId="3109640269" sldId="2147483671"/>
              <ac:picMk id="10" creationId="{2D061912-18C8-41D6-8A7B-B688E67B5E5B}"/>
            </ac:picMkLst>
          </pc:picChg>
        </pc:sldLayoutChg>
        <pc:sldLayoutChg chg="delSp mod">
          <pc:chgData name="Kim Santiago" userId="4b362663-76cb-47d1-bd79-4bd99be769b1" providerId="ADAL" clId="{4016C4BB-CC01-4955-83F1-D81EFFB9959A}" dt="2024-03-07T14:58:33.734" v="12" actId="478"/>
          <pc:sldLayoutMkLst>
            <pc:docMk/>
            <pc:sldMasterMk cId="653636983" sldId="2147483648"/>
            <pc:sldLayoutMk cId="2408019393" sldId="2147483672"/>
          </pc:sldLayoutMkLst>
          <pc:spChg chg="del">
            <ac:chgData name="Kim Santiago" userId="4b362663-76cb-47d1-bd79-4bd99be769b1" providerId="ADAL" clId="{4016C4BB-CC01-4955-83F1-D81EFFB9959A}" dt="2024-03-07T14:58:33.734" v="12" actId="478"/>
            <ac:spMkLst>
              <pc:docMk/>
              <pc:sldMasterMk cId="653636983" sldId="2147483648"/>
              <pc:sldLayoutMk cId="2408019393" sldId="2147483672"/>
              <ac:spMk id="15" creationId="{DD99A83E-845A-484A-843A-24FDEA183558}"/>
            </ac:spMkLst>
          </pc:spChg>
          <pc:picChg chg="del">
            <ac:chgData name="Kim Santiago" userId="4b362663-76cb-47d1-bd79-4bd99be769b1" providerId="ADAL" clId="{4016C4BB-CC01-4955-83F1-D81EFFB9959A}" dt="2024-03-07T14:58:31.457" v="11" actId="478"/>
            <ac:picMkLst>
              <pc:docMk/>
              <pc:sldMasterMk cId="653636983" sldId="2147483648"/>
              <pc:sldLayoutMk cId="2408019393" sldId="2147483672"/>
              <ac:picMk id="3" creationId="{818619E4-EB49-D04C-9F79-4BB3758FD4C9}"/>
            </ac:picMkLst>
          </pc:picChg>
        </pc:sldLayoutChg>
        <pc:sldLayoutChg chg="delSp mod">
          <pc:chgData name="Kim Santiago" userId="4b362663-76cb-47d1-bd79-4bd99be769b1" providerId="ADAL" clId="{4016C4BB-CC01-4955-83F1-D81EFFB9959A}" dt="2024-03-07T14:59:51.604" v="38" actId="478"/>
          <pc:sldLayoutMkLst>
            <pc:docMk/>
            <pc:sldMasterMk cId="653636983" sldId="2147483648"/>
            <pc:sldLayoutMk cId="4237111822" sldId="2147483674"/>
          </pc:sldLayoutMkLst>
          <pc:spChg chg="del">
            <ac:chgData name="Kim Santiago" userId="4b362663-76cb-47d1-bd79-4bd99be769b1" providerId="ADAL" clId="{4016C4BB-CC01-4955-83F1-D81EFFB9959A}" dt="2024-03-07T14:59:50.098" v="37" actId="478"/>
            <ac:spMkLst>
              <pc:docMk/>
              <pc:sldMasterMk cId="653636983" sldId="2147483648"/>
              <pc:sldLayoutMk cId="4237111822" sldId="2147483674"/>
              <ac:spMk id="8" creationId="{7C9FD575-3B71-D545-976A-C7A029B05238}"/>
            </ac:spMkLst>
          </pc:spChg>
          <pc:picChg chg="del">
            <ac:chgData name="Kim Santiago" userId="4b362663-76cb-47d1-bd79-4bd99be769b1" providerId="ADAL" clId="{4016C4BB-CC01-4955-83F1-D81EFFB9959A}" dt="2024-03-07T14:59:51.604" v="38" actId="478"/>
            <ac:picMkLst>
              <pc:docMk/>
              <pc:sldMasterMk cId="653636983" sldId="2147483648"/>
              <pc:sldLayoutMk cId="4237111822" sldId="2147483674"/>
              <ac:picMk id="2" creationId="{E69525E1-0D44-68F1-9651-BC68FFE51DC7}"/>
            </ac:picMkLst>
          </pc:picChg>
        </pc:sldLayoutChg>
        <pc:sldLayoutChg chg="delSp mod">
          <pc:chgData name="Kim Santiago" userId="4b362663-76cb-47d1-bd79-4bd99be769b1" providerId="ADAL" clId="{4016C4BB-CC01-4955-83F1-D81EFFB9959A}" dt="2024-03-07T15:00:08.248" v="46" actId="478"/>
          <pc:sldLayoutMkLst>
            <pc:docMk/>
            <pc:sldMasterMk cId="653636983" sldId="2147483648"/>
            <pc:sldLayoutMk cId="440131325" sldId="2147483675"/>
          </pc:sldLayoutMkLst>
          <pc:spChg chg="del">
            <ac:chgData name="Kim Santiago" userId="4b362663-76cb-47d1-bd79-4bd99be769b1" providerId="ADAL" clId="{4016C4BB-CC01-4955-83F1-D81EFFB9959A}" dt="2024-03-07T15:00:08.248" v="46" actId="478"/>
            <ac:spMkLst>
              <pc:docMk/>
              <pc:sldMasterMk cId="653636983" sldId="2147483648"/>
              <pc:sldLayoutMk cId="440131325" sldId="2147483675"/>
              <ac:spMk id="9" creationId="{B997A94B-DC6C-EB4F-A0EF-FAB78028964D}"/>
            </ac:spMkLst>
          </pc:spChg>
          <pc:picChg chg="del">
            <ac:chgData name="Kim Santiago" userId="4b362663-76cb-47d1-bd79-4bd99be769b1" providerId="ADAL" clId="{4016C4BB-CC01-4955-83F1-D81EFFB9959A}" dt="2024-03-07T15:00:06.691" v="45" actId="478"/>
            <ac:picMkLst>
              <pc:docMk/>
              <pc:sldMasterMk cId="653636983" sldId="2147483648"/>
              <pc:sldLayoutMk cId="440131325" sldId="2147483675"/>
              <ac:picMk id="2" creationId="{A6F98E34-EFFE-78D3-12AC-6DCD6A640798}"/>
            </ac:picMkLst>
          </pc:picChg>
        </pc:sldLayoutChg>
        <pc:sldLayoutChg chg="delSp mod">
          <pc:chgData name="Kim Santiago" userId="4b362663-76cb-47d1-bd79-4bd99be769b1" providerId="ADAL" clId="{4016C4BB-CC01-4955-83F1-D81EFFB9959A}" dt="2024-03-07T15:00:04.835" v="44" actId="478"/>
          <pc:sldLayoutMkLst>
            <pc:docMk/>
            <pc:sldMasterMk cId="653636983" sldId="2147483648"/>
            <pc:sldLayoutMk cId="245945392" sldId="2147483676"/>
          </pc:sldLayoutMkLst>
          <pc:spChg chg="del">
            <ac:chgData name="Kim Santiago" userId="4b362663-76cb-47d1-bd79-4bd99be769b1" providerId="ADAL" clId="{4016C4BB-CC01-4955-83F1-D81EFFB9959A}" dt="2024-03-07T15:00:04.835" v="44" actId="478"/>
            <ac:spMkLst>
              <pc:docMk/>
              <pc:sldMasterMk cId="653636983" sldId="2147483648"/>
              <pc:sldLayoutMk cId="245945392" sldId="2147483676"/>
              <ac:spMk id="9" creationId="{B997A94B-DC6C-EB4F-A0EF-FAB78028964D}"/>
            </ac:spMkLst>
          </pc:spChg>
          <pc:picChg chg="del">
            <ac:chgData name="Kim Santiago" userId="4b362663-76cb-47d1-bd79-4bd99be769b1" providerId="ADAL" clId="{4016C4BB-CC01-4955-83F1-D81EFFB9959A}" dt="2024-03-07T15:00:02.799" v="43" actId="478"/>
            <ac:picMkLst>
              <pc:docMk/>
              <pc:sldMasterMk cId="653636983" sldId="2147483648"/>
              <pc:sldLayoutMk cId="245945392" sldId="2147483676"/>
              <ac:picMk id="2" creationId="{C12BBEEA-B4D4-B00B-B2F3-8E4F1C7959A9}"/>
            </ac:picMkLst>
          </pc:picChg>
        </pc:sldLayoutChg>
        <pc:sldLayoutChg chg="delSp modSp mod">
          <pc:chgData name="Kim Santiago" userId="4b362663-76cb-47d1-bd79-4bd99be769b1" providerId="ADAL" clId="{4016C4BB-CC01-4955-83F1-D81EFFB9959A}" dt="2024-03-07T15:23:25.831" v="69" actId="14826"/>
          <pc:sldLayoutMkLst>
            <pc:docMk/>
            <pc:sldMasterMk cId="653636983" sldId="2147483648"/>
            <pc:sldLayoutMk cId="581152708" sldId="2147483677"/>
          </pc:sldLayoutMkLst>
          <pc:spChg chg="del">
            <ac:chgData name="Kim Santiago" userId="4b362663-76cb-47d1-bd79-4bd99be769b1" providerId="ADAL" clId="{4016C4BB-CC01-4955-83F1-D81EFFB9959A}" dt="2024-03-07T14:59:59.391" v="42" actId="478"/>
            <ac:spMkLst>
              <pc:docMk/>
              <pc:sldMasterMk cId="653636983" sldId="2147483648"/>
              <pc:sldLayoutMk cId="581152708" sldId="2147483677"/>
              <ac:spMk id="9" creationId="{B997A94B-DC6C-EB4F-A0EF-FAB78028964D}"/>
            </ac:spMkLst>
          </pc:spChg>
          <pc:picChg chg="mod">
            <ac:chgData name="Kim Santiago" userId="4b362663-76cb-47d1-bd79-4bd99be769b1" providerId="ADAL" clId="{4016C4BB-CC01-4955-83F1-D81EFFB9959A}" dt="2024-03-07T15:23:25.831" v="69" actId="14826"/>
            <ac:picMkLst>
              <pc:docMk/>
              <pc:sldMasterMk cId="653636983" sldId="2147483648"/>
              <pc:sldLayoutMk cId="581152708" sldId="2147483677"/>
              <ac:picMk id="3" creationId="{32C11459-5877-8347-8509-E66F4E6741AA}"/>
            </ac:picMkLst>
          </pc:picChg>
          <pc:picChg chg="del">
            <ac:chgData name="Kim Santiago" userId="4b362663-76cb-47d1-bd79-4bd99be769b1" providerId="ADAL" clId="{4016C4BB-CC01-4955-83F1-D81EFFB9959A}" dt="2024-03-07T14:59:58.041" v="41" actId="478"/>
            <ac:picMkLst>
              <pc:docMk/>
              <pc:sldMasterMk cId="653636983" sldId="2147483648"/>
              <pc:sldLayoutMk cId="581152708" sldId="2147483677"/>
              <ac:picMk id="4" creationId="{92AAD142-D3F8-8C41-C3F2-43E8381E1DE4}"/>
            </ac:picMkLst>
          </pc:picChg>
        </pc:sldLayoutChg>
        <pc:sldLayoutChg chg="delSp mod">
          <pc:chgData name="Kim Santiago" userId="4b362663-76cb-47d1-bd79-4bd99be769b1" providerId="ADAL" clId="{4016C4BB-CC01-4955-83F1-D81EFFB9959A}" dt="2024-03-07T14:58:58.719" v="22" actId="478"/>
          <pc:sldLayoutMkLst>
            <pc:docMk/>
            <pc:sldMasterMk cId="653636983" sldId="2147483648"/>
            <pc:sldLayoutMk cId="904999103" sldId="2147483678"/>
          </pc:sldLayoutMkLst>
          <pc:spChg chg="del">
            <ac:chgData name="Kim Santiago" userId="4b362663-76cb-47d1-bd79-4bd99be769b1" providerId="ADAL" clId="{4016C4BB-CC01-4955-83F1-D81EFFB9959A}" dt="2024-03-07T14:58:58.719" v="22" actId="478"/>
            <ac:spMkLst>
              <pc:docMk/>
              <pc:sldMasterMk cId="653636983" sldId="2147483648"/>
              <pc:sldLayoutMk cId="904999103" sldId="2147483678"/>
              <ac:spMk id="2" creationId="{5A83596E-2719-42B7-D16A-030FB9A397E6}"/>
            </ac:spMkLst>
          </pc:spChg>
        </pc:sldLayoutChg>
        <pc:sldLayoutChg chg="delSp mod">
          <pc:chgData name="Kim Santiago" userId="4b362663-76cb-47d1-bd79-4bd99be769b1" providerId="ADAL" clId="{4016C4BB-CC01-4955-83F1-D81EFFB9959A}" dt="2024-03-07T14:58:27.858" v="10" actId="478"/>
          <pc:sldLayoutMkLst>
            <pc:docMk/>
            <pc:sldMasterMk cId="653636983" sldId="2147483648"/>
            <pc:sldLayoutMk cId="3488523960" sldId="2147483679"/>
          </pc:sldLayoutMkLst>
          <pc:spChg chg="del">
            <ac:chgData name="Kim Santiago" userId="4b362663-76cb-47d1-bd79-4bd99be769b1" providerId="ADAL" clId="{4016C4BB-CC01-4955-83F1-D81EFFB9959A}" dt="2024-03-07T14:58:27.858" v="10" actId="478"/>
            <ac:spMkLst>
              <pc:docMk/>
              <pc:sldMasterMk cId="653636983" sldId="2147483648"/>
              <pc:sldLayoutMk cId="3488523960" sldId="2147483679"/>
              <ac:spMk id="15" creationId="{DD99A83E-845A-484A-843A-24FDEA183558}"/>
            </ac:spMkLst>
          </pc:spChg>
          <pc:picChg chg="del">
            <ac:chgData name="Kim Santiago" userId="4b362663-76cb-47d1-bd79-4bd99be769b1" providerId="ADAL" clId="{4016C4BB-CC01-4955-83F1-D81EFFB9959A}" dt="2024-03-07T14:58:24.923" v="9" actId="478"/>
            <ac:picMkLst>
              <pc:docMk/>
              <pc:sldMasterMk cId="653636983" sldId="2147483648"/>
              <pc:sldLayoutMk cId="3488523960" sldId="2147483679"/>
              <ac:picMk id="3" creationId="{818619E4-EB49-D04C-9F79-4BB3758FD4C9}"/>
            </ac:picMkLst>
          </pc:picChg>
        </pc:sldLayoutChg>
        <pc:sldLayoutChg chg="delSp mod">
          <pc:chgData name="Kim Santiago" userId="4b362663-76cb-47d1-bd79-4bd99be769b1" providerId="ADAL" clId="{4016C4BB-CC01-4955-83F1-D81EFFB9959A}" dt="2024-03-07T15:00:12.013" v="48" actId="478"/>
          <pc:sldLayoutMkLst>
            <pc:docMk/>
            <pc:sldMasterMk cId="653636983" sldId="2147483648"/>
            <pc:sldLayoutMk cId="1626098358" sldId="2147483680"/>
          </pc:sldLayoutMkLst>
          <pc:spChg chg="del">
            <ac:chgData name="Kim Santiago" userId="4b362663-76cb-47d1-bd79-4bd99be769b1" providerId="ADAL" clId="{4016C4BB-CC01-4955-83F1-D81EFFB9959A}" dt="2024-03-07T15:00:12.013" v="48" actId="478"/>
            <ac:spMkLst>
              <pc:docMk/>
              <pc:sldMasterMk cId="653636983" sldId="2147483648"/>
              <pc:sldLayoutMk cId="1626098358" sldId="2147483680"/>
              <ac:spMk id="9" creationId="{B997A94B-DC6C-EB4F-A0EF-FAB78028964D}"/>
            </ac:spMkLst>
          </pc:spChg>
          <pc:picChg chg="del">
            <ac:chgData name="Kim Santiago" userId="4b362663-76cb-47d1-bd79-4bd99be769b1" providerId="ADAL" clId="{4016C4BB-CC01-4955-83F1-D81EFFB9959A}" dt="2024-03-07T15:00:11.025" v="47" actId="478"/>
            <ac:picMkLst>
              <pc:docMk/>
              <pc:sldMasterMk cId="653636983" sldId="2147483648"/>
              <pc:sldLayoutMk cId="1626098358" sldId="2147483680"/>
              <ac:picMk id="3" creationId="{54C6FFF3-229A-EFF7-0BDD-9BB412B2347E}"/>
            </ac:picMkLst>
          </pc:picChg>
        </pc:sldLayoutChg>
        <pc:sldLayoutChg chg="delSp mod">
          <pc:chgData name="Kim Santiago" userId="4b362663-76cb-47d1-bd79-4bd99be769b1" providerId="ADAL" clId="{4016C4BB-CC01-4955-83F1-D81EFFB9959A}" dt="2024-03-07T14:59:43.380" v="34" actId="478"/>
          <pc:sldLayoutMkLst>
            <pc:docMk/>
            <pc:sldMasterMk cId="653636983" sldId="2147483648"/>
            <pc:sldLayoutMk cId="999121615" sldId="2147483681"/>
          </pc:sldLayoutMkLst>
          <pc:spChg chg="del">
            <ac:chgData name="Kim Santiago" userId="4b362663-76cb-47d1-bd79-4bd99be769b1" providerId="ADAL" clId="{4016C4BB-CC01-4955-83F1-D81EFFB9959A}" dt="2024-03-07T14:59:43.380" v="34" actId="478"/>
            <ac:spMkLst>
              <pc:docMk/>
              <pc:sldMasterMk cId="653636983" sldId="2147483648"/>
              <pc:sldLayoutMk cId="999121615" sldId="2147483681"/>
              <ac:spMk id="8" creationId="{7C9FD575-3B71-D545-976A-C7A029B05238}"/>
            </ac:spMkLst>
          </pc:spChg>
          <pc:picChg chg="del">
            <ac:chgData name="Kim Santiago" userId="4b362663-76cb-47d1-bd79-4bd99be769b1" providerId="ADAL" clId="{4016C4BB-CC01-4955-83F1-D81EFFB9959A}" dt="2024-03-07T14:59:41.809" v="33" actId="478"/>
            <ac:picMkLst>
              <pc:docMk/>
              <pc:sldMasterMk cId="653636983" sldId="2147483648"/>
              <pc:sldLayoutMk cId="999121615" sldId="2147483681"/>
              <ac:picMk id="5" creationId="{4F3DCC44-3AC7-5080-1004-70A7A035B4E6}"/>
            </ac:picMkLst>
          </pc:picChg>
        </pc:sldLayoutChg>
        <pc:sldLayoutChg chg="delSp mod">
          <pc:chgData name="Kim Santiago" userId="4b362663-76cb-47d1-bd79-4bd99be769b1" providerId="ADAL" clId="{4016C4BB-CC01-4955-83F1-D81EFFB9959A}" dt="2024-03-07T15:00:15.920" v="50" actId="478"/>
          <pc:sldLayoutMkLst>
            <pc:docMk/>
            <pc:sldMasterMk cId="653636983" sldId="2147483648"/>
            <pc:sldLayoutMk cId="1005710791" sldId="2147483682"/>
          </pc:sldLayoutMkLst>
          <pc:spChg chg="del">
            <ac:chgData name="Kim Santiago" userId="4b362663-76cb-47d1-bd79-4bd99be769b1" providerId="ADAL" clId="{4016C4BB-CC01-4955-83F1-D81EFFB9959A}" dt="2024-03-07T15:00:15.920" v="50" actId="478"/>
            <ac:spMkLst>
              <pc:docMk/>
              <pc:sldMasterMk cId="653636983" sldId="2147483648"/>
              <pc:sldLayoutMk cId="1005710791" sldId="2147483682"/>
              <ac:spMk id="9" creationId="{B997A94B-DC6C-EB4F-A0EF-FAB78028964D}"/>
            </ac:spMkLst>
          </pc:spChg>
          <pc:picChg chg="del">
            <ac:chgData name="Kim Santiago" userId="4b362663-76cb-47d1-bd79-4bd99be769b1" providerId="ADAL" clId="{4016C4BB-CC01-4955-83F1-D81EFFB9959A}" dt="2024-03-07T15:00:14.430" v="49" actId="478"/>
            <ac:picMkLst>
              <pc:docMk/>
              <pc:sldMasterMk cId="653636983" sldId="2147483648"/>
              <pc:sldLayoutMk cId="1005710791" sldId="2147483682"/>
              <ac:picMk id="2" creationId="{58FD3132-04E0-854C-07C1-06181B75928E}"/>
            </ac:picMkLst>
          </pc:picChg>
        </pc:sldLayoutChg>
      </pc:sldMasterChg>
    </pc:docChg>
  </pc:docChgLst>
  <pc:docChgLst>
    <pc:chgData name="Sean McIver" userId="499cbfd1-739c-47a8-8d54-9c7cb3e69d57" providerId="ADAL" clId="{33E55A17-0A9D-473B-8B2B-5623B996D373}"/>
    <pc:docChg chg="undo custSel modSld">
      <pc:chgData name="Sean McIver" userId="499cbfd1-739c-47a8-8d54-9c7cb3e69d57" providerId="ADAL" clId="{33E55A17-0A9D-473B-8B2B-5623B996D373}" dt="2023-11-24T20:59:46.676" v="260" actId="108"/>
      <pc:docMkLst>
        <pc:docMk/>
      </pc:docMkLst>
      <pc:sldChg chg="modSp mod">
        <pc:chgData name="Sean McIver" userId="499cbfd1-739c-47a8-8d54-9c7cb3e69d57" providerId="ADAL" clId="{33E55A17-0A9D-473B-8B2B-5623B996D373}" dt="2023-11-24T15:30:10.417" v="4" actId="20577"/>
        <pc:sldMkLst>
          <pc:docMk/>
          <pc:sldMk cId="3015624781" sldId="325"/>
        </pc:sldMkLst>
        <pc:spChg chg="mod">
          <ac:chgData name="Sean McIver" userId="499cbfd1-739c-47a8-8d54-9c7cb3e69d57" providerId="ADAL" clId="{33E55A17-0A9D-473B-8B2B-5623B996D373}" dt="2023-11-24T15:30:10.417" v="4" actId="20577"/>
          <ac:spMkLst>
            <pc:docMk/>
            <pc:sldMk cId="3015624781" sldId="325"/>
            <ac:spMk id="2" creationId="{AA3BFDE4-248B-C143-50A9-34890E3F2A28}"/>
          </ac:spMkLst>
        </pc:spChg>
      </pc:sldChg>
      <pc:sldChg chg="modSp mod modNotesTx">
        <pc:chgData name="Sean McIver" userId="499cbfd1-739c-47a8-8d54-9c7cb3e69d57" providerId="ADAL" clId="{33E55A17-0A9D-473B-8B2B-5623B996D373}" dt="2023-11-24T15:32:43.913" v="29" actId="20577"/>
        <pc:sldMkLst>
          <pc:docMk/>
          <pc:sldMk cId="2480642953" sldId="328"/>
        </pc:sldMkLst>
        <pc:spChg chg="mod">
          <ac:chgData name="Sean McIver" userId="499cbfd1-739c-47a8-8d54-9c7cb3e69d57" providerId="ADAL" clId="{33E55A17-0A9D-473B-8B2B-5623B996D373}" dt="2023-11-24T15:30:57.788" v="14"/>
          <ac:spMkLst>
            <pc:docMk/>
            <pc:sldMk cId="2480642953" sldId="328"/>
            <ac:spMk id="2" creationId="{E3080F9C-3DDD-10E8-0218-210BCDD9CA12}"/>
          </ac:spMkLst>
        </pc:spChg>
        <pc:spChg chg="mod">
          <ac:chgData name="Sean McIver" userId="499cbfd1-739c-47a8-8d54-9c7cb3e69d57" providerId="ADAL" clId="{33E55A17-0A9D-473B-8B2B-5623B996D373}" dt="2023-11-24T15:30:26.953" v="13" actId="20577"/>
          <ac:spMkLst>
            <pc:docMk/>
            <pc:sldMk cId="2480642953" sldId="328"/>
            <ac:spMk id="4" creationId="{707F604E-C44C-53F6-AFBC-3B1D131412F7}"/>
          </ac:spMkLst>
        </pc:spChg>
      </pc:sldChg>
      <pc:sldChg chg="modSp mod modNotesTx">
        <pc:chgData name="Sean McIver" userId="499cbfd1-739c-47a8-8d54-9c7cb3e69d57" providerId="ADAL" clId="{33E55A17-0A9D-473B-8B2B-5623B996D373}" dt="2023-11-24T20:56:14.622" v="251" actId="12"/>
        <pc:sldMkLst>
          <pc:docMk/>
          <pc:sldMk cId="669748812" sldId="349"/>
        </pc:sldMkLst>
        <pc:spChg chg="mod">
          <ac:chgData name="Sean McIver" userId="499cbfd1-739c-47a8-8d54-9c7cb3e69d57" providerId="ADAL" clId="{33E55A17-0A9D-473B-8B2B-5623B996D373}" dt="2023-11-24T20:56:14.622" v="251" actId="12"/>
          <ac:spMkLst>
            <pc:docMk/>
            <pc:sldMk cId="669748812" sldId="349"/>
            <ac:spMk id="2" creationId="{18EC50AA-0E9F-48B6-AA20-014B697A6F50}"/>
          </ac:spMkLst>
        </pc:spChg>
      </pc:sldChg>
      <pc:sldChg chg="modSp mod modNotesTx">
        <pc:chgData name="Sean McIver" userId="499cbfd1-739c-47a8-8d54-9c7cb3e69d57" providerId="ADAL" clId="{33E55A17-0A9D-473B-8B2B-5623B996D373}" dt="2023-11-24T16:18:17.311" v="157" actId="20577"/>
        <pc:sldMkLst>
          <pc:docMk/>
          <pc:sldMk cId="297594769" sldId="350"/>
        </pc:sldMkLst>
        <pc:spChg chg="mod">
          <ac:chgData name="Sean McIver" userId="499cbfd1-739c-47a8-8d54-9c7cb3e69d57" providerId="ADAL" clId="{33E55A17-0A9D-473B-8B2B-5623B996D373}" dt="2023-11-24T16:16:50.329" v="143" actId="14100"/>
          <ac:spMkLst>
            <pc:docMk/>
            <pc:sldMk cId="297594769" sldId="350"/>
            <ac:spMk id="3" creationId="{A6E727CF-BBC4-42EC-BE21-A6387F352E05}"/>
          </ac:spMkLst>
        </pc:spChg>
      </pc:sldChg>
      <pc:sldChg chg="modSp mod modNotesTx">
        <pc:chgData name="Sean McIver" userId="499cbfd1-739c-47a8-8d54-9c7cb3e69d57" providerId="ADAL" clId="{33E55A17-0A9D-473B-8B2B-5623B996D373}" dt="2023-11-24T16:14:01.376" v="140" actId="20577"/>
        <pc:sldMkLst>
          <pc:docMk/>
          <pc:sldMk cId="2340166730" sldId="352"/>
        </pc:sldMkLst>
        <pc:spChg chg="mod">
          <ac:chgData name="Sean McIver" userId="499cbfd1-739c-47a8-8d54-9c7cb3e69d57" providerId="ADAL" clId="{33E55A17-0A9D-473B-8B2B-5623B996D373}" dt="2023-11-24T16:12:52.127" v="131" actId="20577"/>
          <ac:spMkLst>
            <pc:docMk/>
            <pc:sldMk cId="2340166730" sldId="352"/>
            <ac:spMk id="9" creationId="{5FF8E686-A21F-C203-182A-9632BDA087F8}"/>
          </ac:spMkLst>
        </pc:spChg>
      </pc:sldChg>
      <pc:sldChg chg="modSp mod modNotesTx">
        <pc:chgData name="Sean McIver" userId="499cbfd1-739c-47a8-8d54-9c7cb3e69d57" providerId="ADAL" clId="{33E55A17-0A9D-473B-8B2B-5623B996D373}" dt="2023-11-24T20:57:43.529" v="256" actId="12"/>
        <pc:sldMkLst>
          <pc:docMk/>
          <pc:sldMk cId="3094051130" sldId="353"/>
        </pc:sldMkLst>
        <pc:spChg chg="mod">
          <ac:chgData name="Sean McIver" userId="499cbfd1-739c-47a8-8d54-9c7cb3e69d57" providerId="ADAL" clId="{33E55A17-0A9D-473B-8B2B-5623B996D373}" dt="2023-11-24T20:57:43.529" v="256" actId="12"/>
          <ac:spMkLst>
            <pc:docMk/>
            <pc:sldMk cId="3094051130" sldId="353"/>
            <ac:spMk id="2" creationId="{8BDC4499-2975-4C3A-A5FA-B58A8F1DEE80}"/>
          </ac:spMkLst>
        </pc:spChg>
      </pc:sldChg>
      <pc:sldChg chg="modNotesTx">
        <pc:chgData name="Sean McIver" userId="499cbfd1-739c-47a8-8d54-9c7cb3e69d57" providerId="ADAL" clId="{33E55A17-0A9D-473B-8B2B-5623B996D373}" dt="2023-11-24T16:38:29.146" v="233"/>
        <pc:sldMkLst>
          <pc:docMk/>
          <pc:sldMk cId="3764232658" sldId="376"/>
        </pc:sldMkLst>
      </pc:sldChg>
      <pc:sldChg chg="modNotesTx">
        <pc:chgData name="Sean McIver" userId="499cbfd1-739c-47a8-8d54-9c7cb3e69d57" providerId="ADAL" clId="{33E55A17-0A9D-473B-8B2B-5623B996D373}" dt="2023-11-24T16:21:25.145" v="160"/>
        <pc:sldMkLst>
          <pc:docMk/>
          <pc:sldMk cId="924161474" sldId="385"/>
        </pc:sldMkLst>
      </pc:sldChg>
      <pc:sldChg chg="modSp mod modNotesTx">
        <pc:chgData name="Sean McIver" userId="499cbfd1-739c-47a8-8d54-9c7cb3e69d57" providerId="ADAL" clId="{33E55A17-0A9D-473B-8B2B-5623B996D373}" dt="2023-11-24T20:57:01.432" v="254" actId="12"/>
        <pc:sldMkLst>
          <pc:docMk/>
          <pc:sldMk cId="1142152747" sldId="387"/>
        </pc:sldMkLst>
        <pc:spChg chg="mod">
          <ac:chgData name="Sean McIver" userId="499cbfd1-739c-47a8-8d54-9c7cb3e69d57" providerId="ADAL" clId="{33E55A17-0A9D-473B-8B2B-5623B996D373}" dt="2023-11-24T20:57:01.432" v="254" actId="12"/>
          <ac:spMkLst>
            <pc:docMk/>
            <pc:sldMk cId="1142152747" sldId="387"/>
            <ac:spMk id="2" creationId="{8106BA98-F669-46FA-B4AF-839585BF4EF0}"/>
          </ac:spMkLst>
        </pc:spChg>
        <pc:spChg chg="mod">
          <ac:chgData name="Sean McIver" userId="499cbfd1-739c-47a8-8d54-9c7cb3e69d57" providerId="ADAL" clId="{33E55A17-0A9D-473B-8B2B-5623B996D373}" dt="2023-11-24T16:27:08.830" v="188" actId="20577"/>
          <ac:spMkLst>
            <pc:docMk/>
            <pc:sldMk cId="1142152747" sldId="387"/>
            <ac:spMk id="4" creationId="{92E14003-D2B9-4D8A-B4F5-E54807289C6F}"/>
          </ac:spMkLst>
        </pc:spChg>
      </pc:sldChg>
      <pc:sldChg chg="modNotesTx">
        <pc:chgData name="Sean McIver" userId="499cbfd1-739c-47a8-8d54-9c7cb3e69d57" providerId="ADAL" clId="{33E55A17-0A9D-473B-8B2B-5623B996D373}" dt="2023-11-24T15:37:40.194" v="36" actId="20577"/>
        <pc:sldMkLst>
          <pc:docMk/>
          <pc:sldMk cId="3509393294" sldId="425"/>
        </pc:sldMkLst>
      </pc:sldChg>
      <pc:sldChg chg="modSp mod modNotesTx">
        <pc:chgData name="Sean McIver" userId="499cbfd1-739c-47a8-8d54-9c7cb3e69d57" providerId="ADAL" clId="{33E55A17-0A9D-473B-8B2B-5623B996D373}" dt="2023-11-24T20:56:00.041" v="250" actId="12"/>
        <pc:sldMkLst>
          <pc:docMk/>
          <pc:sldMk cId="707169143" sldId="426"/>
        </pc:sldMkLst>
        <pc:spChg chg="mod">
          <ac:chgData name="Sean McIver" userId="499cbfd1-739c-47a8-8d54-9c7cb3e69d57" providerId="ADAL" clId="{33E55A17-0A9D-473B-8B2B-5623B996D373}" dt="2023-11-24T20:56:00.041" v="250" actId="12"/>
          <ac:spMkLst>
            <pc:docMk/>
            <pc:sldMk cId="707169143" sldId="426"/>
            <ac:spMk id="8" creationId="{203740BD-FD61-8A25-7F08-7BB35B6FAD78}"/>
          </ac:spMkLst>
        </pc:spChg>
      </pc:sldChg>
      <pc:sldChg chg="modSp mod modNotesTx">
        <pc:chgData name="Sean McIver" userId="499cbfd1-739c-47a8-8d54-9c7cb3e69d57" providerId="ADAL" clId="{33E55A17-0A9D-473B-8B2B-5623B996D373}" dt="2023-11-24T16:25:08.302" v="176" actId="5793"/>
        <pc:sldMkLst>
          <pc:docMk/>
          <pc:sldMk cId="1256545079" sldId="427"/>
        </pc:sldMkLst>
        <pc:spChg chg="mod">
          <ac:chgData name="Sean McIver" userId="499cbfd1-739c-47a8-8d54-9c7cb3e69d57" providerId="ADAL" clId="{33E55A17-0A9D-473B-8B2B-5623B996D373}" dt="2023-11-24T16:23:32.895" v="163" actId="20577"/>
          <ac:spMkLst>
            <pc:docMk/>
            <pc:sldMk cId="1256545079" sldId="427"/>
            <ac:spMk id="2" creationId="{BC57539D-AF77-7683-753D-C2E2EFA77810}"/>
          </ac:spMkLst>
        </pc:spChg>
      </pc:sldChg>
      <pc:sldChg chg="addSp modSp mod modNotesTx">
        <pc:chgData name="Sean McIver" userId="499cbfd1-739c-47a8-8d54-9c7cb3e69d57" providerId="ADAL" clId="{33E55A17-0A9D-473B-8B2B-5623B996D373}" dt="2023-11-24T20:59:46.676" v="260" actId="108"/>
        <pc:sldMkLst>
          <pc:docMk/>
          <pc:sldMk cId="2083189061" sldId="428"/>
        </pc:sldMkLst>
        <pc:spChg chg="add mod">
          <ac:chgData name="Sean McIver" userId="499cbfd1-739c-47a8-8d54-9c7cb3e69d57" providerId="ADAL" clId="{33E55A17-0A9D-473B-8B2B-5623B996D373}" dt="2023-11-24T20:59:46.676" v="260" actId="108"/>
          <ac:spMkLst>
            <pc:docMk/>
            <pc:sldMk cId="2083189061" sldId="428"/>
            <ac:spMk id="6" creationId="{10F18235-89F8-BE6C-203D-1AAEDA5D3145}"/>
          </ac:spMkLst>
        </pc:spChg>
        <pc:spChg chg="mod">
          <ac:chgData name="Sean McIver" userId="499cbfd1-739c-47a8-8d54-9c7cb3e69d57" providerId="ADAL" clId="{33E55A17-0A9D-473B-8B2B-5623B996D373}" dt="2023-11-24T16:41:03.352" v="234" actId="20577"/>
          <ac:spMkLst>
            <pc:docMk/>
            <pc:sldMk cId="2083189061" sldId="428"/>
            <ac:spMk id="7" creationId="{14E5E571-6482-07D3-2C79-18F2B81966FE}"/>
          </ac:spMkLst>
        </pc:spChg>
      </pc:sldChg>
      <pc:sldChg chg="modSp mod modNotesTx">
        <pc:chgData name="Sean McIver" userId="499cbfd1-739c-47a8-8d54-9c7cb3e69d57" providerId="ADAL" clId="{33E55A17-0A9D-473B-8B2B-5623B996D373}" dt="2023-11-24T16:10:53.944" v="128" actId="20577"/>
        <pc:sldMkLst>
          <pc:docMk/>
          <pc:sldMk cId="2764703955" sldId="429"/>
        </pc:sldMkLst>
        <pc:spChg chg="mod">
          <ac:chgData name="Sean McIver" userId="499cbfd1-739c-47a8-8d54-9c7cb3e69d57" providerId="ADAL" clId="{33E55A17-0A9D-473B-8B2B-5623B996D373}" dt="2023-11-24T16:10:53.944" v="128" actId="20577"/>
          <ac:spMkLst>
            <pc:docMk/>
            <pc:sldMk cId="2764703955" sldId="429"/>
            <ac:spMk id="2" creationId="{DE50093A-BB0B-4CC4-0048-243FB7936B97}"/>
          </ac:spMkLst>
        </pc:spChg>
        <pc:spChg chg="mod">
          <ac:chgData name="Sean McIver" userId="499cbfd1-739c-47a8-8d54-9c7cb3e69d57" providerId="ADAL" clId="{33E55A17-0A9D-473B-8B2B-5623B996D373}" dt="2023-11-24T16:06:51.707" v="111" actId="12"/>
          <ac:spMkLst>
            <pc:docMk/>
            <pc:sldMk cId="2764703955" sldId="429"/>
            <ac:spMk id="3" creationId="{E1F4CBD1-FFDC-8EE4-3629-011E868655BD}"/>
          </ac:spMkLst>
        </pc:spChg>
        <pc:spChg chg="mod">
          <ac:chgData name="Sean McIver" userId="499cbfd1-739c-47a8-8d54-9c7cb3e69d57" providerId="ADAL" clId="{33E55A17-0A9D-473B-8B2B-5623B996D373}" dt="2023-11-24T15:59:07.914" v="77" actId="20577"/>
          <ac:spMkLst>
            <pc:docMk/>
            <pc:sldMk cId="2764703955" sldId="429"/>
            <ac:spMk id="4" creationId="{87577B35-24B8-8C99-CAD7-D7437A72E08D}"/>
          </ac:spMkLst>
        </pc:spChg>
        <pc:spChg chg="mod">
          <ac:chgData name="Sean McIver" userId="499cbfd1-739c-47a8-8d54-9c7cb3e69d57" providerId="ADAL" clId="{33E55A17-0A9D-473B-8B2B-5623B996D373}" dt="2023-11-24T16:00:51.527" v="87" actId="207"/>
          <ac:spMkLst>
            <pc:docMk/>
            <pc:sldMk cId="2764703955" sldId="429"/>
            <ac:spMk id="7" creationId="{7D3ABA61-9D5C-E48E-E363-414468B87611}"/>
          </ac:spMkLst>
        </pc:spChg>
      </pc:sldChg>
    </pc:docChg>
  </pc:docChgLst>
  <pc:docChgLst>
    <pc:chgData name="Sean McIver" userId="499cbfd1-739c-47a8-8d54-9c7cb3e69d57" providerId="ADAL" clId="{B859C284-B0BF-4B96-A934-57B12B017BF3}"/>
    <pc:docChg chg="undo custSel delSld modSld">
      <pc:chgData name="Sean McIver" userId="499cbfd1-739c-47a8-8d54-9c7cb3e69d57" providerId="ADAL" clId="{B859C284-B0BF-4B96-A934-57B12B017BF3}" dt="2023-10-19T20:21:50.400" v="435" actId="20577"/>
      <pc:docMkLst>
        <pc:docMk/>
      </pc:docMkLst>
      <pc:sldChg chg="modSp mod modNotesTx">
        <pc:chgData name="Sean McIver" userId="499cbfd1-739c-47a8-8d54-9c7cb3e69d57" providerId="ADAL" clId="{B859C284-B0BF-4B96-A934-57B12B017BF3}" dt="2023-10-13T18:05:35.282" v="4" actId="20577"/>
        <pc:sldMkLst>
          <pc:docMk/>
          <pc:sldMk cId="2480642953" sldId="328"/>
        </pc:sldMkLst>
        <pc:spChg chg="mod">
          <ac:chgData name="Sean McIver" userId="499cbfd1-739c-47a8-8d54-9c7cb3e69d57" providerId="ADAL" clId="{B859C284-B0BF-4B96-A934-57B12B017BF3}" dt="2023-10-13T17:42:15.645" v="0"/>
          <ac:spMkLst>
            <pc:docMk/>
            <pc:sldMk cId="2480642953" sldId="328"/>
            <ac:spMk id="2" creationId="{E3080F9C-3DDD-10E8-0218-210BCDD9CA12}"/>
          </ac:spMkLst>
        </pc:spChg>
      </pc:sldChg>
      <pc:sldChg chg="modNotesTx">
        <pc:chgData name="Sean McIver" userId="499cbfd1-739c-47a8-8d54-9c7cb3e69d57" providerId="ADAL" clId="{B859C284-B0BF-4B96-A934-57B12B017BF3}" dt="2023-10-18T19:22:33.430" v="345" actId="20577"/>
        <pc:sldMkLst>
          <pc:docMk/>
          <pc:sldMk cId="669748812" sldId="349"/>
        </pc:sldMkLst>
      </pc:sldChg>
      <pc:sldChg chg="modNotesTx">
        <pc:chgData name="Sean McIver" userId="499cbfd1-739c-47a8-8d54-9c7cb3e69d57" providerId="ADAL" clId="{B859C284-B0BF-4B96-A934-57B12B017BF3}" dt="2023-10-18T19:38:06.310" v="370"/>
        <pc:sldMkLst>
          <pc:docMk/>
          <pc:sldMk cId="297594769" sldId="350"/>
        </pc:sldMkLst>
      </pc:sldChg>
      <pc:sldChg chg="modNotesTx">
        <pc:chgData name="Sean McIver" userId="499cbfd1-739c-47a8-8d54-9c7cb3e69d57" providerId="ADAL" clId="{B859C284-B0BF-4B96-A934-57B12B017BF3}" dt="2023-10-18T19:29:42.940" v="360" actId="5793"/>
        <pc:sldMkLst>
          <pc:docMk/>
          <pc:sldMk cId="2340166730" sldId="352"/>
        </pc:sldMkLst>
      </pc:sldChg>
      <pc:sldChg chg="modNotesTx">
        <pc:chgData name="Sean McIver" userId="499cbfd1-739c-47a8-8d54-9c7cb3e69d57" providerId="ADAL" clId="{B859C284-B0BF-4B96-A934-57B12B017BF3}" dt="2023-10-18T20:17:47.841" v="430" actId="12"/>
        <pc:sldMkLst>
          <pc:docMk/>
          <pc:sldMk cId="3094051130" sldId="353"/>
        </pc:sldMkLst>
      </pc:sldChg>
      <pc:sldChg chg="modNotesTx">
        <pc:chgData name="Sean McIver" userId="499cbfd1-739c-47a8-8d54-9c7cb3e69d57" providerId="ADAL" clId="{B859C284-B0BF-4B96-A934-57B12B017BF3}" dt="2023-10-19T20:21:50.400" v="435" actId="20577"/>
        <pc:sldMkLst>
          <pc:docMk/>
          <pc:sldMk cId="3764232658" sldId="376"/>
        </pc:sldMkLst>
      </pc:sldChg>
      <pc:sldChg chg="del">
        <pc:chgData name="Sean McIver" userId="499cbfd1-739c-47a8-8d54-9c7cb3e69d57" providerId="ADAL" clId="{B859C284-B0BF-4B96-A934-57B12B017BF3}" dt="2023-10-18T13:32:45.123" v="229" actId="2696"/>
        <pc:sldMkLst>
          <pc:docMk/>
          <pc:sldMk cId="3994318202" sldId="384"/>
        </pc:sldMkLst>
      </pc:sldChg>
      <pc:sldChg chg="modNotesTx">
        <pc:chgData name="Sean McIver" userId="499cbfd1-739c-47a8-8d54-9c7cb3e69d57" providerId="ADAL" clId="{B859C284-B0BF-4B96-A934-57B12B017BF3}" dt="2023-10-18T19:41:24.445" v="382" actId="5793"/>
        <pc:sldMkLst>
          <pc:docMk/>
          <pc:sldMk cId="924161474" sldId="385"/>
        </pc:sldMkLst>
      </pc:sldChg>
      <pc:sldChg chg="modSp mod modNotesTx">
        <pc:chgData name="Sean McIver" userId="499cbfd1-739c-47a8-8d54-9c7cb3e69d57" providerId="ADAL" clId="{B859C284-B0BF-4B96-A934-57B12B017BF3}" dt="2023-10-18T20:04:10.733" v="418" actId="20577"/>
        <pc:sldMkLst>
          <pc:docMk/>
          <pc:sldMk cId="1142152747" sldId="387"/>
        </pc:sldMkLst>
        <pc:spChg chg="mod">
          <ac:chgData name="Sean McIver" userId="499cbfd1-739c-47a8-8d54-9c7cb3e69d57" providerId="ADAL" clId="{B859C284-B0BF-4B96-A934-57B12B017BF3}" dt="2023-10-13T18:40:48.662" v="224" actId="20577"/>
          <ac:spMkLst>
            <pc:docMk/>
            <pc:sldMk cId="1142152747" sldId="387"/>
            <ac:spMk id="2" creationId="{8106BA98-F669-46FA-B4AF-839585BF4EF0}"/>
          </ac:spMkLst>
        </pc:spChg>
      </pc:sldChg>
      <pc:sldChg chg="modNotesTx">
        <pc:chgData name="Sean McIver" userId="499cbfd1-739c-47a8-8d54-9c7cb3e69d57" providerId="ADAL" clId="{B859C284-B0BF-4B96-A934-57B12B017BF3}" dt="2023-10-18T19:18:33.035" v="343"/>
        <pc:sldMkLst>
          <pc:docMk/>
          <pc:sldMk cId="707169143" sldId="426"/>
        </pc:sldMkLst>
      </pc:sldChg>
      <pc:sldChg chg="modNotesTx">
        <pc:chgData name="Sean McIver" userId="499cbfd1-739c-47a8-8d54-9c7cb3e69d57" providerId="ADAL" clId="{B859C284-B0BF-4B96-A934-57B12B017BF3}" dt="2023-10-18T19:57:36.628" v="393" actId="5793"/>
        <pc:sldMkLst>
          <pc:docMk/>
          <pc:sldMk cId="1256545079" sldId="427"/>
        </pc:sldMkLst>
      </pc:sldChg>
      <pc:sldChg chg="modNotesTx">
        <pc:chgData name="Sean McIver" userId="499cbfd1-739c-47a8-8d54-9c7cb3e69d57" providerId="ADAL" clId="{B859C284-B0BF-4B96-A934-57B12B017BF3}" dt="2023-10-18T20:21:34.140" v="431"/>
        <pc:sldMkLst>
          <pc:docMk/>
          <pc:sldMk cId="2083189061" sldId="428"/>
        </pc:sldMkLst>
      </pc:sldChg>
      <pc:sldChg chg="modNotesTx">
        <pc:chgData name="Sean McIver" userId="499cbfd1-739c-47a8-8d54-9c7cb3e69d57" providerId="ADAL" clId="{B859C284-B0BF-4B96-A934-57B12B017BF3}" dt="2023-10-13T18:17:59.052" v="223" actId="20577"/>
        <pc:sldMkLst>
          <pc:docMk/>
          <pc:sldMk cId="2764703955" sldId="429"/>
        </pc:sldMkLst>
      </pc:sldChg>
    </pc:docChg>
  </pc:docChgLst>
  <pc:docChgLst>
    <pc:chgData name="Julia Weeks" userId="S::julia@bloomsburie.com::15e19876-d8cd-4fb8-a178-60d7be33e969" providerId="AD" clId="Web-{54992F9C-2188-4F2C-E07D-651A7FF4EE69}"/>
    <pc:docChg chg="modSld">
      <pc:chgData name="Julia Weeks" userId="S::julia@bloomsburie.com::15e19876-d8cd-4fb8-a178-60d7be33e969" providerId="AD" clId="Web-{54992F9C-2188-4F2C-E07D-651A7FF4EE69}" dt="2023-08-22T16:37:27.785" v="16" actId="20577"/>
      <pc:docMkLst>
        <pc:docMk/>
      </pc:docMkLst>
      <pc:sldChg chg="modSp">
        <pc:chgData name="Julia Weeks" userId="S::julia@bloomsburie.com::15e19876-d8cd-4fb8-a178-60d7be33e969" providerId="AD" clId="Web-{54992F9C-2188-4F2C-E07D-651A7FF4EE69}" dt="2023-08-22T16:37:27.785" v="16" actId="20577"/>
        <pc:sldMkLst>
          <pc:docMk/>
          <pc:sldMk cId="3094051130" sldId="353"/>
        </pc:sldMkLst>
        <pc:spChg chg="mod">
          <ac:chgData name="Julia Weeks" userId="S::julia@bloomsburie.com::15e19876-d8cd-4fb8-a178-60d7be33e969" providerId="AD" clId="Web-{54992F9C-2188-4F2C-E07D-651A7FF4EE69}" dt="2023-08-22T16:37:27.785" v="16" actId="20577"/>
          <ac:spMkLst>
            <pc:docMk/>
            <pc:sldMk cId="3094051130" sldId="353"/>
            <ac:spMk id="2" creationId="{8BDC4499-2975-4C3A-A5FA-B58A8F1DEE80}"/>
          </ac:spMkLst>
        </pc:spChg>
      </pc:sldChg>
    </pc:docChg>
  </pc:docChgLst>
  <pc:docChgLst>
    <pc:chgData name="Sean McIver" userId="S::smciver@bloomsburie.com::499cbfd1-739c-47a8-8d54-9c7cb3e69d57" providerId="AD" clId="Web-{1209153A-52DE-A826-EE10-E3466D6647E3}"/>
    <pc:docChg chg="modSld">
      <pc:chgData name="Sean McIver" userId="S::smciver@bloomsburie.com::499cbfd1-739c-47a8-8d54-9c7cb3e69d57" providerId="AD" clId="Web-{1209153A-52DE-A826-EE10-E3466D6647E3}" dt="2023-10-19T20:17:22.754" v="4"/>
      <pc:docMkLst>
        <pc:docMk/>
      </pc:docMkLst>
      <pc:sldChg chg="modNotes">
        <pc:chgData name="Sean McIver" userId="S::smciver@bloomsburie.com::499cbfd1-739c-47a8-8d54-9c7cb3e69d57" providerId="AD" clId="Web-{1209153A-52DE-A826-EE10-E3466D6647E3}" dt="2023-10-19T20:17:22.754" v="4"/>
        <pc:sldMkLst>
          <pc:docMk/>
          <pc:sldMk cId="2764703955" sldId="429"/>
        </pc:sldMkLst>
      </pc:sldChg>
    </pc:docChg>
  </pc:docChgLst>
  <pc:docChgLst>
    <pc:chgData name="Sean McIver" userId="S::smciver@bloomsburie.com::499cbfd1-739c-47a8-8d54-9c7cb3e69d57" providerId="AD" clId="Web-{99EF10E8-0655-D251-F6C3-AD41F26A07C8}"/>
    <pc:docChg chg="modSld sldOrd">
      <pc:chgData name="Sean McIver" userId="S::smciver@bloomsburie.com::499cbfd1-739c-47a8-8d54-9c7cb3e69d57" providerId="AD" clId="Web-{99EF10E8-0655-D251-F6C3-AD41F26A07C8}" dt="2023-10-19T20:11:24.864" v="64"/>
      <pc:docMkLst>
        <pc:docMk/>
      </pc:docMkLst>
      <pc:sldChg chg="modNotes">
        <pc:chgData name="Sean McIver" userId="S::smciver@bloomsburie.com::499cbfd1-739c-47a8-8d54-9c7cb3e69d57" providerId="AD" clId="Web-{99EF10E8-0655-D251-F6C3-AD41F26A07C8}" dt="2023-10-19T20:06:46.442" v="11"/>
        <pc:sldMkLst>
          <pc:docMk/>
          <pc:sldMk cId="669748812" sldId="349"/>
        </pc:sldMkLst>
      </pc:sldChg>
      <pc:sldChg chg="modNotes">
        <pc:chgData name="Sean McIver" userId="S::smciver@bloomsburie.com::499cbfd1-739c-47a8-8d54-9c7cb3e69d57" providerId="AD" clId="Web-{99EF10E8-0655-D251-F6C3-AD41F26A07C8}" dt="2023-10-19T20:08:57.051" v="32"/>
        <pc:sldMkLst>
          <pc:docMk/>
          <pc:sldMk cId="297594769" sldId="350"/>
        </pc:sldMkLst>
      </pc:sldChg>
      <pc:sldChg chg="modNotes">
        <pc:chgData name="Sean McIver" userId="S::smciver@bloomsburie.com::499cbfd1-739c-47a8-8d54-9c7cb3e69d57" providerId="AD" clId="Web-{99EF10E8-0655-D251-F6C3-AD41F26A07C8}" dt="2023-10-19T20:08:47.410" v="31"/>
        <pc:sldMkLst>
          <pc:docMk/>
          <pc:sldMk cId="2340166730" sldId="352"/>
        </pc:sldMkLst>
      </pc:sldChg>
      <pc:sldChg chg="modNotes">
        <pc:chgData name="Sean McIver" userId="S::smciver@bloomsburie.com::499cbfd1-739c-47a8-8d54-9c7cb3e69d57" providerId="AD" clId="Web-{99EF10E8-0655-D251-F6C3-AD41F26A07C8}" dt="2023-10-19T20:09:45.207" v="36"/>
        <pc:sldMkLst>
          <pc:docMk/>
          <pc:sldMk cId="3094051130" sldId="353"/>
        </pc:sldMkLst>
      </pc:sldChg>
      <pc:sldChg chg="modNotes">
        <pc:chgData name="Sean McIver" userId="S::smciver@bloomsburie.com::499cbfd1-739c-47a8-8d54-9c7cb3e69d57" providerId="AD" clId="Web-{99EF10E8-0655-D251-F6C3-AD41F26A07C8}" dt="2023-10-19T20:11:24.864" v="64"/>
        <pc:sldMkLst>
          <pc:docMk/>
          <pc:sldMk cId="3764232658" sldId="376"/>
        </pc:sldMkLst>
      </pc:sldChg>
      <pc:sldChg chg="modNotes">
        <pc:chgData name="Sean McIver" userId="S::smciver@bloomsburie.com::499cbfd1-739c-47a8-8d54-9c7cb3e69d57" providerId="AD" clId="Web-{99EF10E8-0655-D251-F6C3-AD41F26A07C8}" dt="2023-10-19T20:09:07.864" v="33"/>
        <pc:sldMkLst>
          <pc:docMk/>
          <pc:sldMk cId="924161474" sldId="385"/>
        </pc:sldMkLst>
      </pc:sldChg>
      <pc:sldChg chg="modNotes">
        <pc:chgData name="Sean McIver" userId="S::smciver@bloomsburie.com::499cbfd1-739c-47a8-8d54-9c7cb3e69d57" providerId="AD" clId="Web-{99EF10E8-0655-D251-F6C3-AD41F26A07C8}" dt="2023-10-19T20:09:29.254" v="35"/>
        <pc:sldMkLst>
          <pc:docMk/>
          <pc:sldMk cId="1142152747" sldId="387"/>
        </pc:sldMkLst>
      </pc:sldChg>
      <pc:sldChg chg="ord">
        <pc:chgData name="Sean McIver" userId="S::smciver@bloomsburie.com::499cbfd1-739c-47a8-8d54-9c7cb3e69d57" providerId="AD" clId="Web-{99EF10E8-0655-D251-F6C3-AD41F26A07C8}" dt="2023-10-19T20:05:44.738" v="0"/>
        <pc:sldMkLst>
          <pc:docMk/>
          <pc:sldMk cId="707169143" sldId="426"/>
        </pc:sldMkLst>
      </pc:sldChg>
      <pc:sldChg chg="modNotes">
        <pc:chgData name="Sean McIver" userId="S::smciver@bloomsburie.com::499cbfd1-739c-47a8-8d54-9c7cb3e69d57" providerId="AD" clId="Web-{99EF10E8-0655-D251-F6C3-AD41F26A07C8}" dt="2023-10-19T20:09:18.270" v="34"/>
        <pc:sldMkLst>
          <pc:docMk/>
          <pc:sldMk cId="1256545079" sldId="427"/>
        </pc:sldMkLst>
      </pc:sldChg>
      <pc:sldChg chg="modNotes">
        <pc:chgData name="Sean McIver" userId="S::smciver@bloomsburie.com::499cbfd1-739c-47a8-8d54-9c7cb3e69d57" providerId="AD" clId="Web-{99EF10E8-0655-D251-F6C3-AD41F26A07C8}" dt="2023-10-19T20:08:12.645" v="30"/>
        <pc:sldMkLst>
          <pc:docMk/>
          <pc:sldMk cId="2764703955" sldId="429"/>
        </pc:sldMkLst>
      </pc:sldChg>
    </pc:docChg>
  </pc:docChgLst>
  <pc:docChgLst>
    <pc:chgData name="Kim Santiago" userId="S::ksantiago@bloomsburie.com::4b362663-76cb-47d1-bd79-4bd99be769b1" providerId="AD" clId="Web-{B6B9DD49-7B75-A65D-6AD5-9098D96E1303}"/>
    <pc:docChg chg="modSld">
      <pc:chgData name="Kim Santiago" userId="S::ksantiago@bloomsburie.com::4b362663-76cb-47d1-bd79-4bd99be769b1" providerId="AD" clId="Web-{B6B9DD49-7B75-A65D-6AD5-9098D96E1303}" dt="2023-11-28T14:02:30.484" v="7" actId="20577"/>
      <pc:docMkLst>
        <pc:docMk/>
      </pc:docMkLst>
      <pc:sldChg chg="modSp">
        <pc:chgData name="Kim Santiago" userId="S::ksantiago@bloomsburie.com::4b362663-76cb-47d1-bd79-4bd99be769b1" providerId="AD" clId="Web-{B6B9DD49-7B75-A65D-6AD5-9098D96E1303}" dt="2023-11-28T14:02:30.484" v="7" actId="20577"/>
        <pc:sldMkLst>
          <pc:docMk/>
          <pc:sldMk cId="2480642953" sldId="328"/>
        </pc:sldMkLst>
        <pc:spChg chg="mod">
          <ac:chgData name="Kim Santiago" userId="S::ksantiago@bloomsburie.com::4b362663-76cb-47d1-bd79-4bd99be769b1" providerId="AD" clId="Web-{B6B9DD49-7B75-A65D-6AD5-9098D96E1303}" dt="2023-11-28T14:02:30.484" v="7" actId="20577"/>
          <ac:spMkLst>
            <pc:docMk/>
            <pc:sldMk cId="2480642953" sldId="328"/>
            <ac:spMk id="2" creationId="{E3080F9C-3DDD-10E8-0218-210BCDD9CA1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FCA97C3-C405-524D-9CBE-0BC0D8901EF2}" type="datetimeFigureOut">
              <a:rPr lang="en-US" smtClean="0"/>
              <a:t>4/30/2024</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4E3284D-1414-D044-813C-490EC2E121A8}" type="slidenum">
              <a:rPr lang="en-US" smtClean="0"/>
              <a:t>‹#›</a:t>
            </a:fld>
            <a:endParaRPr lang="en-US" dirty="0"/>
          </a:p>
        </p:txBody>
      </p:sp>
    </p:spTree>
    <p:extLst>
      <p:ext uri="{BB962C8B-B14F-4D97-AF65-F5344CB8AC3E}">
        <p14:creationId xmlns:p14="http://schemas.microsoft.com/office/powerpoint/2010/main" val="42653493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111BCE4-DA71-794C-BB20-C7FCCBD5454E}" type="datetimeFigureOut">
              <a:rPr lang="en-US" smtClean="0"/>
              <a:t>4/30/2024</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BAF53EF-993C-FF42-8B62-CEF57763A78D}" type="slidenum">
              <a:rPr lang="en-US" smtClean="0"/>
              <a:t>‹#›</a:t>
            </a:fld>
            <a:endParaRPr lang="en-US" dirty="0"/>
          </a:p>
        </p:txBody>
      </p:sp>
    </p:spTree>
    <p:extLst>
      <p:ext uri="{BB962C8B-B14F-4D97-AF65-F5344CB8AC3E}">
        <p14:creationId xmlns:p14="http://schemas.microsoft.com/office/powerpoint/2010/main" val="22371731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floodsciencecenter.org/products/elected-officials-flood-risk-guid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ema.gov/sites/default/files/2020-07/fema_nfip_eval-costs-and-consequences.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Review</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the objective:</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At the end of this topic, you should be able to describe how you and your </a:t>
            </a:r>
            <a:r>
              <a:rPr lang="en-US" sz="1800">
                <a:effectLst/>
                <a:latin typeface="Franklin Gothic Book" panose="020B0503020102020204" pitchFamily="34" charset="0"/>
                <a:ea typeface="Calibri" panose="020F0502020204030204" pitchFamily="34" charset="0"/>
                <a:cs typeface="Times New Roman" panose="02020603050405020304" pitchFamily="18" charset="0"/>
              </a:rPr>
              <a:t>Floodplain Administrators </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can support local communities through the NFIP.</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Let’s start with an overview of the NFIP including:</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The purpose of the program,</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Elements that make the NFIP effective and responsibility of the government to invest in the NFIP,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The benefits of the NFIP, and</a:t>
            </a:r>
          </a:p>
          <a:p>
            <a:pPr marL="285750" indent="-285750">
              <a:buFont typeface="Wingdings" panose="05000000000000000000" pitchFamily="2" charset="2"/>
              <a:buChar char="§"/>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How the NFIP and your Floodplain Administrator can best support your community.</a:t>
            </a:r>
          </a:p>
          <a:p>
            <a:pPr marL="285750" indent="-285750">
              <a:buFont typeface="Wingdings" panose="05000000000000000000" pitchFamily="2" charset="2"/>
              <a:buChar char="§"/>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Explain</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the importance of the Elected Official’s Flood Guide:</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800" u="sng" dirty="0">
                <a:solidFill>
                  <a:srgbClr val="0563C1"/>
                </a:solidFill>
                <a:effectLst/>
                <a:latin typeface="Franklin Gothic Book" panose="020B0503020102020204" pitchFamily="34" charset="0"/>
                <a:ea typeface="Calibri" panose="020F0502020204030204" pitchFamily="34" charset="0"/>
                <a:cs typeface="Times New Roman" panose="02020603050405020304" pitchFamily="18" charset="0"/>
                <a:hlinkClick r:id="rId3" tooltip="Open Elected Officials' Flood Guide – ASFPM Flood Science Center in a separate tab"/>
              </a:rPr>
              <a:t>Elected Officials' Flood Guide – ASFPM Flood Science Center</a:t>
            </a:r>
            <a:b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b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(https://floodsciencecenter.org/products/elected-officials-flood-risk-guide/)</a:t>
            </a: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2</a:t>
            </a:fld>
            <a:endParaRPr lang="en-US" dirty="0"/>
          </a:p>
        </p:txBody>
      </p:sp>
    </p:spTree>
    <p:extLst>
      <p:ext uri="{BB962C8B-B14F-4D97-AF65-F5344CB8AC3E}">
        <p14:creationId xmlns:p14="http://schemas.microsoft.com/office/powerpoint/2010/main" val="2177585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Your local community is responsible for effective implementation of the NFIP.</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Adopting local floodplain management ordinances that meet or exceed State laws and NFIP standards.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Appointing a Floodplain Administrator who has the authority to enforce your community’s ordinance.</a:t>
            </a:r>
          </a:p>
          <a:p>
            <a:pPr marL="285750" indent="-285750">
              <a:buFont typeface="Wingdings" panose="05000000000000000000" pitchFamily="2" charset="2"/>
              <a:buChar char="§"/>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Ensuring Floodplain Administrators are using accurate flood risk information to promote safe development. FPAs help find ways to mitigate the risk of flooding. They also work with FEMA, the State, and other parties to find funding. </a:t>
            </a:r>
          </a:p>
          <a:p>
            <a:pPr marL="285750" indent="-285750">
              <a:buFont typeface="Wingdings" panose="05000000000000000000" pitchFamily="2" charset="2"/>
              <a:buChar char="§"/>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Transition to the next sub-topic:</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Next, let’s talk about the consequences of NFIP non-compliance.</a:t>
            </a:r>
            <a:endParaRPr lang="en-US" dirty="0">
              <a:cs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11</a:t>
            </a:fld>
            <a:endParaRPr lang="en-US" dirty="0"/>
          </a:p>
        </p:txBody>
      </p:sp>
    </p:spTree>
    <p:extLst>
      <p:ext uri="{BB962C8B-B14F-4D97-AF65-F5344CB8AC3E}">
        <p14:creationId xmlns:p14="http://schemas.microsoft.com/office/powerpoint/2010/main" val="3267562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Explain:</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There are consequences for not participating in the NFIP. Communities can also be placed on probation or suspended for not enforcing their regulations.</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Community on probation: All policyholders receive a $50 surcharge on their policies.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Community suspended: No one in the community is eligible for Federal flood insurance. Private flood insurance options may be available.</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Community Rating System (CRS) program communities placed on probation and suspension may be removed from the program. Residents will lose their CRS flood insurance premium discounts.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Certain federally backed loans for structures require a flood insurance policy. Getting private flood insurance may be more difficult if the community is not in the NFIP. Not being eligible for federally backed loans is harmful for communities that need housing development to support population growth.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Not participating in the NFIP makes certain disaster aid unavailable.</a:t>
            </a:r>
          </a:p>
          <a:p>
            <a:pPr marL="285750" indent="-285750">
              <a:buFont typeface="Wingdings" panose="05000000000000000000" pitchFamily="2" charset="2"/>
              <a:buChar char="§"/>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If you don’t enforce strong floodplain management standards, your community risk of flood damage may increase.</a:t>
            </a:r>
            <a:endParaRPr lang="en-US" sz="2800" dirty="0">
              <a:cs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12</a:t>
            </a:fld>
            <a:endParaRPr lang="en-US" dirty="0"/>
          </a:p>
        </p:txBody>
      </p:sp>
    </p:spTree>
    <p:extLst>
      <p:ext uri="{BB962C8B-B14F-4D97-AF65-F5344CB8AC3E}">
        <p14:creationId xmlns:p14="http://schemas.microsoft.com/office/powerpoint/2010/main" val="1450014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Purpose:</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If time allows, this activity can help your audience understand local priorities, roles, responsibilities, and benefits of the NFIP.</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Procedure:</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Direct</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the audience to Activity 2.1 in the Student Manual.</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Ask</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them to take three minutes to write down responses to the following:</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What are your priorities as a local official?</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How does the NFIP benefit your community?</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How do your priorities overlap with the purpose of the NFIP?</a:t>
            </a:r>
          </a:p>
          <a:p>
            <a:pPr marL="0" marR="0" lvl="0" indent="0">
              <a:lnSpc>
                <a:spcPct val="120000"/>
              </a:lnSpc>
              <a:spcBef>
                <a:spcPts val="0"/>
              </a:spcBef>
              <a:spcAft>
                <a:spcPts val="1200"/>
              </a:spcAft>
              <a:buClr>
                <a:srgbClr val="2F2F30"/>
              </a:buClr>
              <a:buFont typeface="Wingdings" panose="05000000000000000000" pitchFamily="2" charset="2"/>
              <a:buNone/>
              <a:tabLst>
                <a:tab pos="228600" algn="l"/>
                <a:tab pos="457200" algn="l"/>
              </a:tabLs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1200"/>
              </a:spcAft>
              <a:tabLst>
                <a:tab pos="228600" algn="l"/>
                <a:tab pos="457200" algn="l"/>
              </a:tabLs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Discuss</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audience responses to the questions.</a:t>
            </a:r>
          </a:p>
          <a:p>
            <a:pPr marL="0" marR="0" indent="0">
              <a:lnSpc>
                <a:spcPct val="120000"/>
              </a:lnSpc>
              <a:spcBef>
                <a:spcPts val="0"/>
              </a:spcBef>
              <a:spcAft>
                <a:spcPts val="1200"/>
              </a:spcAft>
              <a:tabLst>
                <a:tab pos="228600" algn="l"/>
                <a:tab pos="457200" algn="l"/>
              </a:tabLs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Emphasize</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that strong floodplain management programs, the NFIP, and their priorities should overlap.</a:t>
            </a:r>
          </a:p>
          <a:p>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Possible priorities of a local elected officials:</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Public safety</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Economic development</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Public health</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Benefits of the NFIP:</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NFIP Flood Insurance</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Safer, damage-resistant development</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Increased community resilience</a:t>
            </a:r>
          </a:p>
          <a:p>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Access to grants and loans (including federally backed mortgages)</a:t>
            </a: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13</a:t>
            </a:fld>
            <a:endParaRPr lang="en-US" dirty="0"/>
          </a:p>
        </p:txBody>
      </p:sp>
    </p:spTree>
    <p:extLst>
      <p:ext uri="{BB962C8B-B14F-4D97-AF65-F5344CB8AC3E}">
        <p14:creationId xmlns:p14="http://schemas.microsoft.com/office/powerpoint/2010/main" val="2108233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On the slide, you’ll see what we covered in this topic. In the </a:t>
            </a:r>
            <a:r>
              <a:rPr lang="en-US" sz="1800">
                <a:effectLst/>
                <a:latin typeface="Franklin Gothic Book" panose="020B0503020102020204" pitchFamily="34" charset="0"/>
                <a:ea typeface="Calibri" panose="020F0502020204030204" pitchFamily="34" charset="0"/>
                <a:cs typeface="Times New Roman" panose="02020603050405020304" pitchFamily="18" charset="0"/>
              </a:rPr>
              <a:t>next topic, </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we will discuss the resources your communities need to respond to and recover from disasters. </a:t>
            </a: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14</a:t>
            </a:fld>
            <a:endParaRPr lang="en-US" dirty="0"/>
          </a:p>
        </p:txBody>
      </p:sp>
    </p:spTree>
    <p:extLst>
      <p:ext uri="{BB962C8B-B14F-4D97-AF65-F5344CB8AC3E}">
        <p14:creationId xmlns:p14="http://schemas.microsoft.com/office/powerpoint/2010/main" val="2238391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Ask:</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Do you understand your community’s flood risk? </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Explain:</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There is always a risk of flooding, even if the community has not flooded recently. The NFIP has floodplain mapping information to help communities understand their flood risk.</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Flood risk varies from community to community.</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Flood risk is everywhere. Anywhere it can rain, it can flood.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Floods are the leading cause of natural disaster losses in the United States. In the past 20+ years, 99% of all US counties have experienced flooding.</a:t>
            </a:r>
          </a:p>
          <a:p>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It’s your responsibility as an elected official to promote your community’s public health, safety, and general welfare. A strong floodplain management program is part of that responsibility.</a:t>
            </a:r>
            <a:endParaRPr lang="en-US" dirty="0">
              <a:latin typeface="Franklin Gothic Book"/>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3</a:t>
            </a:fld>
            <a:endParaRPr lang="en-US" dirty="0"/>
          </a:p>
        </p:txBody>
      </p:sp>
    </p:spTree>
    <p:extLst>
      <p:ext uri="{BB962C8B-B14F-4D97-AF65-F5344CB8AC3E}">
        <p14:creationId xmlns:p14="http://schemas.microsoft.com/office/powerpoint/2010/main" val="3852953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1200"/>
              </a:spcAft>
              <a:tabLst>
                <a:tab pos="228600" algn="l"/>
                <a:tab pos="457200" algn="l"/>
              </a:tabLs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Ask:</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What happens if you don’t have a strong floodplain management program? </a:t>
            </a:r>
          </a:p>
          <a:p>
            <a:pPr marL="0" marR="0" indent="0">
              <a:lnSpc>
                <a:spcPct val="120000"/>
              </a:lnSpc>
              <a:spcBef>
                <a:spcPts val="0"/>
              </a:spcBef>
              <a:spcAft>
                <a:spcPts val="1200"/>
              </a:spcAft>
              <a:tabLst>
                <a:tab pos="228600" algn="l"/>
                <a:tab pos="457200" algn="l"/>
              </a:tabLs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Explain:</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Flooding impacts public health, safety, and welfare.</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According to the National Weather Service, flooding deaths outnumber all thunderstorm-related deaths. First responders are at risk during rescue operations. Your community may be liable for flood damages if you don't regulate and enforce the floodplain regulations in known flood risk areas.</a:t>
            </a:r>
          </a:p>
          <a:p>
            <a:pPr marL="0" marR="0">
              <a:lnSpc>
                <a:spcPct val="120000"/>
              </a:lnSpc>
              <a:spcBef>
                <a:spcPts val="0"/>
              </a:spcBef>
              <a:spcAft>
                <a:spcPts val="1200"/>
              </a:spcAft>
            </a:pPr>
            <a:endParaRPr lang="en-US" sz="1800" b="1"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Explain:</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Other impacts include ecological, social, and economic:</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Floods affect businesses too. Economic impacts can be long-lasting after a flood. According to floodsmart.gov, “at least 40% of businesses never reopen following a disaster. Commercial property insurance does not generally cover flood damage. Only flood insurance does.”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Uninsured structures that have been repeatedly damaged by floods and are not insured may not be repaired. When that happens, owners of those properties no longer pay taxes, limiting how much money can be used to pay for disaster recovery. There may also be less available housing. </a:t>
            </a:r>
          </a:p>
          <a:p>
            <a:pPr marL="285750" indent="-285750">
              <a:buFont typeface="Wingdings" panose="05000000000000000000" pitchFamily="2" charset="2"/>
              <a:buChar char="§"/>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Floods decrease employment in communities by an average of 3.4%. Floods also often result in lower average municipal bond ratings.</a:t>
            </a:r>
          </a:p>
          <a:p>
            <a:pPr marL="285750" indent="-285750">
              <a:buFont typeface="Wingdings" panose="05000000000000000000" pitchFamily="2" charset="2"/>
              <a:buChar char="§"/>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Refer</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audience to the following resource:</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800" u="sng" dirty="0">
                <a:solidFill>
                  <a:srgbClr val="0563C1"/>
                </a:solidFill>
                <a:effectLst/>
                <a:latin typeface="Franklin Gothic Book" panose="020B0503020102020204" pitchFamily="34" charset="0"/>
                <a:ea typeface="Calibri" panose="020F0502020204030204" pitchFamily="34" charset="0"/>
                <a:cs typeface="Times New Roman" panose="02020603050405020304" pitchFamily="18" charset="0"/>
                <a:hlinkClick r:id="rId3" tooltip="Costs and Consequences of Flooding and the Impact of the NFIP"/>
              </a:rPr>
              <a:t>Costs and Consequences of Flooding and the Impact of the National Flood Insurance Program - American Institutes for Research Study</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a:t>
            </a:r>
          </a:p>
          <a:p>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(https://www.fema.gov/sites/default/files/2020-07/fema_nfip_eval-costs-and-consequences.pdf)</a:t>
            </a:r>
          </a:p>
          <a:p>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Transition to the next sub-topic:</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Next, let’s talk about the National Flood Insurance Program (NFIP) and its benefits.</a:t>
            </a: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4</a:t>
            </a:fld>
            <a:endParaRPr lang="en-US" dirty="0"/>
          </a:p>
        </p:txBody>
      </p:sp>
    </p:spTree>
    <p:extLst>
      <p:ext uri="{BB962C8B-B14F-4D97-AF65-F5344CB8AC3E}">
        <p14:creationId xmlns:p14="http://schemas.microsoft.com/office/powerpoint/2010/main" val="1777601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1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The NFIP is a longstanding and effective program created to help protect communities and individuals from the impacts of flooding. The NFIP:</a:t>
            </a:r>
          </a:p>
          <a:p>
            <a:pPr marL="0" marR="0" lvl="0" indent="0">
              <a:lnSpc>
                <a:spcPct val="120000"/>
              </a:lnSpc>
              <a:spcBef>
                <a:spcPts val="0"/>
              </a:spcBef>
              <a:spcAft>
                <a:spcPts val="1200"/>
              </a:spcAft>
              <a:buClr>
                <a:srgbClr val="2F2F30"/>
              </a:buClr>
              <a:buFont typeface="Wingdings" panose="05000000000000000000" pitchFamily="2" charset="2"/>
              <a:buNone/>
              <a:tabLst>
                <a:tab pos="228600" algn="l"/>
                <a:tab pos="457200" algn="l"/>
              </a:tabLst>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Reduces flood risk for communities,</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Provides access to flood insurance to property owners, and</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Reduces spending on Federal Disaster Assistance.</a:t>
            </a:r>
          </a:p>
          <a:p>
            <a:pPr marL="457200" marR="0" lvl="1" indent="0">
              <a:lnSpc>
                <a:spcPct val="120000"/>
              </a:lnSpc>
              <a:spcBef>
                <a:spcPts val="0"/>
              </a:spcBef>
              <a:spcAft>
                <a:spcPts val="1200"/>
              </a:spcAft>
              <a:buClr>
                <a:srgbClr val="2F2F30"/>
              </a:buClr>
              <a:buFont typeface="Courier New" panose="02070309020205020404" pitchFamily="49" charset="0"/>
              <a:buNone/>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 </a:t>
            </a:r>
          </a:p>
          <a:p>
            <a:pPr marL="171450" indent="-171450">
              <a:buFont typeface="Wingdings" panose="05000000000000000000" pitchFamily="2" charset="2"/>
              <a:buChar char="§"/>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There are more than 22,000 NFIP-participating communities. </a:t>
            </a:r>
            <a:endParaRPr lang="en-US" sz="1100" kern="1200" dirty="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5</a:t>
            </a:fld>
            <a:endParaRPr lang="en-US" dirty="0"/>
          </a:p>
        </p:txBody>
      </p:sp>
    </p:spTree>
    <p:extLst>
      <p:ext uri="{BB962C8B-B14F-4D97-AF65-F5344CB8AC3E}">
        <p14:creationId xmlns:p14="http://schemas.microsoft.com/office/powerpoint/2010/main" val="2157800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Explain:</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Your community may ask you:</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“Why is flood insurance necessary?”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“Does Federal disaster assistance cover all flood expenses?”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“Does homeowner’s or renter’s insurance cover flood expenses?”</a:t>
            </a:r>
          </a:p>
          <a:p>
            <a:pPr marL="0" marR="0" lvl="0" indent="0">
              <a:lnSpc>
                <a:spcPct val="120000"/>
              </a:lnSpc>
              <a:spcBef>
                <a:spcPts val="0"/>
              </a:spcBef>
              <a:spcAft>
                <a:spcPts val="1200"/>
              </a:spcAft>
              <a:buClr>
                <a:srgbClr val="2F2F30"/>
              </a:buClr>
              <a:buFont typeface="Wingdings" panose="05000000000000000000" pitchFamily="2" charset="2"/>
              <a:buNone/>
              <a:tabLst>
                <a:tab pos="228600" algn="l"/>
                <a:tab pos="457200" algn="l"/>
              </a:tabLs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Emphasize:</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On average, flood insurance payouts are better than disaster assistance.</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a:t>
            </a: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Explain</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the differences between flood insurance and Federal disaster assistance:</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The average flood insurance claim payment from 2017-2022 was $75,000.</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Disaster assistance requires a Presidential Disaster Declaration, which is uncommon. Most assistance comes as a loan that must be repaid with interest.</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Meanwhile, Federal disaster assistance often comes as a Small Business Administration loan or FEMA disaster grant. Between 2017 and 2022, the average Individual and Household Program – Housing Assistance award was about $4,000 per household (during presidentially declared disasters).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Flood insurance policies are offered in all flood zones. Renters can get contents coverage. Flood insurance payouts are sent quicker than disaster assistance funding.</a:t>
            </a:r>
          </a:p>
          <a:p>
            <a:pPr marL="285750" indent="-285750">
              <a:buFont typeface="Wingdings" panose="05000000000000000000" pitchFamily="2" charset="2"/>
              <a:buChar char="§"/>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Flood insurance is a regular investment that property owners and renters can make that does not require repayment or create a debt burden.</a:t>
            </a: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6</a:t>
            </a:fld>
            <a:endParaRPr lang="en-US" dirty="0"/>
          </a:p>
        </p:txBody>
      </p:sp>
    </p:spTree>
    <p:extLst>
      <p:ext uri="{BB962C8B-B14F-4D97-AF65-F5344CB8AC3E}">
        <p14:creationId xmlns:p14="http://schemas.microsoft.com/office/powerpoint/2010/main" val="2424405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Communities benefit from the NFIP if they adopt floodplain management standards.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Flood insurance coverage is required for federally backed loans and mortgages for properties in the floodplain. The NFIP offers access to NFIP flood insurance for all structures, including high-risk structures and structures that may not qualify for private flood insurance.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Flood insurance helps disaster victim recovery.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NFIP minimum standards are designed to keep people and properties safe from flooding. As we saw in the video, structures built to adopted floodplain regulations sustain about 80% less damage than those built before the regulations were adopted.</a:t>
            </a:r>
          </a:p>
          <a:p>
            <a:pPr marL="285750" indent="-285750">
              <a:buFont typeface="Wingdings" panose="05000000000000000000" pitchFamily="2" charset="2"/>
              <a:buChar char="§"/>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NFIP grants and loans are also available. Communities can use this funding for mitigation projects that reduce risk, protect property, and save lives.</a:t>
            </a:r>
            <a:endParaRPr lang="en-US" sz="1600" dirty="0">
              <a:cs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7</a:t>
            </a:fld>
            <a:endParaRPr lang="en-US" dirty="0"/>
          </a:p>
        </p:txBody>
      </p:sp>
    </p:spTree>
    <p:extLst>
      <p:ext uri="{BB962C8B-B14F-4D97-AF65-F5344CB8AC3E}">
        <p14:creationId xmlns:p14="http://schemas.microsoft.com/office/powerpoint/2010/main" val="59136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Explain:</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The NFIP has three core elements that support one another. You can only have strong floodplain management with all three legs. Communities play a role in each leg.</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Hazard Identification: Know the Flood Risk: </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The first leg of the stool is knowing your flood risk by identifying the hazards to people and infrastructure in your community. If you don’t know your risk, you can’t properly mitigate it.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Mitigation: Manage the Risk: </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The second leg is managing your community’s flood risks through mitigation actions, including consistently enforcing floodplain management regulations. If you don’t mitigate, damages will be greater, and insurance may not cover all your losses.</a:t>
            </a:r>
          </a:p>
          <a:p>
            <a:pPr marL="285750" indent="-285750">
              <a:buFont typeface="Wingdings" panose="05000000000000000000" pitchFamily="2" charset="2"/>
              <a:buChar char="§"/>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Flood Insurance: Insure the risk: </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The third leg is insuring the risk through flood insurance. Federally backed flood insurance is available to communities that participate in the NFIP. But insurance only covers financial losses; it doesn’t change your risk. If you don’t insure, you aren’t financially protected from flood damages. </a:t>
            </a:r>
          </a:p>
          <a:p>
            <a:pPr marL="285750" indent="-285750">
              <a:buFont typeface="Wingdings" panose="05000000000000000000" pitchFamily="2" charset="2"/>
              <a:buChar char="§"/>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Transition to the next sub-topic:</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Next, let’s talk about the Federal, State, and local responsibilities in the NFIP.</a:t>
            </a:r>
            <a:endParaRPr lang="en-US" sz="2800" dirty="0">
              <a:effectLst/>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8</a:t>
            </a:fld>
            <a:endParaRPr lang="en-US" dirty="0"/>
          </a:p>
        </p:txBody>
      </p:sp>
    </p:spTree>
    <p:extLst>
      <p:ext uri="{BB962C8B-B14F-4D97-AF65-F5344CB8AC3E}">
        <p14:creationId xmlns:p14="http://schemas.microsoft.com/office/powerpoint/2010/main" val="2210026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28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2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2800" dirty="0">
                <a:effectLst/>
                <a:latin typeface="Franklin Gothic Book" panose="020B0503020102020204" pitchFamily="34" charset="0"/>
                <a:ea typeface="Calibri" panose="020F0502020204030204" pitchFamily="34" charset="0"/>
                <a:cs typeface="Times New Roman" panose="02020603050405020304" pitchFamily="18" charset="0"/>
              </a:rPr>
              <a:t>FEMA has Federal responsibility. FEMA and the Federal Government:</a:t>
            </a:r>
          </a:p>
          <a:p>
            <a:pPr marL="0" marR="0">
              <a:lnSpc>
                <a:spcPct val="120000"/>
              </a:lnSpc>
              <a:spcBef>
                <a:spcPts val="0"/>
              </a:spcBef>
              <a:spcAft>
                <a:spcPts val="1200"/>
              </a:spcAft>
            </a:pPr>
            <a:endParaRPr lang="en-US" sz="2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2800" dirty="0">
                <a:effectLst/>
                <a:latin typeface="Franklin Gothic Book" panose="020B0503020102020204" pitchFamily="34" charset="0"/>
                <a:ea typeface="Calibri" panose="020F0502020204030204" pitchFamily="34" charset="0"/>
                <a:cs typeface="Times New Roman" panose="02020603050405020304" pitchFamily="18" charset="0"/>
              </a:rPr>
              <a:t>Make flood hazard maps and products to help communities understand flood risk and regulate floodplain development.</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2800" dirty="0">
                <a:effectLst/>
                <a:latin typeface="Franklin Gothic Book" panose="020B0503020102020204" pitchFamily="34" charset="0"/>
                <a:ea typeface="Calibri" panose="020F0502020204030204" pitchFamily="34" charset="0"/>
                <a:cs typeface="Times New Roman" panose="02020603050405020304" pitchFamily="18" charset="0"/>
              </a:rPr>
              <a:t>Provide mitigation planning and technical assistance.</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2800" dirty="0">
                <a:effectLst/>
                <a:latin typeface="Franklin Gothic Book" panose="020B0503020102020204" pitchFamily="34" charset="0"/>
                <a:ea typeface="Calibri" panose="020F0502020204030204" pitchFamily="34" charset="0"/>
                <a:cs typeface="Times New Roman" panose="02020603050405020304" pitchFamily="18" charset="0"/>
              </a:rPr>
              <a:t>Set the minimum floodplain development standards for local communities.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2800" dirty="0">
                <a:effectLst/>
                <a:latin typeface="Franklin Gothic Book" panose="020B0503020102020204" pitchFamily="34" charset="0"/>
                <a:ea typeface="Calibri" panose="020F0502020204030204" pitchFamily="34" charset="0"/>
                <a:cs typeface="Times New Roman" panose="02020603050405020304" pitchFamily="18" charset="0"/>
              </a:rPr>
              <a:t>Offer access to Federal flood insurance.</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2800" dirty="0">
                <a:effectLst/>
                <a:latin typeface="Franklin Gothic Book" panose="020B0503020102020204" pitchFamily="34" charset="0"/>
                <a:ea typeface="Calibri" panose="020F0502020204030204" pitchFamily="34" charset="0"/>
                <a:cs typeface="Times New Roman" panose="02020603050405020304" pitchFamily="18" charset="0"/>
              </a:rPr>
              <a:t>Distribute Federal funding.</a:t>
            </a:r>
          </a:p>
          <a:p>
            <a:pPr marL="285750" indent="-285750">
              <a:buFont typeface="Wingdings" panose="05000000000000000000" pitchFamily="2" charset="2"/>
              <a:buChar char="§"/>
            </a:pPr>
            <a:r>
              <a:rPr lang="en-US" sz="2800" dirty="0">
                <a:effectLst/>
                <a:latin typeface="Franklin Gothic Book" panose="020B0503020102020204" pitchFamily="34" charset="0"/>
                <a:ea typeface="Calibri" panose="020F0502020204030204" pitchFamily="34" charset="0"/>
                <a:cs typeface="Times New Roman" panose="02020603050405020304" pitchFamily="18" charset="0"/>
              </a:rPr>
              <a:t> Ensure communities enforce their NFIP programs.</a:t>
            </a:r>
            <a:endParaRPr lang="en-US" sz="2800" dirty="0"/>
          </a:p>
          <a:p>
            <a:pPr marL="0" marR="0">
              <a:lnSpc>
                <a:spcPct val="120000"/>
              </a:lnSpc>
              <a:spcBef>
                <a:spcPts val="0"/>
              </a:spcBef>
              <a:spcAft>
                <a:spcPts val="1200"/>
              </a:spcAft>
            </a:pPr>
            <a:endParaRPr lang="en-US" sz="2800" dirty="0">
              <a:cs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9</a:t>
            </a:fld>
            <a:endParaRPr lang="en-US" dirty="0"/>
          </a:p>
        </p:txBody>
      </p:sp>
    </p:spTree>
    <p:extLst>
      <p:ext uri="{BB962C8B-B14F-4D97-AF65-F5344CB8AC3E}">
        <p14:creationId xmlns:p14="http://schemas.microsoft.com/office/powerpoint/2010/main" val="1740616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1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State support and roles in the NFIP include:</a:t>
            </a:r>
          </a:p>
          <a:p>
            <a:pPr marL="0" marR="0" lvl="0" indent="0">
              <a:lnSpc>
                <a:spcPct val="120000"/>
              </a:lnSpc>
              <a:spcBef>
                <a:spcPts val="0"/>
              </a:spcBef>
              <a:spcAft>
                <a:spcPts val="1200"/>
              </a:spcAft>
              <a:buClr>
                <a:srgbClr val="2F2F30"/>
              </a:buClr>
              <a:buFont typeface="Wingdings" panose="05000000000000000000" pitchFamily="2" charset="2"/>
              <a:buNone/>
              <a:tabLst>
                <a:tab pos="228600" algn="l"/>
                <a:tab pos="457200" algn="l"/>
              </a:tabLst>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Providing enabling land use authority, sometimes requiring communities to adopt the minimum NFIP regulations.</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Setting higher standards for development and construction through State laws and regulations.</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Evaluating and documenting floodplain management standards ensuring local regulations meet the requirement or helping you adopt higher standards.</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Providing technical assistance to communities on NFIP requirements. You can contact your State NFIP Coordination office for support when you have questions about your community’s program.</a:t>
            </a:r>
          </a:p>
          <a:p>
            <a:pPr marL="457200" marR="0" lvl="1" indent="0">
              <a:lnSpc>
                <a:spcPct val="120000"/>
              </a:lnSpc>
              <a:spcBef>
                <a:spcPts val="0"/>
              </a:spcBef>
              <a:spcAft>
                <a:spcPts val="1200"/>
              </a:spcAft>
              <a:buClr>
                <a:srgbClr val="2F2F30"/>
              </a:buClr>
              <a:buFont typeface="Courier New" panose="02070309020205020404" pitchFamily="49" charset="0"/>
              <a:buNone/>
              <a:tabLst>
                <a:tab pos="228600" algn="l"/>
                <a:tab pos="457200" algn="l"/>
              </a:tabLst>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171450" marR="0" lvl="0" indent="-17145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Some States have mapping programs through an agreement with FEMA.</a:t>
            </a:r>
          </a:p>
          <a:p>
            <a:pPr marL="0" marR="0" lvl="0" indent="0">
              <a:lnSpc>
                <a:spcPct val="120000"/>
              </a:lnSpc>
              <a:spcBef>
                <a:spcPts val="0"/>
              </a:spcBef>
              <a:spcAft>
                <a:spcPts val="1200"/>
              </a:spcAft>
              <a:buClr>
                <a:srgbClr val="2F2F30"/>
              </a:buClr>
              <a:buFont typeface="Wingdings" panose="05000000000000000000" pitchFamily="2" charset="2"/>
              <a:buNone/>
              <a:tabLst>
                <a:tab pos="228600" algn="l"/>
                <a:tab pos="457200" algn="l"/>
              </a:tabLst>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171450" indent="-171450">
              <a:buFont typeface="Wingdings" panose="05000000000000000000" pitchFamily="2" charset="2"/>
              <a:buChar char="§"/>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States also support FEMA in monitoring community NFIP compliance.</a:t>
            </a:r>
            <a:endParaRPr lang="en-US" sz="2800" dirty="0">
              <a:cs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10</a:t>
            </a:fld>
            <a:endParaRPr lang="en-US" dirty="0"/>
          </a:p>
        </p:txBody>
      </p:sp>
    </p:spTree>
    <p:extLst>
      <p:ext uri="{BB962C8B-B14F-4D97-AF65-F5344CB8AC3E}">
        <p14:creationId xmlns:p14="http://schemas.microsoft.com/office/powerpoint/2010/main" val="7743891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8.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Unit Title Slide (low ink)">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Unit #: Unit Title</a:t>
            </a:r>
          </a:p>
        </p:txBody>
      </p:sp>
    </p:spTree>
    <p:custDataLst>
      <p:tags r:id="rId1"/>
    </p:custDataLst>
    <p:extLst>
      <p:ext uri="{BB962C8B-B14F-4D97-AF65-F5344CB8AC3E}">
        <p14:creationId xmlns:p14="http://schemas.microsoft.com/office/powerpoint/2010/main" val="949440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ster_Two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3" name="Content Placeholder 2"/>
          <p:cNvSpPr>
            <a:spLocks noGrp="1"/>
          </p:cNvSpPr>
          <p:nvPr>
            <p:ph sz="half" idx="1" hasCustomPrompt="1"/>
          </p:nvPr>
        </p:nvSpPr>
        <p:spPr>
          <a:xfrm>
            <a:off x="726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0" name="Slide Number Placeholder 11">
            <a:extLst>
              <a:ext uri="{FF2B5EF4-FFF2-40B4-BE49-F238E27FC236}">
                <a16:creationId xmlns:a16="http://schemas.microsoft.com/office/drawing/2014/main" id="{3E4F6407-0B13-BA4A-9466-7F50E80E5943}"/>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Tree>
    <p:custDataLst>
      <p:tags r:id="rId1"/>
    </p:custDataLst>
    <p:extLst>
      <p:ext uri="{BB962C8B-B14F-4D97-AF65-F5344CB8AC3E}">
        <p14:creationId xmlns:p14="http://schemas.microsoft.com/office/powerpoint/2010/main" val="1891941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Left_Graphic Right">
    <p:bg>
      <p:bgPr>
        <a:solidFill>
          <a:schemeClr val="bg1"/>
        </a:solidFill>
        <a:effectLst/>
      </p:bgPr>
    </p:bg>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51361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513613" y="2130556"/>
            <a:ext cx="5651500"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3" name="Content Placeholder 2">
            <a:extLst>
              <a:ext uri="{FF2B5EF4-FFF2-40B4-BE49-F238E27FC236}">
                <a16:creationId xmlns:a16="http://schemas.microsoft.com/office/drawing/2014/main" id="{3DE2E845-856F-93EC-29FA-A936EE23EF1B}"/>
              </a:ext>
            </a:extLst>
          </p:cNvPr>
          <p:cNvSpPr>
            <a:spLocks noGrp="1"/>
          </p:cNvSpPr>
          <p:nvPr>
            <p:ph sz="half" idx="13"/>
          </p:nvPr>
        </p:nvSpPr>
        <p:spPr>
          <a:xfrm>
            <a:off x="6530340" y="-1"/>
            <a:ext cx="5651500" cy="6085841"/>
          </a:xfrm>
          <a:prstGeom prst="rect">
            <a:avLst/>
          </a:prstGeom>
        </p:spPr>
        <p:txBody>
          <a:bodyPr/>
          <a:lstStyle>
            <a:lvl1pPr marL="0" indent="0">
              <a:buNone/>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sp>
        <p:nvSpPr>
          <p:cNvPr id="4" name="Slide Number Placeholder 11">
            <a:extLst>
              <a:ext uri="{FF2B5EF4-FFF2-40B4-BE49-F238E27FC236}">
                <a16:creationId xmlns:a16="http://schemas.microsoft.com/office/drawing/2014/main" id="{FB56AC83-70B8-1C2C-E940-CDDA3AAE660F}"/>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Tree>
    <p:custDataLst>
      <p:tags r:id="rId1"/>
    </p:custDataLst>
    <p:extLst>
      <p:ext uri="{BB962C8B-B14F-4D97-AF65-F5344CB8AC3E}">
        <p14:creationId xmlns:p14="http://schemas.microsoft.com/office/powerpoint/2010/main" val="904999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Master_Title and Content_graphic­_left">
    <p:bg>
      <p:bgPr>
        <a:solidFill>
          <a:schemeClr val="bg1"/>
        </a:solidFill>
        <a:effectLst/>
      </p:bgPr>
    </p:bg>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3" name="Content Placeholder 2">
            <a:extLst>
              <a:ext uri="{FF2B5EF4-FFF2-40B4-BE49-F238E27FC236}">
                <a16:creationId xmlns:a16="http://schemas.microsoft.com/office/drawing/2014/main" id="{3DE2E845-856F-93EC-29FA-A936EE23EF1B}"/>
              </a:ext>
            </a:extLst>
          </p:cNvPr>
          <p:cNvSpPr>
            <a:spLocks noGrp="1"/>
          </p:cNvSpPr>
          <p:nvPr>
            <p:ph sz="half" idx="13"/>
          </p:nvPr>
        </p:nvSpPr>
        <p:spPr>
          <a:xfrm>
            <a:off x="0" y="-1"/>
            <a:ext cx="6096000" cy="6858001"/>
          </a:xfrm>
          <a:prstGeom prst="rect">
            <a:avLst/>
          </a:prstGeom>
        </p:spPr>
        <p:txBody>
          <a:bodyPr/>
          <a:lstStyle>
            <a:lvl1pPr marL="0" indent="0">
              <a:buNone/>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sp>
        <p:nvSpPr>
          <p:cNvPr id="4" name="Slide Number Placeholder 11">
            <a:extLst>
              <a:ext uri="{FF2B5EF4-FFF2-40B4-BE49-F238E27FC236}">
                <a16:creationId xmlns:a16="http://schemas.microsoft.com/office/drawing/2014/main" id="{1C573F51-C997-0D5E-2E21-E98233BB3B36}"/>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Tree>
    <p:custDataLst>
      <p:tags r:id="rId1"/>
    </p:custDataLst>
    <p:extLst>
      <p:ext uri="{BB962C8B-B14F-4D97-AF65-F5344CB8AC3E}">
        <p14:creationId xmlns:p14="http://schemas.microsoft.com/office/powerpoint/2010/main" val="1772071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ster_Comparison">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9" name="Text Placeholder 4"/>
          <p:cNvSpPr>
            <a:spLocks noGrp="1"/>
          </p:cNvSpPr>
          <p:nvPr>
            <p:ph type="body" sz="quarter" idx="12" hasCustomPrompt="1"/>
          </p:nvPr>
        </p:nvSpPr>
        <p:spPr>
          <a:xfrm>
            <a:off x="711200"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4" name="Content Placeholder 3"/>
          <p:cNvSpPr>
            <a:spLocks noGrp="1"/>
          </p:cNvSpPr>
          <p:nvPr>
            <p:ph sz="half" idx="2" hasCustomPrompt="1"/>
          </p:nvPr>
        </p:nvSpPr>
        <p:spPr>
          <a:xfrm>
            <a:off x="738194" y="209885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6322005"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Content Placeholder 5"/>
          <p:cNvSpPr>
            <a:spLocks noGrp="1"/>
          </p:cNvSpPr>
          <p:nvPr>
            <p:ph sz="quarter" idx="4" hasCustomPrompt="1"/>
          </p:nvPr>
        </p:nvSpPr>
        <p:spPr>
          <a:xfrm>
            <a:off x="6322005" y="209885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2" name="Slide Number Placeholder 11">
            <a:extLst>
              <a:ext uri="{FF2B5EF4-FFF2-40B4-BE49-F238E27FC236}">
                <a16:creationId xmlns:a16="http://schemas.microsoft.com/office/drawing/2014/main" id="{BA1FB061-3945-984E-B19F-EFD8A4ED4959}"/>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Tree>
    <p:custDataLst>
      <p:tags r:id="rId1"/>
    </p:custDataLst>
    <p:extLst>
      <p:ext uri="{BB962C8B-B14F-4D97-AF65-F5344CB8AC3E}">
        <p14:creationId xmlns:p14="http://schemas.microsoft.com/office/powerpoint/2010/main" val="1460617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BA285-B143-4443-A825-3738EAF52CB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5A5B5D">
              <a:alpha val="83137"/>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A81BF64-81BE-3944-A21C-CA7BB5AC4A9D}"/>
              </a:ext>
              <a:ext uri="{C183D7F6-B498-43B3-948B-1728B52AA6E4}">
                <adec:decorative xmlns:adec="http://schemas.microsoft.com/office/drawing/2017/decorative" val="1"/>
              </a:ext>
            </a:extLst>
          </p:cNvPr>
          <p:cNvSpPr/>
          <p:nvPr userDrawn="1"/>
        </p:nvSpPr>
        <p:spPr>
          <a:xfrm>
            <a:off x="0" y="0"/>
            <a:ext cx="6096000" cy="6858000"/>
          </a:xfrm>
          <a:prstGeom prst="rect">
            <a:avLst/>
          </a:prstGeom>
          <a:solidFill>
            <a:srgbClr val="005188">
              <a:alpha val="83137"/>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4" name="Slide Number Placeholder 11">
            <a:extLst>
              <a:ext uri="{FF2B5EF4-FFF2-40B4-BE49-F238E27FC236}">
                <a16:creationId xmlns:a16="http://schemas.microsoft.com/office/drawing/2014/main" id="{D49C01C3-ABE9-60D1-32AC-BBF8B79AB5CA}"/>
              </a:ext>
              <a:ext uri="{C183D7F6-B498-43B3-948B-1728B52AA6E4}">
                <adec:decorative xmlns:adec="http://schemas.microsoft.com/office/drawing/2017/decorative" val="1"/>
              </a:ext>
            </a:extLst>
          </p:cNvPr>
          <p:cNvSpPr>
            <a:spLocks noGrp="1"/>
          </p:cNvSpPr>
          <p:nvPr>
            <p:ph type="sldNum" sz="quarter" idx="17"/>
          </p:nvPr>
        </p:nvSpPr>
        <p:spPr>
          <a:xfrm>
            <a:off x="10539413" y="6173791"/>
            <a:ext cx="914403" cy="365125"/>
          </a:xfrm>
        </p:spPr>
        <p:txBody>
          <a:bodyPr/>
          <a:lstStyle>
            <a:lvl1pPr>
              <a:defRPr>
                <a:solidFill>
                  <a:schemeClr val="bg1"/>
                </a:solidFill>
              </a:defRPr>
            </a:lvl1pPr>
          </a:lstStyle>
          <a:p>
            <a:fld id="{8FCC257D-A786-9244-9E17-CE618C8B9275}" type="slidenum">
              <a:rPr lang="en-US" smtClean="0"/>
              <a:pPr/>
              <a:t>‹#›</a:t>
            </a:fld>
            <a:endParaRPr lang="en-US" dirty="0"/>
          </a:p>
        </p:txBody>
      </p:sp>
    </p:spTree>
    <p:custDataLst>
      <p:tags r:id="rId1"/>
    </p:custDataLst>
    <p:extLst>
      <p:ext uri="{BB962C8B-B14F-4D97-AF65-F5344CB8AC3E}">
        <p14:creationId xmlns:p14="http://schemas.microsoft.com/office/powerpoint/2010/main" val="3032822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tivity_Master">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0" name="Slide Number Placeholder 11">
            <a:extLst>
              <a:ext uri="{FF2B5EF4-FFF2-40B4-BE49-F238E27FC236}">
                <a16:creationId xmlns:a16="http://schemas.microsoft.com/office/drawing/2014/main" id="{254866EA-8482-8548-8A4F-3E9E3B6AB291}"/>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1" name="Picture 10">
            <a:extLst>
              <a:ext uri="{FF2B5EF4-FFF2-40B4-BE49-F238E27FC236}">
                <a16:creationId xmlns:a16="http://schemas.microsoft.com/office/drawing/2014/main" id="{9498F607-4FAF-6F9C-D5E3-CBFE4EF81E68}"/>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38189" y="1353237"/>
            <a:ext cx="7158035" cy="3953953"/>
          </a:xfrm>
          <a:prstGeom prst="rect">
            <a:avLst/>
          </a:prstGeom>
        </p:spPr>
      </p:pic>
      <p:sp>
        <p:nvSpPr>
          <p:cNvPr id="12" name="Rectangle 11">
            <a:extLst>
              <a:ext uri="{FF2B5EF4-FFF2-40B4-BE49-F238E27FC236}">
                <a16:creationId xmlns:a16="http://schemas.microsoft.com/office/drawing/2014/main" id="{9A6307D7-22AD-16EF-7508-46B65F0C93F5}"/>
              </a:ext>
              <a:ext uri="{C183D7F6-B498-43B3-948B-1728B52AA6E4}">
                <adec:decorative xmlns:adec="http://schemas.microsoft.com/office/drawing/2017/decorative" val="1"/>
              </a:ext>
            </a:extLst>
          </p:cNvPr>
          <p:cNvSpPr/>
          <p:nvPr userDrawn="1"/>
        </p:nvSpPr>
        <p:spPr bwMode="auto">
          <a:xfrm>
            <a:off x="7258050" y="1353237"/>
            <a:ext cx="4195766" cy="3953953"/>
          </a:xfrm>
          <a:prstGeom prst="rect">
            <a:avLst/>
          </a:prstGeom>
          <a:solidFill>
            <a:srgbClr val="00528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p:txBody>
      </p:sp>
      <p:sp>
        <p:nvSpPr>
          <p:cNvPr id="13" name="Content Placeholder 3">
            <a:extLst>
              <a:ext uri="{FF2B5EF4-FFF2-40B4-BE49-F238E27FC236}">
                <a16:creationId xmlns:a16="http://schemas.microsoft.com/office/drawing/2014/main" id="{4CC0ACF8-A65A-97ED-D378-8E5B2ED9293E}"/>
              </a:ext>
            </a:extLst>
          </p:cNvPr>
          <p:cNvSpPr>
            <a:spLocks noGrp="1"/>
          </p:cNvSpPr>
          <p:nvPr>
            <p:ph sz="half" idx="15" hasCustomPrompt="1"/>
          </p:nvPr>
        </p:nvSpPr>
        <p:spPr>
          <a:xfrm>
            <a:off x="7258050" y="1353236"/>
            <a:ext cx="4195761" cy="3953953"/>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Tree>
    <p:custDataLst>
      <p:tags r:id="rId1"/>
    </p:custDataLst>
    <p:extLst>
      <p:ext uri="{BB962C8B-B14F-4D97-AF65-F5344CB8AC3E}">
        <p14:creationId xmlns:p14="http://schemas.microsoft.com/office/powerpoint/2010/main" val="3199421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ctivity_Master_Option_2">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Slide Number Placeholder 11">
            <a:extLst>
              <a:ext uri="{FF2B5EF4-FFF2-40B4-BE49-F238E27FC236}">
                <a16:creationId xmlns:a16="http://schemas.microsoft.com/office/drawing/2014/main" id="{838FB658-3138-B140-B7C4-A803FE883350}"/>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cxnSp>
        <p:nvCxnSpPr>
          <p:cNvPr id="2" name="Straight Connector 1">
            <a:extLst>
              <a:ext uri="{FF2B5EF4-FFF2-40B4-BE49-F238E27FC236}">
                <a16:creationId xmlns:a16="http://schemas.microsoft.com/office/drawing/2014/main" id="{CDB097CF-027F-9650-91BB-03BCA09F250C}"/>
              </a:ext>
              <a:ext uri="{C183D7F6-B498-43B3-948B-1728B52AA6E4}">
                <adec:decorative xmlns:adec="http://schemas.microsoft.com/office/drawing/2017/decorative" val="1"/>
              </a:ext>
            </a:extLst>
          </p:cNvPr>
          <p:cNvCxnSpPr>
            <a:cxnSpLocks/>
          </p:cNvCxnSpPr>
          <p:nvPr userDrawn="1"/>
        </p:nvCxnSpPr>
        <p:spPr>
          <a:xfrm>
            <a:off x="1882791" y="1857566"/>
            <a:ext cx="0" cy="3372786"/>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15AB6FC2-4935-3199-4479-529A4C48FA6E}"/>
              </a:ext>
              <a:ext uri="{C183D7F6-B498-43B3-948B-1728B52AA6E4}">
                <adec:decorative xmlns:adec="http://schemas.microsoft.com/office/drawing/2017/decorative" val="1"/>
              </a:ext>
            </a:extLst>
          </p:cNvPr>
          <p:cNvSpPr/>
          <p:nvPr userDrawn="1"/>
        </p:nvSpPr>
        <p:spPr>
          <a:xfrm>
            <a:off x="1159940" y="2852614"/>
            <a:ext cx="1429226" cy="143291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Light"/>
              <a:ea typeface="+mn-ea"/>
              <a:cs typeface="+mn-cs"/>
            </a:endParaRPr>
          </a:p>
        </p:txBody>
      </p:sp>
      <p:pic>
        <p:nvPicPr>
          <p:cNvPr id="4" name="Picture 3">
            <a:extLst>
              <a:ext uri="{FF2B5EF4-FFF2-40B4-BE49-F238E27FC236}">
                <a16:creationId xmlns:a16="http://schemas.microsoft.com/office/drawing/2014/main" id="{CA8B09D7-24C0-F924-70E4-68BDA33D8CA4}"/>
              </a:ext>
              <a:ext uri="{C183D7F6-B498-43B3-948B-1728B52AA6E4}">
                <adec:decorative xmlns:adec="http://schemas.microsoft.com/office/drawing/2017/decorative" val="1"/>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340315" y="3133129"/>
            <a:ext cx="1084952" cy="896795"/>
          </a:xfrm>
          <a:prstGeom prst="rect">
            <a:avLst/>
          </a:prstGeom>
        </p:spPr>
      </p:pic>
      <p:cxnSp>
        <p:nvCxnSpPr>
          <p:cNvPr id="6" name="Straight Connector 5">
            <a:extLst>
              <a:ext uri="{FF2B5EF4-FFF2-40B4-BE49-F238E27FC236}">
                <a16:creationId xmlns:a16="http://schemas.microsoft.com/office/drawing/2014/main" id="{DBA9E1DE-4A9A-0F64-384B-7E71F58FFBB9}"/>
              </a:ext>
              <a:ext uri="{C183D7F6-B498-43B3-948B-1728B52AA6E4}">
                <adec:decorative xmlns:adec="http://schemas.microsoft.com/office/drawing/2017/decorative" val="1"/>
              </a:ext>
            </a:extLst>
          </p:cNvPr>
          <p:cNvCxnSpPr>
            <a:cxnSpLocks/>
          </p:cNvCxnSpPr>
          <p:nvPr/>
        </p:nvCxnSpPr>
        <p:spPr>
          <a:xfrm>
            <a:off x="1882791" y="1857566"/>
            <a:ext cx="0" cy="3372786"/>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21BD0D24-6675-F147-05BC-C1D7D25EECBB}"/>
              </a:ext>
              <a:ext uri="{C183D7F6-B498-43B3-948B-1728B52AA6E4}">
                <adec:decorative xmlns:adec="http://schemas.microsoft.com/office/drawing/2017/decorative" val="1"/>
              </a:ext>
            </a:extLst>
          </p:cNvPr>
          <p:cNvSpPr/>
          <p:nvPr/>
        </p:nvSpPr>
        <p:spPr>
          <a:xfrm>
            <a:off x="908319" y="2592085"/>
            <a:ext cx="1948944" cy="1953970"/>
          </a:xfrm>
          <a:prstGeom prst="ellipse">
            <a:avLst/>
          </a:prstGeom>
          <a:solidFill>
            <a:srgbClr val="006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Light"/>
              <a:ea typeface="+mn-ea"/>
              <a:cs typeface="+mn-cs"/>
            </a:endParaRPr>
          </a:p>
        </p:txBody>
      </p:sp>
      <p:pic>
        <p:nvPicPr>
          <p:cNvPr id="14" name="Graphic 13">
            <a:extLst>
              <a:ext uri="{FF2B5EF4-FFF2-40B4-BE49-F238E27FC236}">
                <a16:creationId xmlns:a16="http://schemas.microsoft.com/office/drawing/2014/main" id="{76604133-3F9C-8898-5396-CC5351104D6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9397" y="2989385"/>
            <a:ext cx="1146788" cy="1146788"/>
          </a:xfrm>
          <a:prstGeom prst="rect">
            <a:avLst/>
          </a:prstGeom>
        </p:spPr>
      </p:pic>
      <p:sp>
        <p:nvSpPr>
          <p:cNvPr id="16" name="Rectangle 15">
            <a:extLst>
              <a:ext uri="{FF2B5EF4-FFF2-40B4-BE49-F238E27FC236}">
                <a16:creationId xmlns:a16="http://schemas.microsoft.com/office/drawing/2014/main" id="{749893D9-D4F5-FD8C-92F0-AD2D2BECAD30}"/>
              </a:ext>
              <a:ext uri="{C183D7F6-B498-43B3-948B-1728B52AA6E4}">
                <adec:decorative xmlns:adec="http://schemas.microsoft.com/office/drawing/2017/decorative" val="1"/>
              </a:ext>
            </a:extLst>
          </p:cNvPr>
          <p:cNvSpPr/>
          <p:nvPr/>
        </p:nvSpPr>
        <p:spPr>
          <a:xfrm>
            <a:off x="1948721" y="1857566"/>
            <a:ext cx="8360482" cy="3372786"/>
          </a:xfrm>
          <a:prstGeom prst="rect">
            <a:avLst/>
          </a:prstGeom>
          <a:solidFill>
            <a:srgbClr val="D6E3E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84AB523F-06FF-D220-AEDC-25F1636AC345}"/>
              </a:ext>
              <a:ext uri="{C183D7F6-B498-43B3-948B-1728B52AA6E4}">
                <adec:decorative xmlns:adec="http://schemas.microsoft.com/office/drawing/2017/decorative" val="1"/>
              </a:ext>
            </a:extLst>
          </p:cNvPr>
          <p:cNvCxnSpPr>
            <a:cxnSpLocks/>
          </p:cNvCxnSpPr>
          <p:nvPr/>
        </p:nvCxnSpPr>
        <p:spPr>
          <a:xfrm>
            <a:off x="1882791" y="1857566"/>
            <a:ext cx="0" cy="3372786"/>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B8D63EC8-13B3-FCA4-2BF2-0A1A5A48830F}"/>
              </a:ext>
              <a:ext uri="{C183D7F6-B498-43B3-948B-1728B52AA6E4}">
                <adec:decorative xmlns:adec="http://schemas.microsoft.com/office/drawing/2017/decorative" val="1"/>
              </a:ext>
            </a:extLst>
          </p:cNvPr>
          <p:cNvSpPr/>
          <p:nvPr/>
        </p:nvSpPr>
        <p:spPr>
          <a:xfrm>
            <a:off x="908319" y="2592085"/>
            <a:ext cx="1948944" cy="1953970"/>
          </a:xfrm>
          <a:prstGeom prst="ellipse">
            <a:avLst/>
          </a:prstGeom>
          <a:solidFill>
            <a:srgbClr val="006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9" name="Oval 18">
            <a:extLst>
              <a:ext uri="{FF2B5EF4-FFF2-40B4-BE49-F238E27FC236}">
                <a16:creationId xmlns:a16="http://schemas.microsoft.com/office/drawing/2014/main" id="{C7E102D0-B804-D1B2-2F89-C03FDD54877C}"/>
              </a:ext>
              <a:ext uri="{C183D7F6-B498-43B3-948B-1728B52AA6E4}">
                <adec:decorative xmlns:adec="http://schemas.microsoft.com/office/drawing/2017/decorative" val="1"/>
              </a:ext>
            </a:extLst>
          </p:cNvPr>
          <p:cNvSpPr/>
          <p:nvPr/>
        </p:nvSpPr>
        <p:spPr>
          <a:xfrm>
            <a:off x="1159940" y="2852614"/>
            <a:ext cx="1429226" cy="143291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Light"/>
              <a:ea typeface="+mn-ea"/>
              <a:cs typeface="+mn-cs"/>
            </a:endParaRPr>
          </a:p>
        </p:txBody>
      </p:sp>
      <p:pic>
        <p:nvPicPr>
          <p:cNvPr id="12" name="Picture 11">
            <a:extLst>
              <a:ext uri="{FF2B5EF4-FFF2-40B4-BE49-F238E27FC236}">
                <a16:creationId xmlns:a16="http://schemas.microsoft.com/office/drawing/2014/main" id="{322F0A8C-0015-048D-68C7-134FC5768141}"/>
              </a:ext>
              <a:ext uri="{C183D7F6-B498-43B3-948B-1728B52AA6E4}">
                <adec:decorative xmlns:adec="http://schemas.microsoft.com/office/drawing/2017/decorative" val="1"/>
              </a:ext>
            </a:extLst>
          </p:cNvPr>
          <p:cNvPicPr/>
          <p:nvPr/>
        </p:nvPicPr>
        <p:blipFill>
          <a:blip r:embed="rId3">
            <a:extLst>
              <a:ext uri="{28A0092B-C50C-407E-A947-70E740481C1C}">
                <a14:useLocalDpi xmlns:a14="http://schemas.microsoft.com/office/drawing/2010/main" val="0"/>
              </a:ext>
            </a:extLst>
          </a:blip>
          <a:stretch>
            <a:fillRect/>
          </a:stretch>
        </p:blipFill>
        <p:spPr>
          <a:xfrm>
            <a:off x="1340315" y="3133129"/>
            <a:ext cx="1084952" cy="896795"/>
          </a:xfrm>
          <a:prstGeom prst="rect">
            <a:avLst/>
          </a:prstGeom>
        </p:spPr>
      </p:pic>
    </p:spTree>
    <p:custDataLst>
      <p:tags r:id="rId1"/>
    </p:custDataLst>
    <p:extLst>
      <p:ext uri="{BB962C8B-B14F-4D97-AF65-F5344CB8AC3E}">
        <p14:creationId xmlns:p14="http://schemas.microsoft.com/office/powerpoint/2010/main" val="999121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aster_Numbered lis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24" name="Content Placeholder 2"/>
          <p:cNvSpPr>
            <a:spLocks noGrp="1"/>
          </p:cNvSpPr>
          <p:nvPr>
            <p:ph sz="half" idx="1" hasCustomPrompt="1"/>
          </p:nvPr>
        </p:nvSpPr>
        <p:spPr>
          <a:xfrm>
            <a:off x="738193" y="1549400"/>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9" name="Slide Number Placeholder 11">
            <a:extLst>
              <a:ext uri="{FF2B5EF4-FFF2-40B4-BE49-F238E27FC236}">
                <a16:creationId xmlns:a16="http://schemas.microsoft.com/office/drawing/2014/main" id="{838FB658-3138-B140-B7C4-A803FE883350}"/>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Tree>
    <p:custDataLst>
      <p:tags r:id="rId1"/>
    </p:custDataLst>
    <p:extLst>
      <p:ext uri="{BB962C8B-B14F-4D97-AF65-F5344CB8AC3E}">
        <p14:creationId xmlns:p14="http://schemas.microsoft.com/office/powerpoint/2010/main" val="3177896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Master_Group_Activit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Slide Number Placeholder 11">
            <a:extLst>
              <a:ext uri="{FF2B5EF4-FFF2-40B4-BE49-F238E27FC236}">
                <a16:creationId xmlns:a16="http://schemas.microsoft.com/office/drawing/2014/main" id="{838FB658-3138-B140-B7C4-A803FE883350}"/>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Tree>
    <p:custDataLst>
      <p:tags r:id="rId1"/>
    </p:custDataLst>
    <p:extLst>
      <p:ext uri="{BB962C8B-B14F-4D97-AF65-F5344CB8AC3E}">
        <p14:creationId xmlns:p14="http://schemas.microsoft.com/office/powerpoint/2010/main" val="4237111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ster_Chart with caption ">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a:t>Insert chart here</a:t>
            </a:r>
          </a:p>
        </p:txBody>
      </p:sp>
      <p:sp>
        <p:nvSpPr>
          <p:cNvPr id="16" name="Text Placeholder 3"/>
          <p:cNvSpPr>
            <a:spLocks noGrp="1"/>
          </p:cNvSpPr>
          <p:nvPr>
            <p:ph type="body" sz="half" idx="10" hasCustomPrompt="1"/>
          </p:nvPr>
        </p:nvSpPr>
        <p:spPr>
          <a:xfrm>
            <a:off x="7219366"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Tree>
    <p:custDataLst>
      <p:tags r:id="rId1"/>
    </p:custDataLst>
    <p:extLst>
      <p:ext uri="{BB962C8B-B14F-4D97-AF65-F5344CB8AC3E}">
        <p14:creationId xmlns:p14="http://schemas.microsoft.com/office/powerpoint/2010/main" val="3441524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Master_Title Slide (low ink)">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3833" y="0"/>
            <a:ext cx="12184334" cy="6858000"/>
          </a:xfrm>
          <a:prstGeom prst="rect">
            <a:avLst/>
          </a:prstGeom>
        </p:spPr>
      </p:pic>
      <p:sp>
        <p:nvSpPr>
          <p:cNvPr id="2" name="Rectangle 1">
            <a:extLst>
              <a:ext uri="{FF2B5EF4-FFF2-40B4-BE49-F238E27FC236}">
                <a16:creationId xmlns:a16="http://schemas.microsoft.com/office/drawing/2014/main" id="{7719D287-29F9-DE44-9F1C-D54D423E2DB4}"/>
              </a:ext>
              <a:ext uri="{C183D7F6-B498-43B3-948B-1728B52AA6E4}">
                <adec:decorative xmlns:adec="http://schemas.microsoft.com/office/drawing/2017/decorative" val="1"/>
              </a:ext>
            </a:extLst>
          </p:cNvPr>
          <p:cNvSpPr/>
          <p:nvPr userDrawn="1"/>
        </p:nvSpPr>
        <p:spPr>
          <a:xfrm>
            <a:off x="0" y="0"/>
            <a:ext cx="12192000" cy="6858002"/>
          </a:xfrm>
          <a:prstGeom prst="rect">
            <a:avLst/>
          </a:prstGeom>
          <a:solidFill>
            <a:srgbClr val="005288">
              <a:alpha val="76863"/>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310964026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Master_Knowledge_Check">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a:t>Insert chart here</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3" name="Picture 2">
            <a:extLst>
              <a:ext uri="{FF2B5EF4-FFF2-40B4-BE49-F238E27FC236}">
                <a16:creationId xmlns:a16="http://schemas.microsoft.com/office/drawing/2014/main" id="{32C11459-5877-8347-8509-E66F4E6741AA}"/>
              </a:ext>
              <a:ext uri="{C183D7F6-B498-43B3-948B-1728B52AA6E4}">
                <adec:decorative xmlns:adec="http://schemas.microsoft.com/office/drawing/2017/decorative" val="1"/>
              </a:ext>
            </a:extLst>
          </p:cNvPr>
          <p:cNvPicPr>
            <a:picLocks noChangeAspect="1" noChangeArrowheads="1"/>
          </p:cNvPicPr>
          <p:nvPr userDrawn="1"/>
        </p:nvPicPr>
        <p:blipFill>
          <a:blip r:embed="rId3"/>
          <a:srcRect l="90" r="90"/>
          <a:stretch/>
        </p:blipFill>
        <p:spPr bwMode="auto">
          <a:xfrm>
            <a:off x="7010403" y="1549402"/>
            <a:ext cx="4443413" cy="388071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81152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Master_Self_Reflection">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6" name="Text Placeholder 3"/>
          <p:cNvSpPr>
            <a:spLocks noGrp="1"/>
          </p:cNvSpPr>
          <p:nvPr>
            <p:ph type="body" sz="half" idx="10" hasCustomPrompt="1"/>
          </p:nvPr>
        </p:nvSpPr>
        <p:spPr>
          <a:xfrm>
            <a:off x="763008"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5" name="Picture 4">
            <a:extLst>
              <a:ext uri="{FF2B5EF4-FFF2-40B4-BE49-F238E27FC236}">
                <a16:creationId xmlns:a16="http://schemas.microsoft.com/office/drawing/2014/main" id="{EBF5A715-22EB-2496-3AA2-FB36E9866C4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305782" y="1525826"/>
            <a:ext cx="5889655" cy="3925749"/>
          </a:xfrm>
          <a:prstGeom prst="rect">
            <a:avLst/>
          </a:prstGeom>
        </p:spPr>
      </p:pic>
    </p:spTree>
    <p:custDataLst>
      <p:tags r:id="rId1"/>
    </p:custDataLst>
    <p:extLst>
      <p:ext uri="{BB962C8B-B14F-4D97-AF65-F5344CB8AC3E}">
        <p14:creationId xmlns:p14="http://schemas.microsoft.com/office/powerpoint/2010/main" val="245945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Master_Summary">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Tree>
    <p:custDataLst>
      <p:tags r:id="rId1"/>
    </p:custDataLst>
    <p:extLst>
      <p:ext uri="{BB962C8B-B14F-4D97-AF65-F5344CB8AC3E}">
        <p14:creationId xmlns:p14="http://schemas.microsoft.com/office/powerpoint/2010/main" val="4401313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Master_Summar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1E42D00-E910-817B-A938-9AF9CD6F932F}"/>
              </a:ext>
              <a:ext uri="{C183D7F6-B498-43B3-948B-1728B52AA6E4}">
                <adec:decorative xmlns:adec="http://schemas.microsoft.com/office/drawing/2017/decorative" val="1"/>
              </a:ext>
            </a:extLst>
          </p:cNvPr>
          <p:cNvSpPr/>
          <p:nvPr/>
        </p:nvSpPr>
        <p:spPr>
          <a:xfrm>
            <a:off x="889901" y="1566419"/>
            <a:ext cx="9795207" cy="3934009"/>
          </a:xfrm>
          <a:prstGeom prst="rect">
            <a:avLst/>
          </a:prstGeom>
          <a:solidFill>
            <a:srgbClr val="D6E3E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8D87C86A-0A46-4041-7834-772F684CDC80}"/>
              </a:ext>
              <a:ext uri="{C183D7F6-B498-43B3-948B-1728B52AA6E4}">
                <adec:decorative xmlns:adec="http://schemas.microsoft.com/office/drawing/2017/decorative" val="1"/>
              </a:ext>
            </a:extLst>
          </p:cNvPr>
          <p:cNvCxnSpPr>
            <a:cxnSpLocks/>
          </p:cNvCxnSpPr>
          <p:nvPr/>
        </p:nvCxnSpPr>
        <p:spPr>
          <a:xfrm>
            <a:off x="823972" y="1566419"/>
            <a:ext cx="0" cy="3934009"/>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902024A1-18F8-F2B5-05E4-BE3FD8617821}"/>
              </a:ext>
              <a:ext uri="{C183D7F6-B498-43B3-948B-1728B52AA6E4}">
                <adec:decorative xmlns:adec="http://schemas.microsoft.com/office/drawing/2017/decorative" val="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61103" y="1566419"/>
            <a:ext cx="2124020" cy="3934008"/>
          </a:xfrm>
          <a:prstGeom prst="rect">
            <a:avLst/>
          </a:prstGeom>
          <a:noFill/>
          <a:extLst>
            <a:ext uri="{909E8E84-426E-40DD-AFC4-6F175D3DCCD1}">
              <a14:hiddenFill xmlns:a14="http://schemas.microsoft.com/office/drawing/2010/main">
                <a:solidFill>
                  <a:srgbClr val="FFFFFF"/>
                </a:solidFill>
              </a14:hiddenFill>
            </a:ext>
          </a:extLst>
        </p:spPr>
      </p:pic>
      <p:sp>
        <p:nvSpPr>
          <p:cNvPr id="2" name="Parallelogram 1">
            <a:extLst>
              <a:ext uri="{FF2B5EF4-FFF2-40B4-BE49-F238E27FC236}">
                <a16:creationId xmlns:a16="http://schemas.microsoft.com/office/drawing/2014/main" id="{22B15233-7382-BC10-B72A-0A90B27EA11F}"/>
              </a:ext>
              <a:ext uri="{C183D7F6-B498-43B3-948B-1728B52AA6E4}">
                <adec:decorative xmlns:adec="http://schemas.microsoft.com/office/drawing/2017/decorative" val="1"/>
              </a:ext>
            </a:extLst>
          </p:cNvPr>
          <p:cNvSpPr/>
          <p:nvPr userDrawn="1"/>
        </p:nvSpPr>
        <p:spPr bwMode="auto">
          <a:xfrm rot="120000">
            <a:off x="8352313" y="1566546"/>
            <a:ext cx="658298" cy="3933559"/>
          </a:xfrm>
          <a:prstGeom prst="parallelogram">
            <a:avLst>
              <a:gd name="adj" fmla="val 73641"/>
            </a:avLst>
          </a:prstGeom>
          <a:solidFill>
            <a:srgbClr val="3D7FA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p:txBody>
      </p:sp>
      <p:sp>
        <p:nvSpPr>
          <p:cNvPr id="8" name="Title Placeholder 1"/>
          <p:cNvSpPr>
            <a:spLocks noGrp="1"/>
          </p:cNvSpPr>
          <p:nvPr userDrawn="1">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userDrawn="1">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
        <p:nvSpPr>
          <p:cNvPr id="20" name="Content Placeholder 18"/>
          <p:cNvSpPr>
            <a:spLocks noGrp="1"/>
          </p:cNvSpPr>
          <p:nvPr userDrawn="1">
            <p:ph sz="quarter" idx="11" hasCustomPrompt="1"/>
          </p:nvPr>
        </p:nvSpPr>
        <p:spPr>
          <a:xfrm>
            <a:off x="1109837" y="1774740"/>
            <a:ext cx="7251844" cy="3642832"/>
          </a:xfrm>
        </p:spPr>
        <p:txBody>
          <a:bodyPr/>
          <a:lstStyle>
            <a:lvl1pPr marL="0" indent="0">
              <a:buNone/>
              <a:defRPr/>
            </a:lvl1pPr>
          </a:lstStyle>
          <a:p>
            <a:pPr lvl="0"/>
            <a:r>
              <a:rPr lang="en-US"/>
              <a:t>Insert chart here</a:t>
            </a:r>
          </a:p>
        </p:txBody>
      </p:sp>
    </p:spTree>
    <p:custDataLst>
      <p:tags r:id="rId1"/>
    </p:custDataLst>
    <p:extLst>
      <p:ext uri="{BB962C8B-B14F-4D97-AF65-F5344CB8AC3E}">
        <p14:creationId xmlns:p14="http://schemas.microsoft.com/office/powerpoint/2010/main" val="16260983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Master_Summary_Blue Bckgr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1E42D00-E910-817B-A938-9AF9CD6F932F}"/>
              </a:ext>
              <a:ext uri="{C183D7F6-B498-43B3-948B-1728B52AA6E4}">
                <adec:decorative xmlns:adec="http://schemas.microsoft.com/office/drawing/2017/decorative" val="1"/>
              </a:ext>
            </a:extLst>
          </p:cNvPr>
          <p:cNvSpPr/>
          <p:nvPr/>
        </p:nvSpPr>
        <p:spPr>
          <a:xfrm>
            <a:off x="889901" y="1566419"/>
            <a:ext cx="9795207" cy="3934009"/>
          </a:xfrm>
          <a:prstGeom prst="rect">
            <a:avLst/>
          </a:prstGeom>
          <a:solidFill>
            <a:srgbClr val="D6E3E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8D87C86A-0A46-4041-7834-772F684CDC80}"/>
              </a:ext>
              <a:ext uri="{C183D7F6-B498-43B3-948B-1728B52AA6E4}">
                <adec:decorative xmlns:adec="http://schemas.microsoft.com/office/drawing/2017/decorative" val="1"/>
              </a:ext>
            </a:extLst>
          </p:cNvPr>
          <p:cNvCxnSpPr>
            <a:cxnSpLocks/>
          </p:cNvCxnSpPr>
          <p:nvPr/>
        </p:nvCxnSpPr>
        <p:spPr>
          <a:xfrm>
            <a:off x="823972" y="1566419"/>
            <a:ext cx="0" cy="3934009"/>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sp>
        <p:nvSpPr>
          <p:cNvPr id="8" name="Title Placeholder 1"/>
          <p:cNvSpPr>
            <a:spLocks noGrp="1"/>
          </p:cNvSpPr>
          <p:nvPr userDrawn="1">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userDrawn="1">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
        <p:nvSpPr>
          <p:cNvPr id="20" name="Content Placeholder 18"/>
          <p:cNvSpPr>
            <a:spLocks noGrp="1"/>
          </p:cNvSpPr>
          <p:nvPr userDrawn="1">
            <p:ph sz="quarter" idx="11" hasCustomPrompt="1"/>
          </p:nvPr>
        </p:nvSpPr>
        <p:spPr>
          <a:xfrm>
            <a:off x="1109837" y="1774740"/>
            <a:ext cx="7251844" cy="3642832"/>
          </a:xfrm>
        </p:spPr>
        <p:txBody>
          <a:bodyPr/>
          <a:lstStyle>
            <a:lvl1pPr marL="0" indent="0">
              <a:buNone/>
              <a:defRPr/>
            </a:lvl1pPr>
          </a:lstStyle>
          <a:p>
            <a:pPr lvl="0"/>
            <a:r>
              <a:rPr lang="en-US"/>
              <a:t>Insert chart here</a:t>
            </a:r>
          </a:p>
        </p:txBody>
      </p:sp>
    </p:spTree>
    <p:custDataLst>
      <p:tags r:id="rId1"/>
    </p:custDataLst>
    <p:extLst>
      <p:ext uri="{BB962C8B-B14F-4D97-AF65-F5344CB8AC3E}">
        <p14:creationId xmlns:p14="http://schemas.microsoft.com/office/powerpoint/2010/main" val="1005710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aster_Chart with title (1)">
    <p:spTree>
      <p:nvGrpSpPr>
        <p:cNvPr id="1" name=""/>
        <p:cNvGrpSpPr/>
        <p:nvPr/>
      </p:nvGrpSpPr>
      <p:grpSpPr>
        <a:xfrm>
          <a:off x="0" y="0"/>
          <a:ext cx="0" cy="0"/>
          <a:chOff x="0" y="0"/>
          <a:chExt cx="0" cy="0"/>
        </a:xfrm>
      </p:grpSpPr>
      <p:sp>
        <p:nvSpPr>
          <p:cNvPr id="11" name="Rectangle 10">
            <a:extLst>
              <a:ext uri="{C183D7F6-B498-43B3-948B-1728B52AA6E4}">
                <adec:decorative xmlns:adec="http://schemas.microsoft.com/office/drawing/2017/decorative" val="1"/>
              </a:ext>
            </a:extLst>
          </p:cNvPr>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ヒラギノ角ゴ ProN W3" charset="-128"/>
              <a:cs typeface="ヒラギノ角ゴ ProN W3" charset="-128"/>
              <a:sym typeface="Arial" charset="0"/>
            </a:endParaRP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12" name="Slide Number Placeholder 11">
            <a:extLst>
              <a:ext uri="{FF2B5EF4-FFF2-40B4-BE49-F238E27FC236}">
                <a16:creationId xmlns:a16="http://schemas.microsoft.com/office/drawing/2014/main" id="{CB0C4446-A1BE-2F41-A56C-FB26F13381B5}"/>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Tree>
    <p:custDataLst>
      <p:tags r:id="rId1"/>
    </p:custDataLst>
    <p:extLst>
      <p:ext uri="{BB962C8B-B14F-4D97-AF65-F5344CB8AC3E}">
        <p14:creationId xmlns:p14="http://schemas.microsoft.com/office/powerpoint/2010/main" val="3367621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Master_Chart with title (3)">
    <p:spTree>
      <p:nvGrpSpPr>
        <p:cNvPr id="1" name=""/>
        <p:cNvGrpSpPr/>
        <p:nvPr/>
      </p:nvGrpSpPr>
      <p:grpSpPr>
        <a:xfrm>
          <a:off x="0" y="0"/>
          <a:ext cx="0" cy="0"/>
          <a:chOff x="0" y="0"/>
          <a:chExt cx="0" cy="0"/>
        </a:xfrm>
      </p:grpSpPr>
      <p:sp>
        <p:nvSpPr>
          <p:cNvPr id="7" name="Text Placeholder 3"/>
          <p:cNvSpPr>
            <a:spLocks noGrp="1"/>
          </p:cNvSpPr>
          <p:nvPr>
            <p:ph type="body" sz="half" idx="11" hasCustomPrompt="1"/>
          </p:nvPr>
        </p:nvSpPr>
        <p:spPr>
          <a:xfrm>
            <a:off x="646695" y="517967"/>
            <a:ext cx="10867972" cy="528224"/>
          </a:xfrm>
          <a:prstGeom prst="rect">
            <a:avLst/>
          </a:prstGeom>
        </p:spPr>
        <p:txBody>
          <a:bodyPr>
            <a:normAutofit/>
          </a:bodyPr>
          <a:lstStyle>
            <a:lvl1pPr marL="0" indent="0">
              <a:lnSpc>
                <a:spcPts val="2200"/>
              </a:lnSpc>
              <a:spcBef>
                <a:spcPts val="1500"/>
              </a:spcBef>
              <a:buNone/>
              <a:defRPr sz="18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17" name="Text Placeholder 5"/>
          <p:cNvSpPr>
            <a:spLocks noGrp="1"/>
          </p:cNvSpPr>
          <p:nvPr>
            <p:ph type="body" sz="quarter" idx="10" hasCustomPrompt="1"/>
          </p:nvPr>
        </p:nvSpPr>
        <p:spPr>
          <a:xfrm>
            <a:off x="646695" y="5229211"/>
            <a:ext cx="6766343"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10" name="Slide Number Placeholder 11">
            <a:extLst>
              <a:ext uri="{FF2B5EF4-FFF2-40B4-BE49-F238E27FC236}">
                <a16:creationId xmlns:a16="http://schemas.microsoft.com/office/drawing/2014/main" id="{774B317E-21C5-1745-BE88-290F56726B70}"/>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Tree>
    <p:custDataLst>
      <p:tags r:id="rId1"/>
    </p:custDataLst>
    <p:extLst>
      <p:ext uri="{BB962C8B-B14F-4D97-AF65-F5344CB8AC3E}">
        <p14:creationId xmlns:p14="http://schemas.microsoft.com/office/powerpoint/2010/main" val="41015292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Master_Closing Slide">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a:p>
        </p:txBody>
      </p:sp>
      <p:sp>
        <p:nvSpPr>
          <p:cNvPr id="8" name="Slide Number Placeholder 11">
            <a:extLst>
              <a:ext uri="{FF2B5EF4-FFF2-40B4-BE49-F238E27FC236}">
                <a16:creationId xmlns:a16="http://schemas.microsoft.com/office/drawing/2014/main" id="{2A921306-A16B-8445-A6DC-4327BF9E5058}"/>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Tree>
    <p:custDataLst>
      <p:tags r:id="rId1"/>
    </p:custDataLst>
    <p:extLst>
      <p:ext uri="{BB962C8B-B14F-4D97-AF65-F5344CB8AC3E}">
        <p14:creationId xmlns:p14="http://schemas.microsoft.com/office/powerpoint/2010/main" val="2789156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853084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Master_Custom_Layout">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919607-8AD0-4466-BC03-467A0DAC819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67295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_Title and Content">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4" name="Slide Number Placeholder 7">
            <a:extLst>
              <a:ext uri="{FF2B5EF4-FFF2-40B4-BE49-F238E27FC236}">
                <a16:creationId xmlns:a16="http://schemas.microsoft.com/office/drawing/2014/main" id="{A4106D1A-06B2-FC45-A02C-546D1A72DA3A}"/>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Tree>
    <p:custDataLst>
      <p:tags r:id="rId1"/>
    </p:custDataLst>
    <p:extLst>
      <p:ext uri="{BB962C8B-B14F-4D97-AF65-F5344CB8AC3E}">
        <p14:creationId xmlns:p14="http://schemas.microsoft.com/office/powerpoint/2010/main" val="31139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Master_Title and Content_Video">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8" name="Text Placeholder 2"/>
          <p:cNvSpPr>
            <a:spLocks noGrp="1"/>
          </p:cNvSpPr>
          <p:nvPr>
            <p:ph idx="1"/>
          </p:nvPr>
        </p:nvSpPr>
        <p:spPr>
          <a:xfrm>
            <a:off x="2010084" y="1667965"/>
            <a:ext cx="8102103" cy="40121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4" name="Slide Number Placeholder 7">
            <a:extLst>
              <a:ext uri="{FF2B5EF4-FFF2-40B4-BE49-F238E27FC236}">
                <a16:creationId xmlns:a16="http://schemas.microsoft.com/office/drawing/2014/main" id="{A4106D1A-06B2-FC45-A02C-546D1A72DA3A}"/>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
        <p:nvSpPr>
          <p:cNvPr id="2" name="Rounded Rectangle 1">
            <a:extLst>
              <a:ext uri="{FF2B5EF4-FFF2-40B4-BE49-F238E27FC236}">
                <a16:creationId xmlns:a16="http://schemas.microsoft.com/office/drawing/2014/main" id="{9B6692D7-FF73-D093-9AB8-6609A8E22C60}"/>
              </a:ext>
              <a:ext uri="{C183D7F6-B498-43B3-948B-1728B52AA6E4}">
                <adec:decorative xmlns:adec="http://schemas.microsoft.com/office/drawing/2017/decorative" val="1"/>
              </a:ext>
            </a:extLst>
          </p:cNvPr>
          <p:cNvSpPr/>
          <p:nvPr userDrawn="1"/>
        </p:nvSpPr>
        <p:spPr>
          <a:xfrm>
            <a:off x="1821619" y="1506882"/>
            <a:ext cx="8510756" cy="4354237"/>
          </a:xfrm>
          <a:prstGeom prst="roundRect">
            <a:avLst>
              <a:gd name="adj" fmla="val 5979"/>
            </a:avLst>
          </a:prstGeom>
          <a:noFill/>
          <a:ln w="57150">
            <a:solidFill>
              <a:schemeClr val="accent3">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8308BC30-220C-37AB-57A8-BF145C51BE60}"/>
              </a:ext>
              <a:ext uri="{C183D7F6-B498-43B3-948B-1728B52AA6E4}">
                <adec:decorative xmlns:adec="http://schemas.microsoft.com/office/drawing/2017/decorative" val="1"/>
              </a:ext>
            </a:extLst>
          </p:cNvPr>
          <p:cNvCxnSpPr>
            <a:cxnSpLocks/>
          </p:cNvCxnSpPr>
          <p:nvPr userDrawn="1"/>
        </p:nvCxnSpPr>
        <p:spPr>
          <a:xfrm>
            <a:off x="10572698" y="2338692"/>
            <a:ext cx="0" cy="2797734"/>
          </a:xfrm>
          <a:prstGeom prst="line">
            <a:avLst/>
          </a:prstGeom>
          <a:ln w="76200">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49C95366-8591-9D57-470A-E6854502E444}"/>
              </a:ext>
              <a:ext uri="{C183D7F6-B498-43B3-948B-1728B52AA6E4}">
                <adec:decorative xmlns:adec="http://schemas.microsoft.com/office/drawing/2017/decorative" val="1"/>
              </a:ext>
            </a:extLst>
          </p:cNvPr>
          <p:cNvCxnSpPr>
            <a:cxnSpLocks/>
          </p:cNvCxnSpPr>
          <p:nvPr userDrawn="1"/>
        </p:nvCxnSpPr>
        <p:spPr>
          <a:xfrm>
            <a:off x="10793533" y="2637150"/>
            <a:ext cx="0" cy="2200816"/>
          </a:xfrm>
          <a:prstGeom prst="line">
            <a:avLst/>
          </a:prstGeom>
          <a:ln w="76200">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6C3DE167-7330-5F0B-6561-E3D1F2B15F99}"/>
              </a:ext>
              <a:ext uri="{C183D7F6-B498-43B3-948B-1728B52AA6E4}">
                <adec:decorative xmlns:adec="http://schemas.microsoft.com/office/drawing/2017/decorative" val="1"/>
              </a:ext>
            </a:extLst>
          </p:cNvPr>
          <p:cNvCxnSpPr>
            <a:cxnSpLocks/>
          </p:cNvCxnSpPr>
          <p:nvPr userDrawn="1"/>
        </p:nvCxnSpPr>
        <p:spPr>
          <a:xfrm rot="10800000">
            <a:off x="1582858" y="2338691"/>
            <a:ext cx="0" cy="2797734"/>
          </a:xfrm>
          <a:prstGeom prst="line">
            <a:avLst/>
          </a:prstGeom>
          <a:ln w="76200">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8FEF21F5-121A-DE89-F881-1540794BC77C}"/>
              </a:ext>
              <a:ext uri="{C183D7F6-B498-43B3-948B-1728B52AA6E4}">
                <adec:decorative xmlns:adec="http://schemas.microsoft.com/office/drawing/2017/decorative" val="1"/>
              </a:ext>
            </a:extLst>
          </p:cNvPr>
          <p:cNvCxnSpPr>
            <a:cxnSpLocks/>
          </p:cNvCxnSpPr>
          <p:nvPr userDrawn="1"/>
        </p:nvCxnSpPr>
        <p:spPr>
          <a:xfrm rot="10800000">
            <a:off x="1362025" y="2637151"/>
            <a:ext cx="0" cy="2200816"/>
          </a:xfrm>
          <a:prstGeom prst="line">
            <a:avLst/>
          </a:prstGeom>
          <a:ln w="76200">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id="{8A52802F-3194-339E-4444-D97A7DC0A98F}"/>
              </a:ext>
              <a:ext uri="{C183D7F6-B498-43B3-948B-1728B52AA6E4}">
                <adec:decorative xmlns:adec="http://schemas.microsoft.com/office/drawing/2017/decorative" val="1"/>
              </a:ext>
            </a:extLst>
          </p:cNvPr>
          <p:cNvSpPr/>
          <p:nvPr userDrawn="1"/>
        </p:nvSpPr>
        <p:spPr>
          <a:xfrm>
            <a:off x="5726475" y="5814340"/>
            <a:ext cx="739050" cy="715748"/>
          </a:xfrm>
          <a:prstGeom prst="ellipse">
            <a:avLst/>
          </a:prstGeom>
          <a:solidFill>
            <a:schemeClr val="bg1"/>
          </a:solidFill>
          <a:ln w="76200">
            <a:solidFill>
              <a:schemeClr val="accent3">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7" name="Triangle 36">
            <a:extLst>
              <a:ext uri="{FF2B5EF4-FFF2-40B4-BE49-F238E27FC236}">
                <a16:creationId xmlns:a16="http://schemas.microsoft.com/office/drawing/2014/main" id="{23861C40-94C2-BF2A-F07C-13924B2CF847}"/>
              </a:ext>
              <a:ext uri="{C183D7F6-B498-43B3-948B-1728B52AA6E4}">
                <adec:decorative xmlns:adec="http://schemas.microsoft.com/office/drawing/2017/decorative" val="1"/>
              </a:ext>
            </a:extLst>
          </p:cNvPr>
          <p:cNvSpPr/>
          <p:nvPr userDrawn="1"/>
        </p:nvSpPr>
        <p:spPr>
          <a:xfrm rot="5400000">
            <a:off x="5993992" y="6066348"/>
            <a:ext cx="273355" cy="224986"/>
          </a:xfrm>
          <a:prstGeom prst="triangle">
            <a:avLst/>
          </a:prstGeom>
          <a:solidFill>
            <a:schemeClr val="accent3">
              <a:lumMod val="60000"/>
              <a:lumOff val="40000"/>
            </a:schemeClr>
          </a:solidFill>
          <a:ln w="76200">
            <a:solidFill>
              <a:schemeClr val="accent3">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88523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Master_Middle_Screen_Content">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
        <p:nvSpPr>
          <p:cNvPr id="2" name="Text Placeholder 2">
            <a:extLst>
              <a:ext uri="{FF2B5EF4-FFF2-40B4-BE49-F238E27FC236}">
                <a16:creationId xmlns:a16="http://schemas.microsoft.com/office/drawing/2014/main" id="{7AC4C4DB-74F6-7602-3942-FBA26D4B8B4C}"/>
              </a:ext>
            </a:extLst>
          </p:cNvPr>
          <p:cNvSpPr>
            <a:spLocks noGrp="1"/>
          </p:cNvSpPr>
          <p:nvPr>
            <p:ph idx="1"/>
          </p:nvPr>
        </p:nvSpPr>
        <p:spPr>
          <a:xfrm>
            <a:off x="2028826" y="1619786"/>
            <a:ext cx="8134350" cy="46767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custDataLst>
      <p:tags r:id="rId1"/>
    </p:custDataLst>
    <p:extLst>
      <p:ext uri="{BB962C8B-B14F-4D97-AF65-F5344CB8AC3E}">
        <p14:creationId xmlns:p14="http://schemas.microsoft.com/office/powerpoint/2010/main" val="2408019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a:t>Click to add text</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a:t>Click to add text</a:t>
            </a:r>
          </a:p>
        </p:txBody>
      </p:sp>
      <p:sp>
        <p:nvSpPr>
          <p:cNvPr id="8" name="Slide Number Placeholder 7">
            <a:extLst>
              <a:ext uri="{FF2B5EF4-FFF2-40B4-BE49-F238E27FC236}">
                <a16:creationId xmlns:a16="http://schemas.microsoft.com/office/drawing/2014/main" id="{2506CF50-EC7F-7045-8A7E-444D3AE99702}"/>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dirty="0"/>
          </a:p>
        </p:txBody>
      </p:sp>
      <p:sp>
        <p:nvSpPr>
          <p:cNvPr id="9" name="Slide Number Placeholder 11">
            <a:extLst>
              <a:ext uri="{FF2B5EF4-FFF2-40B4-BE49-F238E27FC236}">
                <a16:creationId xmlns:a16="http://schemas.microsoft.com/office/drawing/2014/main" id="{F55905DA-9C4D-EE4A-8870-6FB2EB81F1D1}"/>
              </a:ext>
              <a:ext uri="{C183D7F6-B498-43B3-948B-1728B52AA6E4}">
                <adec:decorative xmlns:adec="http://schemas.microsoft.com/office/drawing/2017/decorative" val="1"/>
              </a:ext>
            </a:extLst>
          </p:cNvPr>
          <p:cNvSpPr txBox="1">
            <a:spLocks/>
          </p:cNvSpPr>
          <p:nvPr userDrawn="1"/>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solidFill>
                  <a:srgbClr val="5A5B5D"/>
                </a:solidFill>
              </a:rPr>
              <a:pPr/>
              <a:t>‹#›</a:t>
            </a:fld>
            <a:endParaRPr lang="en-US" dirty="0">
              <a:solidFill>
                <a:srgbClr val="5A5B5D"/>
              </a:solidFill>
            </a:endParaRPr>
          </a:p>
        </p:txBody>
      </p:sp>
    </p:spTree>
    <p:custDataLst>
      <p:tags r:id="rId1"/>
    </p:custDataLst>
    <p:extLst>
      <p:ext uri="{BB962C8B-B14F-4D97-AF65-F5344CB8AC3E}">
        <p14:creationId xmlns:p14="http://schemas.microsoft.com/office/powerpoint/2010/main" val="151882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Master_Rename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 uri="{C183D7F6-B498-43B3-948B-1728B52AA6E4}">
                <adec:decorative xmlns:adec="http://schemas.microsoft.com/office/drawing/2017/decorative" val="1"/>
              </a:ext>
            </a:extLst>
          </p:cNvPr>
          <p:cNvSpPr/>
          <p:nvPr userDrawn="1"/>
        </p:nvSpPr>
        <p:spPr>
          <a:xfrm>
            <a:off x="6096000" y="0"/>
            <a:ext cx="6096000" cy="6865951"/>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 name="Slide Number Placeholder 11">
            <a:extLst>
              <a:ext uri="{FF2B5EF4-FFF2-40B4-BE49-F238E27FC236}">
                <a16:creationId xmlns:a16="http://schemas.microsoft.com/office/drawing/2014/main" id="{6C9652F4-E8D4-6446-9C97-A4DC78041D82}"/>
              </a:ext>
              <a:ext uri="{C183D7F6-B498-43B3-948B-1728B52AA6E4}">
                <adec:decorative xmlns:adec="http://schemas.microsoft.com/office/drawing/2017/decorative" val="1"/>
              </a:ext>
            </a:extLst>
          </p:cNvPr>
          <p:cNvSpPr>
            <a:spLocks noGrp="1"/>
          </p:cNvSpPr>
          <p:nvPr>
            <p:ph type="sldNum" sz="quarter" idx="12"/>
          </p:nvPr>
        </p:nvSpPr>
        <p:spPr>
          <a:xfrm>
            <a:off x="11030903" y="6299521"/>
            <a:ext cx="914403" cy="365125"/>
          </a:xfrm>
        </p:spPr>
        <p:txBody>
          <a:bodyPr/>
          <a:lstStyle>
            <a:lvl1pPr>
              <a:defRPr>
                <a:solidFill>
                  <a:schemeClr val="bg1"/>
                </a:solidFill>
              </a:defRPr>
            </a:lvl1pPr>
          </a:lstStyle>
          <a:p>
            <a:fld id="{8FCC257D-A786-9244-9E17-CE618C8B9275}" type="slidenum">
              <a:rPr lang="en-US" smtClean="0"/>
              <a:pPr/>
              <a:t>‹#›</a:t>
            </a:fld>
            <a:endParaRPr lang="en-US" dirty="0"/>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spTree>
    <p:custDataLst>
      <p:tags r:id="rId1"/>
    </p:custDataLst>
    <p:extLst>
      <p:ext uri="{BB962C8B-B14F-4D97-AF65-F5344CB8AC3E}">
        <p14:creationId xmlns:p14="http://schemas.microsoft.com/office/powerpoint/2010/main" val="4033641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C183D7F6-B498-43B3-948B-1728B52AA6E4}">
                <adec:decorative xmlns:adec="http://schemas.microsoft.com/office/drawing/2017/decorative" val="1"/>
              </a:ext>
            </a:extLst>
          </p:cNvPr>
          <p:cNvSpPr>
            <a:spLocks noGrp="1"/>
          </p:cNvSpPr>
          <p:nvPr>
            <p:ph type="dt" sz="half" idx="2"/>
          </p:nvPr>
        </p:nvSpPr>
        <p:spPr>
          <a:xfrm>
            <a:off x="3251200" y="6173791"/>
            <a:ext cx="28448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fld id="{08CCC229-AB65-5F40-B719-1933DA0A7CB3}" type="datetime1">
              <a:rPr lang="en-US" smtClean="0"/>
              <a:t>4/30/2024</a:t>
            </a:fld>
            <a:endParaRPr lang="en-US" dirty="0"/>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p>
            <a:r>
              <a:rPr lang="en-US"/>
              <a:t>Click to edit master title style</a:t>
            </a:r>
          </a:p>
        </p:txBody>
      </p:sp>
      <p:cxnSp>
        <p:nvCxnSpPr>
          <p:cNvPr id="8" name="Straight Connector 13">
            <a:extLst>
              <a:ext uri="{C183D7F6-B498-43B3-948B-1728B52AA6E4}">
                <adec:decorative xmlns:adec="http://schemas.microsoft.com/office/drawing/2017/decorative" val="1"/>
              </a:ext>
            </a:extLst>
          </p:cNvPr>
          <p:cNvCxnSpPr>
            <a:cxnSpLocks noChangeShapeType="1"/>
          </p:cNvCxnSpPr>
          <p:nvPr userDrawn="1"/>
        </p:nvCxnSpPr>
        <p:spPr bwMode="auto">
          <a:xfrm>
            <a:off x="738194" y="1297384"/>
            <a:ext cx="10715625" cy="0"/>
          </a:xfrm>
          <a:prstGeom prst="line">
            <a:avLst/>
          </a:prstGeom>
          <a:noFill/>
          <a:ln w="25400">
            <a:solidFill>
              <a:schemeClr val="accent3">
                <a:lumMod val="75000"/>
              </a:schemeClr>
            </a:solidFill>
            <a:round/>
            <a:headEnd/>
            <a:tailEnd/>
          </a:ln>
          <a:extLst>
            <a:ext uri="{909E8E84-426E-40dd-AFC4-6F175D3DCCD1}">
              <a14:hiddenFill xmlns:a14="http://schemas.microsoft.com/office/drawing/2010/main" xmlns="">
                <a:noFill/>
              </a14:hiddenFill>
            </a:ext>
          </a:extLst>
        </p:spPr>
      </p:cxnSp>
      <p:sp>
        <p:nvSpPr>
          <p:cNvPr id="9" name="Text Placeholder 2"/>
          <p:cNvSpPr>
            <a:spLocks noGrp="1"/>
          </p:cNvSpPr>
          <p:nvPr>
            <p:ph type="body"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2" name="Slide Number Placeholder 1">
            <a:extLst>
              <a:ext uri="{FF2B5EF4-FFF2-40B4-BE49-F238E27FC236}">
                <a16:creationId xmlns:a16="http://schemas.microsoft.com/office/drawing/2014/main" id="{6BB46968-E1B9-AE4F-9DEE-EDC8D5B1D4DF}"/>
              </a:ext>
              <a:ext uri="{C183D7F6-B498-43B3-948B-1728B52AA6E4}">
                <adec:decorative xmlns:adec="http://schemas.microsoft.com/office/drawing/2017/decorative" val="1"/>
              </a:ext>
            </a:extLst>
          </p:cNvPr>
          <p:cNvSpPr>
            <a:spLocks noGrp="1"/>
          </p:cNvSpPr>
          <p:nvPr>
            <p:ph type="sldNum" sz="quarter" idx="4"/>
          </p:nvPr>
        </p:nvSpPr>
        <p:spPr>
          <a:xfrm>
            <a:off x="10539413" y="6173791"/>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C257D-A786-9244-9E17-CE618C8B9275}" type="slidenum">
              <a:rPr lang="en-US" smtClean="0"/>
              <a:t>‹#›</a:t>
            </a:fld>
            <a:endParaRPr lang="en-US" dirty="0"/>
          </a:p>
        </p:txBody>
      </p:sp>
    </p:spTree>
    <p:custDataLst>
      <p:tags r:id="rId29"/>
    </p:custDataLst>
    <p:extLst>
      <p:ext uri="{BB962C8B-B14F-4D97-AF65-F5344CB8AC3E}">
        <p14:creationId xmlns:p14="http://schemas.microsoft.com/office/powerpoint/2010/main" val="653636983"/>
      </p:ext>
    </p:extLst>
  </p:cSld>
  <p:clrMap bg1="lt1" tx1="dk1" bg2="lt2" tx2="dk2" accent1="accent1" accent2="accent2" accent3="accent3" accent4="accent4" accent5="accent5" accent6="accent6" hlink="hlink" folHlink="folHlink"/>
  <p:sldLayoutIdLst>
    <p:sldLayoutId id="2147483665" r:id="rId1"/>
    <p:sldLayoutId id="2147483671" r:id="rId2"/>
    <p:sldLayoutId id="2147483666" r:id="rId3"/>
    <p:sldLayoutId id="2147483667" r:id="rId4"/>
    <p:sldLayoutId id="2147483650" r:id="rId5"/>
    <p:sldLayoutId id="2147483679" r:id="rId6"/>
    <p:sldLayoutId id="2147483672" r:id="rId7"/>
    <p:sldLayoutId id="2147483651" r:id="rId8"/>
    <p:sldLayoutId id="2147483670" r:id="rId9"/>
    <p:sldLayoutId id="2147483652" r:id="rId10"/>
    <p:sldLayoutId id="2147483678" r:id="rId11"/>
    <p:sldLayoutId id="2147483668" r:id="rId12"/>
    <p:sldLayoutId id="2147483653" r:id="rId13"/>
    <p:sldLayoutId id="2147483669" r:id="rId14"/>
    <p:sldLayoutId id="2147483654" r:id="rId15"/>
    <p:sldLayoutId id="2147483681" r:id="rId16"/>
    <p:sldLayoutId id="2147483659" r:id="rId17"/>
    <p:sldLayoutId id="2147483674" r:id="rId18"/>
    <p:sldLayoutId id="2147483658" r:id="rId19"/>
    <p:sldLayoutId id="2147483677" r:id="rId20"/>
    <p:sldLayoutId id="2147483676" r:id="rId21"/>
    <p:sldLayoutId id="2147483675" r:id="rId22"/>
    <p:sldLayoutId id="2147483680" r:id="rId23"/>
    <p:sldLayoutId id="2147483682" r:id="rId24"/>
    <p:sldLayoutId id="2147483657" r:id="rId25"/>
    <p:sldLayoutId id="2147483662" r:id="rId26"/>
    <p:sldLayoutId id="2147483660" r:id="rId27"/>
  </p:sldLayoutIdLst>
  <p:hf hd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tags" Target="../tags/tag39.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tags" Target="../tags/tag4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tags" Target="../tags/tag4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xml"/><Relationship Id="rId1" Type="http://schemas.openxmlformats.org/officeDocument/2006/relationships/tags" Target="../tags/tag4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4.xml"/><Relationship Id="rId1" Type="http://schemas.openxmlformats.org/officeDocument/2006/relationships/tags" Target="../tags/tag43.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31.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32.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33.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tags" Target="../tags/tag34.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ags" Target="../tags/tag35.xml"/><Relationship Id="rId5" Type="http://schemas.openxmlformats.org/officeDocument/2006/relationships/image" Target="../media/image16.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36.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tags" Target="../tags/tag3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38.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BFDE4-248B-C143-50A9-34890E3F2A28}"/>
              </a:ext>
            </a:extLst>
          </p:cNvPr>
          <p:cNvSpPr>
            <a:spLocks noGrp="1"/>
          </p:cNvSpPr>
          <p:nvPr>
            <p:ph type="title"/>
          </p:nvPr>
        </p:nvSpPr>
        <p:spPr/>
        <p:txBody>
          <a:bodyPr/>
          <a:lstStyle/>
          <a:p>
            <a:r>
              <a:rPr lang="en-US" dirty="0"/>
              <a:t>Topic 2: NFIP Overview</a:t>
            </a:r>
          </a:p>
        </p:txBody>
      </p:sp>
    </p:spTree>
    <p:custDataLst>
      <p:tags r:id="rId1"/>
    </p:custDataLst>
    <p:extLst>
      <p:ext uri="{BB962C8B-B14F-4D97-AF65-F5344CB8AC3E}">
        <p14:creationId xmlns:p14="http://schemas.microsoft.com/office/powerpoint/2010/main" val="3015624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58E0B1-1CE9-EB98-0D79-0D22C472A7BE}"/>
              </a:ext>
            </a:extLst>
          </p:cNvPr>
          <p:cNvSpPr>
            <a:spLocks noGrp="1"/>
          </p:cNvSpPr>
          <p:nvPr>
            <p:ph type="title"/>
          </p:nvPr>
        </p:nvSpPr>
        <p:spPr/>
        <p:txBody>
          <a:bodyPr/>
          <a:lstStyle/>
          <a:p>
            <a:r>
              <a:rPr lang="en-US" dirty="0"/>
              <a:t>State Responsibilities in the NFIP</a:t>
            </a:r>
          </a:p>
        </p:txBody>
      </p:sp>
      <p:sp>
        <p:nvSpPr>
          <p:cNvPr id="2" name="Content Placeholder 1">
            <a:extLst>
              <a:ext uri="{FF2B5EF4-FFF2-40B4-BE49-F238E27FC236}">
                <a16:creationId xmlns:a16="http://schemas.microsoft.com/office/drawing/2014/main" id="{BC57539D-AF77-7683-753D-C2E2EFA77810}"/>
              </a:ext>
            </a:extLst>
          </p:cNvPr>
          <p:cNvSpPr>
            <a:spLocks noGrp="1"/>
          </p:cNvSpPr>
          <p:nvPr>
            <p:ph sz="half" idx="1"/>
          </p:nvPr>
        </p:nvSpPr>
        <p:spPr>
          <a:xfrm>
            <a:off x="726018" y="1549400"/>
            <a:ext cx="7244275" cy="3994150"/>
          </a:xfrm>
        </p:spPr>
        <p:txBody>
          <a:bodyPr vert="horz" lIns="91440" tIns="45720" rIns="91440" bIns="45720" rtlCol="0" anchor="t">
            <a:normAutofit/>
          </a:bodyPr>
          <a:lstStyle/>
          <a:p>
            <a:pPr indent="-347345">
              <a:lnSpc>
                <a:spcPct val="86666"/>
              </a:lnSpc>
            </a:pPr>
            <a:r>
              <a:rPr lang="en-US" dirty="0"/>
              <a:t>Support NFIP communities</a:t>
            </a:r>
            <a:endParaRPr lang="en-US"/>
          </a:p>
          <a:p>
            <a:pPr indent="-347345">
              <a:lnSpc>
                <a:spcPct val="86666"/>
              </a:lnSpc>
            </a:pPr>
            <a:r>
              <a:rPr lang="en-US" dirty="0"/>
              <a:t>Provide enabling land use authority </a:t>
            </a:r>
          </a:p>
          <a:p>
            <a:pPr indent="-347345">
              <a:lnSpc>
                <a:spcPct val="86666"/>
              </a:lnSpc>
            </a:pPr>
            <a:r>
              <a:rPr lang="en-US" dirty="0"/>
              <a:t>Set higher standards</a:t>
            </a:r>
          </a:p>
          <a:p>
            <a:pPr indent="-347345">
              <a:lnSpc>
                <a:spcPct val="86666"/>
              </a:lnSpc>
            </a:pPr>
            <a:r>
              <a:rPr lang="en-US" dirty="0"/>
              <a:t>Provide technical assistance</a:t>
            </a:r>
          </a:p>
          <a:p>
            <a:pPr indent="-347345">
              <a:lnSpc>
                <a:spcPct val="86666"/>
              </a:lnSpc>
            </a:pPr>
            <a:r>
              <a:rPr lang="en-US" dirty="0"/>
              <a:t>Manage their own mapping program through a cooperative agreement with FEMA (optional)</a:t>
            </a:r>
          </a:p>
          <a:p>
            <a:pPr indent="-347345">
              <a:lnSpc>
                <a:spcPct val="86666"/>
              </a:lnSpc>
            </a:pPr>
            <a:r>
              <a:rPr lang="en-US" dirty="0"/>
              <a:t>Support FEMA in monitoring community NFIP compliance</a:t>
            </a:r>
          </a:p>
        </p:txBody>
      </p:sp>
      <p:pic>
        <p:nvPicPr>
          <p:cNvPr id="8" name="Content Placeholder 7" descr="Floodplain Management Quick Guides from Kansas and Georgia">
            <a:extLst>
              <a:ext uri="{FF2B5EF4-FFF2-40B4-BE49-F238E27FC236}">
                <a16:creationId xmlns:a16="http://schemas.microsoft.com/office/drawing/2014/main" id="{2DA2851F-E6F9-E0A2-E756-E395CD5A5CB5}"/>
              </a:ext>
            </a:extLst>
          </p:cNvPr>
          <p:cNvPicPr>
            <a:picLocks noGrp="1" noChangeAspect="1"/>
          </p:cNvPicPr>
          <p:nvPr>
            <p:ph sz="half" idx="2"/>
          </p:nvPr>
        </p:nvPicPr>
        <p:blipFill>
          <a:blip r:embed="rId4"/>
          <a:stretch>
            <a:fillRect/>
          </a:stretch>
        </p:blipFill>
        <p:spPr>
          <a:xfrm>
            <a:off x="8447714" y="1549400"/>
            <a:ext cx="2930860" cy="3994150"/>
          </a:xfrm>
        </p:spPr>
      </p:pic>
      <p:sp>
        <p:nvSpPr>
          <p:cNvPr id="6" name="Slide Number Placeholder 5">
            <a:extLst>
              <a:ext uri="{FF2B5EF4-FFF2-40B4-BE49-F238E27FC236}">
                <a16:creationId xmlns:a16="http://schemas.microsoft.com/office/drawing/2014/main" id="{BCFEF966-8E25-2592-BCA4-F4CB6B3E2008}"/>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10</a:t>
            </a:fld>
            <a:endParaRPr lang="en-US" dirty="0"/>
          </a:p>
        </p:txBody>
      </p:sp>
    </p:spTree>
    <p:custDataLst>
      <p:tags r:id="rId1"/>
    </p:custDataLst>
    <p:extLst>
      <p:ext uri="{BB962C8B-B14F-4D97-AF65-F5344CB8AC3E}">
        <p14:creationId xmlns:p14="http://schemas.microsoft.com/office/powerpoint/2010/main" val="1256545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14003-D2B9-4D8A-B4F5-E54807289C6F}"/>
              </a:ext>
            </a:extLst>
          </p:cNvPr>
          <p:cNvSpPr>
            <a:spLocks noGrp="1"/>
          </p:cNvSpPr>
          <p:nvPr>
            <p:ph type="title"/>
          </p:nvPr>
        </p:nvSpPr>
        <p:spPr/>
        <p:txBody>
          <a:bodyPr/>
          <a:lstStyle/>
          <a:p>
            <a:r>
              <a:rPr lang="en-US" dirty="0"/>
              <a:t>Your Community’s Responsibilities in the NFIP</a:t>
            </a:r>
          </a:p>
        </p:txBody>
      </p:sp>
      <p:sp>
        <p:nvSpPr>
          <p:cNvPr id="2" name="Content Placeholder 1">
            <a:extLst>
              <a:ext uri="{FF2B5EF4-FFF2-40B4-BE49-F238E27FC236}">
                <a16:creationId xmlns:a16="http://schemas.microsoft.com/office/drawing/2014/main" id="{8106BA98-F669-46FA-B4AF-839585BF4EF0}"/>
              </a:ext>
            </a:extLst>
          </p:cNvPr>
          <p:cNvSpPr>
            <a:spLocks noGrp="1"/>
          </p:cNvSpPr>
          <p:nvPr>
            <p:ph sz="half" idx="1"/>
          </p:nvPr>
        </p:nvSpPr>
        <p:spPr>
          <a:xfrm>
            <a:off x="738186" y="1441822"/>
            <a:ext cx="10715627" cy="4403165"/>
          </a:xfrm>
        </p:spPr>
        <p:txBody>
          <a:bodyPr vert="horz" lIns="91440" tIns="45720" rIns="91440" bIns="45720" rtlCol="0" anchor="t">
            <a:noAutofit/>
          </a:bodyPr>
          <a:lstStyle/>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457200" algn="l"/>
              </a:tabLst>
            </a:pPr>
            <a:r>
              <a:rPr lang="en-US" dirty="0">
                <a:effectLst/>
                <a:latin typeface="Franklin Gothic Book" panose="020B0503020102020204" pitchFamily="34" charset="0"/>
                <a:ea typeface="Calibri" panose="020F0502020204030204" pitchFamily="34" charset="0"/>
                <a:cs typeface="Times New Roman" panose="02020603050405020304" pitchFamily="18" charset="0"/>
              </a:rPr>
              <a:t>Adopt local floodplain management ordinances that meet or exceed State laws and NFIP minimum development standards</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457200" algn="l"/>
              </a:tabLst>
            </a:pPr>
            <a:r>
              <a:rPr lang="en-US" dirty="0">
                <a:effectLst/>
                <a:latin typeface="Franklin Gothic Book" panose="020B0503020102020204" pitchFamily="34" charset="0"/>
                <a:ea typeface="Calibri" panose="020F0502020204030204" pitchFamily="34" charset="0"/>
                <a:cs typeface="Times New Roman" panose="02020603050405020304" pitchFamily="18" charset="0"/>
              </a:rPr>
              <a:t>Appoint a Floodplain Administrator and ensure they receive all necessary training/resources </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457200" algn="l"/>
              </a:tabLst>
            </a:pPr>
            <a:r>
              <a:rPr lang="en-US" dirty="0">
                <a:effectLst/>
                <a:latin typeface="Franklin Gothic Book" panose="020B0503020102020204" pitchFamily="34" charset="0"/>
                <a:ea typeface="Calibri" panose="020F0502020204030204" pitchFamily="34" charset="0"/>
                <a:cs typeface="Times New Roman" panose="02020603050405020304" pitchFamily="18" charset="0"/>
              </a:rPr>
              <a:t>Enforce local floodplain management ordinances consistently</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457200" algn="l"/>
              </a:tabLst>
            </a:pPr>
            <a:r>
              <a:rPr lang="en-US" dirty="0">
                <a:effectLst/>
                <a:latin typeface="Franklin Gothic Book" panose="020B0503020102020204" pitchFamily="34" charset="0"/>
                <a:ea typeface="Calibri" panose="020F0502020204030204" pitchFamily="34" charset="0"/>
                <a:cs typeface="Times New Roman" panose="02020603050405020304" pitchFamily="18" charset="0"/>
              </a:rPr>
              <a:t>Complete Substantial Damage assessments and determinations</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457200" algn="l"/>
              </a:tabLst>
            </a:pPr>
            <a:r>
              <a:rPr lang="en-US" dirty="0">
                <a:effectLst/>
                <a:latin typeface="Franklin Gothic Book" panose="020B0503020102020204" pitchFamily="34" charset="0"/>
                <a:ea typeface="Calibri" panose="020F0502020204030204" pitchFamily="34" charset="0"/>
                <a:cs typeface="Times New Roman" panose="02020603050405020304" pitchFamily="18" charset="0"/>
              </a:rPr>
              <a:t>Promote proactive floodplain management</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457200" algn="l"/>
              </a:tabLst>
            </a:pPr>
            <a:r>
              <a:rPr lang="en-US" dirty="0">
                <a:effectLst/>
                <a:latin typeface="Franklin Gothic Book" panose="020B0503020102020204" pitchFamily="34" charset="0"/>
                <a:ea typeface="Calibri" panose="020F0502020204030204" pitchFamily="34" charset="0"/>
                <a:cs typeface="Times New Roman" panose="02020603050405020304" pitchFamily="18" charset="0"/>
              </a:rPr>
              <a:t>Evaluate and mitigate flood risk:</a:t>
            </a:r>
          </a:p>
          <a:p>
            <a:pPr marR="0" lvl="1">
              <a:lnSpc>
                <a:spcPct val="120000"/>
              </a:lnSpc>
              <a:spcBef>
                <a:spcPts val="0"/>
              </a:spcBef>
              <a:spcAft>
                <a:spcPts val="1200"/>
              </a:spcAft>
              <a:buClr>
                <a:schemeClr val="bg1">
                  <a:lumMod val="65000"/>
                </a:schemeClr>
              </a:buClr>
              <a:buFont typeface="Wingdings" panose="05000000000000000000" pitchFamily="2" charset="2"/>
              <a:buChar char="q"/>
              <a:tabLst>
                <a:tab pos="457200" algn="l"/>
              </a:tabLs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Adopt higher standards</a:t>
            </a:r>
          </a:p>
          <a:p>
            <a:pPr marR="0" lvl="1">
              <a:lnSpc>
                <a:spcPct val="120000"/>
              </a:lnSpc>
              <a:spcBef>
                <a:spcPts val="0"/>
              </a:spcBef>
              <a:spcAft>
                <a:spcPts val="1200"/>
              </a:spcAft>
              <a:buClr>
                <a:schemeClr val="bg1">
                  <a:lumMod val="65000"/>
                </a:schemeClr>
              </a:buClr>
              <a:buFont typeface="Wingdings" panose="05000000000000000000" pitchFamily="2" charset="2"/>
              <a:buChar char="q"/>
              <a:tabLst>
                <a:tab pos="457200" algn="l"/>
              </a:tabLs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Work with FEMA to ensure accurate, updated flood hazard information</a:t>
            </a:r>
          </a:p>
        </p:txBody>
      </p:sp>
      <p:sp>
        <p:nvSpPr>
          <p:cNvPr id="6" name="Slide Number Placeholder 5">
            <a:extLst>
              <a:ext uri="{FF2B5EF4-FFF2-40B4-BE49-F238E27FC236}">
                <a16:creationId xmlns:a16="http://schemas.microsoft.com/office/drawing/2014/main" id="{3EDBF4A0-08E0-4BA8-8536-6F66CCB1FAD5}"/>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11</a:t>
            </a:fld>
            <a:endParaRPr lang="en-US" dirty="0"/>
          </a:p>
        </p:txBody>
      </p:sp>
    </p:spTree>
    <p:custDataLst>
      <p:tags r:id="rId1"/>
    </p:custDataLst>
    <p:extLst>
      <p:ext uri="{BB962C8B-B14F-4D97-AF65-F5344CB8AC3E}">
        <p14:creationId xmlns:p14="http://schemas.microsoft.com/office/powerpoint/2010/main" val="1142152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6DA1E5-77FF-4EBD-9F0E-E7FFFDE69F38}"/>
              </a:ext>
            </a:extLst>
          </p:cNvPr>
          <p:cNvSpPr>
            <a:spLocks noGrp="1"/>
          </p:cNvSpPr>
          <p:nvPr>
            <p:ph type="title"/>
          </p:nvPr>
        </p:nvSpPr>
        <p:spPr/>
        <p:txBody>
          <a:bodyPr/>
          <a:lstStyle/>
          <a:p>
            <a:r>
              <a:rPr lang="en-US" dirty="0"/>
              <a:t>Consequences of NFIP Non-compliance</a:t>
            </a:r>
          </a:p>
        </p:txBody>
      </p:sp>
      <p:sp>
        <p:nvSpPr>
          <p:cNvPr id="2" name="Content Placeholder 1">
            <a:extLst>
              <a:ext uri="{FF2B5EF4-FFF2-40B4-BE49-F238E27FC236}">
                <a16:creationId xmlns:a16="http://schemas.microsoft.com/office/drawing/2014/main" id="{8BDC4499-2975-4C3A-A5FA-B58A8F1DEE80}"/>
              </a:ext>
            </a:extLst>
          </p:cNvPr>
          <p:cNvSpPr>
            <a:spLocks noGrp="1"/>
          </p:cNvSpPr>
          <p:nvPr>
            <p:ph sz="half" idx="1"/>
          </p:nvPr>
        </p:nvSpPr>
        <p:spPr>
          <a:xfrm>
            <a:off x="759066" y="1578398"/>
            <a:ext cx="5268383" cy="3994150"/>
          </a:xfrm>
        </p:spPr>
        <p:txBody>
          <a:bodyPr vert="horz" lIns="91440" tIns="45720" rIns="91440" bIns="45720" rtlCol="0" anchor="t">
            <a:normAutofit/>
          </a:bodyPr>
          <a:lstStyle/>
          <a:p>
            <a:pPr marL="0" marR="0" indent="0">
              <a:lnSpc>
                <a:spcPct val="120000"/>
              </a:lnSpc>
              <a:spcBef>
                <a:spcPts val="0"/>
              </a:spcBef>
              <a:spcAft>
                <a:spcPts val="1200"/>
              </a:spcAft>
              <a:buNone/>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Sanctions if on probation:</a:t>
            </a:r>
          </a:p>
          <a:p>
            <a:pPr marL="342900" marR="0" lvl="0" indent="-342900">
              <a:lnSpc>
                <a:spcPct val="120000"/>
              </a:lnSpc>
              <a:spcBef>
                <a:spcPts val="0"/>
              </a:spcBef>
              <a:spcAft>
                <a:spcPts val="2400"/>
              </a:spcAft>
              <a:buClr>
                <a:schemeClr val="bg1">
                  <a:lumMod val="65000"/>
                </a:schemeClr>
              </a:buClr>
              <a:buFont typeface="Wingdings" panose="05000000000000000000" pitchFamily="2" charset="2"/>
              <a:buChar char=""/>
              <a:tabLst>
                <a:tab pos="228600" algn="l"/>
                <a:tab pos="457200" algn="l"/>
              </a:tabLs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Higher flood insurance costs</a:t>
            </a:r>
          </a:p>
          <a:p>
            <a:pPr marL="0" marR="0" indent="0">
              <a:lnSpc>
                <a:spcPct val="120000"/>
              </a:lnSpc>
              <a:spcBef>
                <a:spcPts val="0"/>
              </a:spcBef>
              <a:spcAft>
                <a:spcPts val="1200"/>
              </a:spcAft>
              <a:buNone/>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Sanctions if suspended (not participating):</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228600" algn="l"/>
                <a:tab pos="457200" algn="l"/>
              </a:tabLs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No Federal flood insurance</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228600" algn="l"/>
                <a:tab pos="457200" algn="l"/>
              </a:tabLs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Lack of certain types of Federal funding</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228600" algn="l"/>
                <a:tab pos="457200" algn="l"/>
              </a:tabLs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Lack of certain types of disaster aid</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228600" algn="l"/>
                <a:tab pos="457200" algn="l"/>
              </a:tabLs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Increased risk of flood damage</a:t>
            </a:r>
          </a:p>
          <a:p>
            <a:pPr indent="-347345">
              <a:lnSpc>
                <a:spcPct val="86666"/>
              </a:lnSpc>
            </a:pPr>
            <a:endParaRPr lang="en-US" dirty="0"/>
          </a:p>
        </p:txBody>
      </p:sp>
      <p:pic>
        <p:nvPicPr>
          <p:cNvPr id="7" name="Picture 2" descr="NFIP Logo crossed out in red">
            <a:extLst>
              <a:ext uri="{FF2B5EF4-FFF2-40B4-BE49-F238E27FC236}">
                <a16:creationId xmlns:a16="http://schemas.microsoft.com/office/drawing/2014/main" id="{594831B0-D424-4731-8AF2-E8D7D5C1E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6973" y="2247193"/>
            <a:ext cx="2415746" cy="207695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01EA18E9-448B-4447-8DED-351D12CBB791}"/>
              </a:ext>
              <a:ext uri="{C183D7F6-B498-43B3-948B-1728B52AA6E4}">
                <adec:decorative xmlns:adec="http://schemas.microsoft.com/office/drawing/2017/decorative" val="1"/>
              </a:ext>
            </a:extLst>
          </p:cNvPr>
          <p:cNvSpPr/>
          <p:nvPr/>
        </p:nvSpPr>
        <p:spPr>
          <a:xfrm>
            <a:off x="7312691" y="1730562"/>
            <a:ext cx="3337380" cy="3396876"/>
          </a:xfrm>
          <a:prstGeom prst="ellipse">
            <a:avLst/>
          </a:prstGeom>
          <a:noFill/>
          <a:ln w="1905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344015B1-C7CC-4796-A5A4-90A73E15DF1E}"/>
              </a:ext>
              <a:ext uri="{C183D7F6-B498-43B3-948B-1728B52AA6E4}">
                <adec:decorative xmlns:adec="http://schemas.microsoft.com/office/drawing/2017/decorative" val="1"/>
              </a:ext>
            </a:extLst>
          </p:cNvPr>
          <p:cNvCxnSpPr>
            <a:stCxn id="8" idx="1"/>
            <a:endCxn id="8" idx="5"/>
          </p:cNvCxnSpPr>
          <p:nvPr/>
        </p:nvCxnSpPr>
        <p:spPr>
          <a:xfrm>
            <a:off x="7801439" y="2228023"/>
            <a:ext cx="2359884" cy="2401954"/>
          </a:xfrm>
          <a:prstGeom prst="line">
            <a:avLst/>
          </a:prstGeom>
          <a:ln w="190500">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90630BB-07DF-4223-BF40-C2AD0FD46EAD}"/>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12</a:t>
            </a:fld>
            <a:endParaRPr lang="en-US" dirty="0"/>
          </a:p>
        </p:txBody>
      </p:sp>
    </p:spTree>
    <p:custDataLst>
      <p:tags r:id="rId1"/>
    </p:custDataLst>
    <p:extLst>
      <p:ext uri="{BB962C8B-B14F-4D97-AF65-F5344CB8AC3E}">
        <p14:creationId xmlns:p14="http://schemas.microsoft.com/office/powerpoint/2010/main" val="3094051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59A3-EA43-4BC2-B06F-982B76D4B1AC}"/>
              </a:ext>
            </a:extLst>
          </p:cNvPr>
          <p:cNvSpPr>
            <a:spLocks noGrp="1"/>
          </p:cNvSpPr>
          <p:nvPr>
            <p:ph type="title"/>
          </p:nvPr>
        </p:nvSpPr>
        <p:spPr/>
        <p:txBody>
          <a:bodyPr/>
          <a:lstStyle/>
          <a:p>
            <a:r>
              <a:rPr lang="en-US" dirty="0"/>
              <a:t>Activity: What Is the Purpose of the NFIP?</a:t>
            </a:r>
          </a:p>
        </p:txBody>
      </p:sp>
      <p:sp>
        <p:nvSpPr>
          <p:cNvPr id="5" name="Content Placeholder 1">
            <a:extLst>
              <a:ext uri="{FF2B5EF4-FFF2-40B4-BE49-F238E27FC236}">
                <a16:creationId xmlns:a16="http://schemas.microsoft.com/office/drawing/2014/main" id="{957E3AB2-7F11-8C88-D5E1-9ECF4973C46E}"/>
              </a:ext>
            </a:extLst>
          </p:cNvPr>
          <p:cNvSpPr txBox="1">
            <a:spLocks/>
          </p:cNvSpPr>
          <p:nvPr/>
        </p:nvSpPr>
        <p:spPr>
          <a:xfrm>
            <a:off x="3049323" y="2003729"/>
            <a:ext cx="7148777" cy="3076271"/>
          </a:xfrm>
          <a:prstGeom prst="rect">
            <a:avLst/>
          </a:prstGeom>
        </p:spPr>
        <p:txBody>
          <a:bodyPr lIns="91440" tIns="45720" rIns="91440" bIns="45720" anchor="t"/>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347345">
              <a:lnSpc>
                <a:spcPct val="86666"/>
              </a:lnSpc>
            </a:pPr>
            <a:r>
              <a:rPr lang="en-US" sz="2000" dirty="0"/>
              <a:t>What are your priorities as a local official?</a:t>
            </a:r>
            <a:endParaRPr lang="en-US"/>
          </a:p>
          <a:p>
            <a:pPr indent="-347345">
              <a:lnSpc>
                <a:spcPct val="86666"/>
              </a:lnSpc>
            </a:pPr>
            <a:r>
              <a:rPr lang="en-US" sz="2000" dirty="0"/>
              <a:t>How does the NFIP benefit your community?</a:t>
            </a:r>
          </a:p>
          <a:p>
            <a:pPr indent="-347345">
              <a:lnSpc>
                <a:spcPct val="86666"/>
              </a:lnSpc>
            </a:pPr>
            <a:r>
              <a:rPr lang="en-US" sz="2000" dirty="0"/>
              <a:t>How do your priorities overlap with the purpose of the NFIP?</a:t>
            </a:r>
          </a:p>
        </p:txBody>
      </p:sp>
      <p:sp>
        <p:nvSpPr>
          <p:cNvPr id="4" name="Slide Number Placeholder 3">
            <a:extLst>
              <a:ext uri="{FF2B5EF4-FFF2-40B4-BE49-F238E27FC236}">
                <a16:creationId xmlns:a16="http://schemas.microsoft.com/office/drawing/2014/main" id="{9AE8D6A1-72CE-40D8-A6D8-A120E7E2594E}"/>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13</a:t>
            </a:fld>
            <a:endParaRPr lang="en-US" dirty="0"/>
          </a:p>
        </p:txBody>
      </p:sp>
    </p:spTree>
    <p:custDataLst>
      <p:tags r:id="rId1"/>
    </p:custDataLst>
    <p:extLst>
      <p:ext uri="{BB962C8B-B14F-4D97-AF65-F5344CB8AC3E}">
        <p14:creationId xmlns:p14="http://schemas.microsoft.com/office/powerpoint/2010/main" val="3764232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EA0BD-D3B6-C68A-4C5F-1FE06B318CFF}"/>
              </a:ext>
            </a:extLst>
          </p:cNvPr>
          <p:cNvSpPr>
            <a:spLocks noGrp="1"/>
          </p:cNvSpPr>
          <p:nvPr>
            <p:ph type="title"/>
          </p:nvPr>
        </p:nvSpPr>
        <p:spPr/>
        <p:txBody>
          <a:bodyPr/>
          <a:lstStyle/>
          <a:p>
            <a:r>
              <a:rPr lang="en-US" dirty="0"/>
              <a:t>Unit Summary</a:t>
            </a:r>
          </a:p>
        </p:txBody>
      </p:sp>
      <p:sp>
        <p:nvSpPr>
          <p:cNvPr id="7" name="Content Placeholder 2">
            <a:extLst>
              <a:ext uri="{FF2B5EF4-FFF2-40B4-BE49-F238E27FC236}">
                <a16:creationId xmlns:a16="http://schemas.microsoft.com/office/drawing/2014/main" id="{14E5E571-6482-07D3-2C79-18F2B81966FE}"/>
              </a:ext>
              <a:ext uri="{C183D7F6-B498-43B3-948B-1728B52AA6E4}">
                <adec:decorative xmlns:adec="http://schemas.microsoft.com/office/drawing/2017/decorative" val="1"/>
              </a:ext>
            </a:extLst>
          </p:cNvPr>
          <p:cNvSpPr txBox="1">
            <a:spLocks/>
          </p:cNvSpPr>
          <p:nvPr/>
        </p:nvSpPr>
        <p:spPr>
          <a:xfrm>
            <a:off x="1024387" y="1562582"/>
            <a:ext cx="9705345" cy="3958542"/>
          </a:xfrm>
          <a:prstGeom prst="rect">
            <a:avLst/>
          </a:prstGeom>
        </p:spPr>
        <p:txBody>
          <a:bodyPr lIns="91440" tIns="45720" rIns="91440" bIns="45720" anchor="t"/>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347345">
              <a:lnSpc>
                <a:spcPct val="96296"/>
              </a:lnSpc>
            </a:pPr>
            <a:endParaRPr lang="en-US" sz="1800" dirty="0"/>
          </a:p>
        </p:txBody>
      </p:sp>
      <p:pic>
        <p:nvPicPr>
          <p:cNvPr id="8" name="Picture 7" descr="Three-legged NFIP stool labeled &quot;Hazard Identification Know the Risk,&quot; &quot;Mitigation, Manage the risk,&quot; and &quot;Flood Insurance, Insure the Risk.&quot;">
            <a:extLst>
              <a:ext uri="{FF2B5EF4-FFF2-40B4-BE49-F238E27FC236}">
                <a16:creationId xmlns:a16="http://schemas.microsoft.com/office/drawing/2014/main" id="{F8A7718F-E93F-E9C5-214B-781D147441FE}"/>
              </a:ext>
            </a:extLst>
          </p:cNvPr>
          <p:cNvPicPr>
            <a:picLocks noChangeAspect="1"/>
          </p:cNvPicPr>
          <p:nvPr/>
        </p:nvPicPr>
        <p:blipFill>
          <a:blip r:embed="rId4"/>
          <a:stretch>
            <a:fillRect/>
          </a:stretch>
        </p:blipFill>
        <p:spPr>
          <a:xfrm>
            <a:off x="6950490" y="2939968"/>
            <a:ext cx="3137629" cy="2476983"/>
          </a:xfrm>
          <a:prstGeom prst="rect">
            <a:avLst/>
          </a:prstGeom>
        </p:spPr>
      </p:pic>
      <p:sp>
        <p:nvSpPr>
          <p:cNvPr id="4" name="Slide Number Placeholder 3">
            <a:extLst>
              <a:ext uri="{FF2B5EF4-FFF2-40B4-BE49-F238E27FC236}">
                <a16:creationId xmlns:a16="http://schemas.microsoft.com/office/drawing/2014/main" id="{C80320E4-0624-7474-0625-0DC447064741}"/>
              </a:ext>
              <a:ext uri="{C183D7F6-B498-43B3-948B-1728B52AA6E4}">
                <adec:decorative xmlns:adec="http://schemas.microsoft.com/office/drawing/2017/decorative" val="1"/>
              </a:ext>
            </a:extLst>
          </p:cNvPr>
          <p:cNvSpPr>
            <a:spLocks noGrp="1"/>
          </p:cNvSpPr>
          <p:nvPr>
            <p:ph type="sldNum" sz="quarter" idx="13"/>
          </p:nvPr>
        </p:nvSpPr>
        <p:spPr/>
        <p:txBody>
          <a:bodyPr/>
          <a:lstStyle/>
          <a:p>
            <a:fld id="{8FCC257D-A786-9244-9E17-CE618C8B9275}" type="slidenum">
              <a:rPr lang="en-US" smtClean="0"/>
              <a:pPr/>
              <a:t>14</a:t>
            </a:fld>
            <a:endParaRPr lang="en-US" dirty="0"/>
          </a:p>
        </p:txBody>
      </p:sp>
      <p:sp>
        <p:nvSpPr>
          <p:cNvPr id="6" name="TextBox 5">
            <a:extLst>
              <a:ext uri="{FF2B5EF4-FFF2-40B4-BE49-F238E27FC236}">
                <a16:creationId xmlns:a16="http://schemas.microsoft.com/office/drawing/2014/main" id="{10F18235-89F8-BE6C-203D-1AAEDA5D3145}"/>
              </a:ext>
            </a:extLst>
          </p:cNvPr>
          <p:cNvSpPr txBox="1"/>
          <p:nvPr/>
        </p:nvSpPr>
        <p:spPr>
          <a:xfrm>
            <a:off x="1024388" y="1658015"/>
            <a:ext cx="9515026" cy="3863109"/>
          </a:xfrm>
          <a:prstGeom prst="rect">
            <a:avLst/>
          </a:prstGeom>
          <a:noFill/>
        </p:spPr>
        <p:txBody>
          <a:bodyPr wrap="square">
            <a:spAutoFit/>
          </a:bodyPr>
          <a:lstStyle/>
          <a:p>
            <a:pPr marL="342900" marR="0" lvl="0" indent="-342900" algn="l" defTabSz="457200" rtl="0" eaLnBrk="1" fontAlgn="auto" latinLnBrk="0" hangingPunct="1">
              <a:lnSpc>
                <a:spcPct val="120000"/>
              </a:lnSpc>
              <a:spcBef>
                <a:spcPts val="0"/>
              </a:spcBef>
              <a:spcAft>
                <a:spcPts val="1200"/>
              </a:spcAft>
              <a:buClr>
                <a:schemeClr val="bg1">
                  <a:lumMod val="65000"/>
                </a:schemeClr>
              </a:buClr>
              <a:buSzTx/>
              <a:buFont typeface="Wingdings" panose="05000000000000000000" pitchFamily="2" charset="2"/>
              <a:buChar char=""/>
              <a:tabLst>
                <a:tab pos="457200" algn="l"/>
              </a:tabLst>
              <a:defRPr/>
            </a:pPr>
            <a:r>
              <a:rPr kumimoji="0" lang="en-US" sz="19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NFIP helps protect communities and individuals from the impacts of flooding.</a:t>
            </a:r>
          </a:p>
          <a:p>
            <a:pPr marL="342900" marR="0" lvl="0" indent="-342900" algn="l" defTabSz="457200" rtl="0" eaLnBrk="1" fontAlgn="auto" latinLnBrk="0" hangingPunct="1">
              <a:lnSpc>
                <a:spcPct val="120000"/>
              </a:lnSpc>
              <a:spcBef>
                <a:spcPts val="0"/>
              </a:spcBef>
              <a:spcAft>
                <a:spcPts val="1200"/>
              </a:spcAft>
              <a:buClr>
                <a:schemeClr val="bg1">
                  <a:lumMod val="65000"/>
                </a:schemeClr>
              </a:buClr>
              <a:buSzTx/>
              <a:buFont typeface="Wingdings" panose="05000000000000000000" pitchFamily="2" charset="2"/>
              <a:buChar char=""/>
              <a:tabLst>
                <a:tab pos="457200" algn="l"/>
              </a:tabLst>
              <a:defRPr/>
            </a:pPr>
            <a:r>
              <a:rPr kumimoji="0" lang="en-US" sz="19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Local, State, and Federal governments must share roles and responsibilities to support the NFIP.</a:t>
            </a:r>
          </a:p>
          <a:p>
            <a:pPr marL="342900" marR="0" lvl="0" indent="-342900" algn="l" defTabSz="457200" rtl="0" eaLnBrk="1" fontAlgn="auto" latinLnBrk="0" hangingPunct="1">
              <a:lnSpc>
                <a:spcPct val="120000"/>
              </a:lnSpc>
              <a:spcBef>
                <a:spcPts val="0"/>
              </a:spcBef>
              <a:spcAft>
                <a:spcPts val="1200"/>
              </a:spcAft>
              <a:buClr>
                <a:schemeClr val="bg1">
                  <a:lumMod val="65000"/>
                </a:schemeClr>
              </a:buClr>
              <a:buSzTx/>
              <a:buFont typeface="Wingdings" panose="05000000000000000000" pitchFamily="2" charset="2"/>
              <a:buChar char=""/>
              <a:tabLst>
                <a:tab pos="457200" algn="l"/>
              </a:tabLst>
              <a:defRPr/>
            </a:pPr>
            <a:r>
              <a:rPr kumimoji="0" lang="en-US" sz="19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Benefits of the NFIP:</a:t>
            </a:r>
          </a:p>
          <a:p>
            <a:pPr marL="742950" lvl="1" indent="-285750" fontAlgn="auto">
              <a:lnSpc>
                <a:spcPct val="120000"/>
              </a:lnSpc>
              <a:spcAft>
                <a:spcPts val="1200"/>
              </a:spcAft>
              <a:buClr>
                <a:schemeClr val="bg1">
                  <a:lumMod val="65000"/>
                </a:schemeClr>
              </a:buClr>
              <a:buSzPct val="50000"/>
              <a:buFont typeface="Wingdings" panose="05000000000000000000" pitchFamily="2" charset="2"/>
              <a:buChar char="q"/>
              <a:tabLst>
                <a:tab pos="457200" algn="l"/>
              </a:tabLst>
              <a:defRPr/>
            </a:pPr>
            <a:r>
              <a:rPr lang="en-US" sz="2000" dirty="0">
                <a:latin typeface="Franklin Gothic Book" panose="020B0503020102020204" pitchFamily="34" charset="0"/>
                <a:ea typeface="Calibri" panose="020F0502020204030204" pitchFamily="34" charset="0"/>
                <a:cs typeface="Times New Roman" panose="02020603050405020304" pitchFamily="18" charset="0"/>
              </a:rPr>
              <a:t>NFIP Flood Insurance</a:t>
            </a:r>
          </a:p>
          <a:p>
            <a:pPr marL="742950" lvl="1" indent="-285750" fontAlgn="auto">
              <a:lnSpc>
                <a:spcPct val="120000"/>
              </a:lnSpc>
              <a:spcAft>
                <a:spcPts val="1200"/>
              </a:spcAft>
              <a:buClr>
                <a:schemeClr val="bg1">
                  <a:lumMod val="65000"/>
                </a:schemeClr>
              </a:buClr>
              <a:buSzPct val="50000"/>
              <a:buFont typeface="Wingdings" panose="05000000000000000000" pitchFamily="2" charset="2"/>
              <a:buChar char="q"/>
              <a:tabLst>
                <a:tab pos="457200" algn="l"/>
              </a:tabLst>
              <a:defRPr/>
            </a:pPr>
            <a:r>
              <a:rPr lang="en-US" sz="2000" dirty="0">
                <a:latin typeface="Franklin Gothic Book" panose="020B0503020102020204" pitchFamily="34" charset="0"/>
                <a:ea typeface="Calibri" panose="020F0502020204030204" pitchFamily="34" charset="0"/>
                <a:cs typeface="Times New Roman" panose="02020603050405020304" pitchFamily="18" charset="0"/>
              </a:rPr>
              <a:t>Safer, damage-resistant development</a:t>
            </a:r>
          </a:p>
          <a:p>
            <a:pPr marL="742950" lvl="1" indent="-285750" fontAlgn="auto">
              <a:lnSpc>
                <a:spcPct val="120000"/>
              </a:lnSpc>
              <a:spcAft>
                <a:spcPts val="1200"/>
              </a:spcAft>
              <a:buClr>
                <a:schemeClr val="bg1">
                  <a:lumMod val="65000"/>
                </a:schemeClr>
              </a:buClr>
              <a:buSzPct val="50000"/>
              <a:buFont typeface="Wingdings" panose="05000000000000000000" pitchFamily="2" charset="2"/>
              <a:buChar char="q"/>
              <a:tabLst>
                <a:tab pos="457200" algn="l"/>
              </a:tabLst>
              <a:defRPr/>
            </a:pPr>
            <a:r>
              <a:rPr lang="en-US" sz="2000" dirty="0">
                <a:latin typeface="Franklin Gothic Book" panose="020B0503020102020204" pitchFamily="34" charset="0"/>
                <a:ea typeface="Calibri" panose="020F0502020204030204" pitchFamily="34" charset="0"/>
                <a:cs typeface="Times New Roman" panose="02020603050405020304" pitchFamily="18" charset="0"/>
              </a:rPr>
              <a:t>Increased community resilience</a:t>
            </a:r>
          </a:p>
          <a:p>
            <a:pPr marL="742950" lvl="1" indent="-285750" fontAlgn="auto">
              <a:lnSpc>
                <a:spcPct val="120000"/>
              </a:lnSpc>
              <a:spcAft>
                <a:spcPts val="1200"/>
              </a:spcAft>
              <a:buClr>
                <a:schemeClr val="bg1">
                  <a:lumMod val="65000"/>
                </a:schemeClr>
              </a:buClr>
              <a:buSzPct val="50000"/>
              <a:buFont typeface="Wingdings" panose="05000000000000000000" pitchFamily="2" charset="2"/>
              <a:buChar char="q"/>
              <a:tabLst>
                <a:tab pos="457200" algn="l"/>
              </a:tabLst>
              <a:defRPr/>
            </a:pPr>
            <a:r>
              <a:rPr lang="en-US" sz="2000" dirty="0">
                <a:latin typeface="Franklin Gothic Book" panose="020B0503020102020204" pitchFamily="34" charset="0"/>
                <a:ea typeface="Calibri" panose="020F0502020204030204" pitchFamily="34" charset="0"/>
                <a:cs typeface="Times New Roman" panose="02020603050405020304" pitchFamily="18" charset="0"/>
              </a:rPr>
              <a:t>  Access to grants and loans</a:t>
            </a:r>
          </a:p>
        </p:txBody>
      </p:sp>
    </p:spTree>
    <p:custDataLst>
      <p:tags r:id="rId1"/>
    </p:custDataLst>
    <p:extLst>
      <p:ext uri="{BB962C8B-B14F-4D97-AF65-F5344CB8AC3E}">
        <p14:creationId xmlns:p14="http://schemas.microsoft.com/office/powerpoint/2010/main" val="2083189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7F604E-C44C-53F6-AFBC-3B1D131412F7}"/>
              </a:ext>
            </a:extLst>
          </p:cNvPr>
          <p:cNvSpPr>
            <a:spLocks noGrp="1"/>
          </p:cNvSpPr>
          <p:nvPr>
            <p:ph type="title"/>
          </p:nvPr>
        </p:nvSpPr>
        <p:spPr/>
        <p:txBody>
          <a:bodyPr/>
          <a:lstStyle/>
          <a:p>
            <a:r>
              <a:rPr lang="en-US" dirty="0"/>
              <a:t>Topic 2 Objective</a:t>
            </a:r>
          </a:p>
        </p:txBody>
      </p:sp>
      <p:sp>
        <p:nvSpPr>
          <p:cNvPr id="2" name="Content Placeholder 1">
            <a:extLst>
              <a:ext uri="{FF2B5EF4-FFF2-40B4-BE49-F238E27FC236}">
                <a16:creationId xmlns:a16="http://schemas.microsoft.com/office/drawing/2014/main" id="{E3080F9C-3DDD-10E8-0218-210BCDD9CA12}"/>
              </a:ext>
            </a:extLst>
          </p:cNvPr>
          <p:cNvSpPr>
            <a:spLocks noGrp="1"/>
          </p:cNvSpPr>
          <p:nvPr>
            <p:ph sz="half" idx="1"/>
          </p:nvPr>
        </p:nvSpPr>
        <p:spPr/>
        <p:txBody>
          <a:bodyPr vert="horz" lIns="91440" tIns="45720" rIns="91440" bIns="45720" rtlCol="0" anchor="t">
            <a:normAutofit/>
          </a:bodyPr>
          <a:lstStyle/>
          <a:p>
            <a:pPr indent="-342900">
              <a:lnSpc>
                <a:spcPct val="86666"/>
              </a:lnSpc>
            </a:pPr>
            <a:r>
              <a:rPr lang="en-US">
                <a:latin typeface="Franklin Gothic Book"/>
                <a:ea typeface="Calibri"/>
                <a:cs typeface="Times New Roman"/>
              </a:rPr>
              <a:t>Describe how elected</a:t>
            </a:r>
            <a:r>
              <a:rPr lang="en-US" sz="2000">
                <a:effectLst/>
                <a:latin typeface="Franklin Gothic Book"/>
                <a:ea typeface="Calibri"/>
                <a:cs typeface="Times New Roman"/>
              </a:rPr>
              <a:t> local officials and </a:t>
            </a:r>
            <a:r>
              <a:rPr lang="en-US" sz="2000" dirty="0">
                <a:effectLst/>
                <a:latin typeface="Franklin Gothic Book"/>
                <a:ea typeface="Calibri"/>
                <a:cs typeface="Times New Roman"/>
              </a:rPr>
              <a:t>Floodplain Administrators can support local communities through the NFIP</a:t>
            </a:r>
            <a:endParaRPr lang="en-US"/>
          </a:p>
        </p:txBody>
      </p:sp>
      <p:pic>
        <p:nvPicPr>
          <p:cNvPr id="8" name="Content Placeholder 7" descr="A blue and white circular target with blue and white arrows hitting the center of the target.&#10;&#10;">
            <a:extLst>
              <a:ext uri="{FF2B5EF4-FFF2-40B4-BE49-F238E27FC236}">
                <a16:creationId xmlns:a16="http://schemas.microsoft.com/office/drawing/2014/main" id="{EDD6FD8A-4FD5-57A1-C8D8-109BE5DA5CB8}"/>
              </a:ext>
            </a:extLst>
          </p:cNvPr>
          <p:cNvPicPr>
            <a:picLocks noGrp="1" noChangeAspect="1"/>
          </p:cNvPicPr>
          <p:nvPr>
            <p:ph sz="half" idx="2"/>
          </p:nvPr>
        </p:nvPicPr>
        <p:blipFill>
          <a:blip r:embed="rId4"/>
          <a:stretch>
            <a:fillRect/>
          </a:stretch>
        </p:blipFill>
        <p:spPr>
          <a:xfrm>
            <a:off x="6313488" y="1560724"/>
            <a:ext cx="5268912" cy="3971501"/>
          </a:xfrm>
        </p:spPr>
      </p:pic>
      <p:sp>
        <p:nvSpPr>
          <p:cNvPr id="6" name="Slide Number Placeholder 5">
            <a:extLst>
              <a:ext uri="{FF2B5EF4-FFF2-40B4-BE49-F238E27FC236}">
                <a16:creationId xmlns:a16="http://schemas.microsoft.com/office/drawing/2014/main" id="{B3CD681E-AE96-C252-74C9-C65129F92280}"/>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2</a:t>
            </a:fld>
            <a:endParaRPr lang="en-US" dirty="0"/>
          </a:p>
        </p:txBody>
      </p:sp>
    </p:spTree>
    <p:custDataLst>
      <p:tags r:id="rId1"/>
    </p:custDataLst>
    <p:extLst>
      <p:ext uri="{BB962C8B-B14F-4D97-AF65-F5344CB8AC3E}">
        <p14:creationId xmlns:p14="http://schemas.microsoft.com/office/powerpoint/2010/main" val="2480642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8932B0-6F89-092D-4061-DFF42830628D}"/>
              </a:ext>
            </a:extLst>
          </p:cNvPr>
          <p:cNvSpPr>
            <a:spLocks noGrp="1"/>
          </p:cNvSpPr>
          <p:nvPr>
            <p:ph type="title"/>
          </p:nvPr>
        </p:nvSpPr>
        <p:spPr/>
        <p:txBody>
          <a:bodyPr>
            <a:normAutofit fontScale="90000"/>
          </a:bodyPr>
          <a:lstStyle/>
          <a:p>
            <a:r>
              <a:rPr lang="en-US" dirty="0"/>
              <a:t>What’s My Community’s Flood Risk?</a:t>
            </a:r>
          </a:p>
        </p:txBody>
      </p:sp>
      <p:sp>
        <p:nvSpPr>
          <p:cNvPr id="7" name="Content Placeholder 6">
            <a:extLst>
              <a:ext uri="{FF2B5EF4-FFF2-40B4-BE49-F238E27FC236}">
                <a16:creationId xmlns:a16="http://schemas.microsoft.com/office/drawing/2014/main" id="{601B5E6A-CEFE-4EA1-954B-0895E3D44D46}"/>
              </a:ext>
            </a:extLst>
          </p:cNvPr>
          <p:cNvSpPr>
            <a:spLocks noGrp="1"/>
          </p:cNvSpPr>
          <p:nvPr>
            <p:ph sz="half" idx="2"/>
          </p:nvPr>
        </p:nvSpPr>
        <p:spPr/>
        <p:txBody>
          <a:bodyPr vert="horz" lIns="91440" tIns="45720" rIns="91440" bIns="45720" rtlCol="0" anchor="t">
            <a:normAutofit/>
          </a:bodyPr>
          <a:lstStyle/>
          <a:p>
            <a:pPr indent="-347345">
              <a:lnSpc>
                <a:spcPct val="80000"/>
              </a:lnSpc>
            </a:pPr>
            <a:r>
              <a:rPr lang="en-US" dirty="0">
                <a:cs typeface="Times New Roman"/>
              </a:rPr>
              <a:t>Risks vary by community. </a:t>
            </a:r>
            <a:endParaRPr lang="en-US" dirty="0"/>
          </a:p>
          <a:p>
            <a:pPr indent="-347345">
              <a:lnSpc>
                <a:spcPct val="80000"/>
              </a:lnSpc>
            </a:pPr>
            <a:r>
              <a:rPr lang="en-US" dirty="0">
                <a:cs typeface="Times New Roman"/>
              </a:rPr>
              <a:t>Anywhere it can rain, it can flood.</a:t>
            </a:r>
          </a:p>
          <a:p>
            <a:pPr indent="-347345">
              <a:lnSpc>
                <a:spcPct val="80000"/>
              </a:lnSpc>
            </a:pPr>
            <a:r>
              <a:rPr lang="en-US" dirty="0">
                <a:effectLst/>
                <a:ea typeface="Calibri" panose="020F0502020204030204" pitchFamily="34" charset="0"/>
                <a:cs typeface="Times New Roman"/>
              </a:rPr>
              <a:t>Floods are the leading cause of natural disaster losses in the US.</a:t>
            </a:r>
          </a:p>
          <a:p>
            <a:pPr indent="-347345">
              <a:lnSpc>
                <a:spcPct val="80000"/>
              </a:lnSpc>
            </a:pPr>
            <a:r>
              <a:rPr lang="en-US" dirty="0">
                <a:effectLst/>
                <a:ea typeface="Calibri" panose="020F0502020204030204" pitchFamily="34" charset="0"/>
                <a:cs typeface="Times New Roman"/>
              </a:rPr>
              <a:t>99% of US counties </a:t>
            </a:r>
            <a:r>
              <a:rPr lang="en-US" dirty="0">
                <a:ea typeface="Calibri" panose="020F0502020204030204" pitchFamily="34" charset="0"/>
                <a:cs typeface="Times New Roman"/>
              </a:rPr>
              <a:t>were impacted</a:t>
            </a:r>
            <a:r>
              <a:rPr lang="en-US" dirty="0">
                <a:effectLst/>
                <a:ea typeface="Calibri" panose="020F0502020204030204" pitchFamily="34" charset="0"/>
                <a:cs typeface="Times New Roman"/>
              </a:rPr>
              <a:t> by a flooding event</a:t>
            </a:r>
            <a:r>
              <a:rPr lang="en-US" dirty="0">
                <a:ea typeface="Calibri" panose="020F0502020204030204" pitchFamily="34" charset="0"/>
                <a:cs typeface="Times New Roman"/>
              </a:rPr>
              <a:t> between</a:t>
            </a:r>
            <a:r>
              <a:rPr lang="en-US" dirty="0">
                <a:effectLst/>
                <a:ea typeface="Calibri" panose="020F0502020204030204" pitchFamily="34" charset="0"/>
                <a:cs typeface="Times New Roman"/>
              </a:rPr>
              <a:t> 1996-2019.</a:t>
            </a:r>
          </a:p>
        </p:txBody>
      </p:sp>
      <p:pic>
        <p:nvPicPr>
          <p:cNvPr id="14" name="Content Placeholder 13" descr="House on a grassy hill next to the water with FEMA and NFIP logos with banner Floods can happen anywhere. To anyone. At any time.">
            <a:extLst>
              <a:ext uri="{FF2B5EF4-FFF2-40B4-BE49-F238E27FC236}">
                <a16:creationId xmlns:a16="http://schemas.microsoft.com/office/drawing/2014/main" id="{DFADCE2A-7141-8127-F1F5-FD875200C1B8}"/>
              </a:ext>
            </a:extLst>
          </p:cNvPr>
          <p:cNvPicPr>
            <a:picLocks noGrp="1" noChangeAspect="1"/>
          </p:cNvPicPr>
          <p:nvPr>
            <p:ph sz="half" idx="13"/>
          </p:nvPr>
        </p:nvPicPr>
        <p:blipFill>
          <a:blip r:embed="rId4"/>
          <a:stretch>
            <a:fillRect/>
          </a:stretch>
        </p:blipFill>
        <p:spPr>
          <a:xfrm>
            <a:off x="6721475" y="1894384"/>
            <a:ext cx="4860925" cy="2734270"/>
          </a:xfrm>
        </p:spPr>
      </p:pic>
      <p:sp>
        <p:nvSpPr>
          <p:cNvPr id="6" name="Slide Number Placeholder 5">
            <a:extLst>
              <a:ext uri="{FF2B5EF4-FFF2-40B4-BE49-F238E27FC236}">
                <a16:creationId xmlns:a16="http://schemas.microsoft.com/office/drawing/2014/main" id="{4585E277-04C8-8DEF-5EC5-841DED59E7EB}"/>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3</a:t>
            </a:fld>
            <a:endParaRPr lang="en-US" dirty="0"/>
          </a:p>
        </p:txBody>
      </p:sp>
    </p:spTree>
    <p:custDataLst>
      <p:tags r:id="rId1"/>
    </p:custDataLst>
    <p:extLst>
      <p:ext uri="{BB962C8B-B14F-4D97-AF65-F5344CB8AC3E}">
        <p14:creationId xmlns:p14="http://schemas.microsoft.com/office/powerpoint/2010/main" val="3509393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F34C06-178F-9390-E818-22DEAAB57F46}"/>
              </a:ext>
            </a:extLst>
          </p:cNvPr>
          <p:cNvSpPr>
            <a:spLocks noGrp="1"/>
          </p:cNvSpPr>
          <p:nvPr>
            <p:ph type="title"/>
          </p:nvPr>
        </p:nvSpPr>
        <p:spPr/>
        <p:txBody>
          <a:bodyPr/>
          <a:lstStyle/>
          <a:p>
            <a:r>
              <a:rPr lang="en-US" dirty="0"/>
              <a:t>Impacts of Flooding and Floodplain Mismanagement</a:t>
            </a:r>
          </a:p>
        </p:txBody>
      </p:sp>
      <p:sp>
        <p:nvSpPr>
          <p:cNvPr id="8" name="Content Placeholder 7">
            <a:extLst>
              <a:ext uri="{FF2B5EF4-FFF2-40B4-BE49-F238E27FC236}">
                <a16:creationId xmlns:a16="http://schemas.microsoft.com/office/drawing/2014/main" id="{203740BD-FD61-8A25-7F08-7BB35B6FAD78}"/>
              </a:ext>
            </a:extLst>
          </p:cNvPr>
          <p:cNvSpPr>
            <a:spLocks noGrp="1"/>
          </p:cNvSpPr>
          <p:nvPr>
            <p:ph idx="1"/>
          </p:nvPr>
        </p:nvSpPr>
        <p:spPr>
          <a:xfrm>
            <a:off x="738189" y="1490383"/>
            <a:ext cx="6531291" cy="4476205"/>
          </a:xfrm>
        </p:spPr>
        <p:txBody>
          <a:bodyPr vert="horz" lIns="91440" tIns="45720" rIns="91440" bIns="45720" rtlCol="0" anchor="t">
            <a:normAutofit/>
          </a:bodyPr>
          <a:lstStyle/>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457200" algn="l"/>
              </a:tabLs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Liability for not applying or enforcing floodplain regulations</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457200" algn="l"/>
              </a:tabLs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Disruptions to public health, safety, and welfare</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457200" algn="l"/>
              </a:tabLs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Economic impacts </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457200" algn="l"/>
              </a:tabLs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Damage to critical services and facilities (hospitals, police, fire, etc.)</a:t>
            </a:r>
          </a:p>
        </p:txBody>
      </p:sp>
      <p:pic>
        <p:nvPicPr>
          <p:cNvPr id="2" name="Picture 1" descr="Collage of Flood Protection Sandbags with flooded homes in the background and a man grieving over a house destroyed in flood.">
            <a:extLst>
              <a:ext uri="{FF2B5EF4-FFF2-40B4-BE49-F238E27FC236}">
                <a16:creationId xmlns:a16="http://schemas.microsoft.com/office/drawing/2014/main" id="{B9C63959-BE91-4E25-B95A-2CDDC4780ED4}"/>
              </a:ext>
            </a:extLst>
          </p:cNvPr>
          <p:cNvPicPr>
            <a:picLocks noChangeAspect="1"/>
          </p:cNvPicPr>
          <p:nvPr/>
        </p:nvPicPr>
        <p:blipFill>
          <a:blip r:embed="rId4"/>
          <a:stretch>
            <a:fillRect/>
          </a:stretch>
        </p:blipFill>
        <p:spPr>
          <a:xfrm>
            <a:off x="7643103" y="1490383"/>
            <a:ext cx="3438144" cy="4297680"/>
          </a:xfrm>
          <a:prstGeom prst="rect">
            <a:avLst/>
          </a:prstGeom>
        </p:spPr>
      </p:pic>
      <p:sp>
        <p:nvSpPr>
          <p:cNvPr id="3" name="Slide Number Placeholder 2">
            <a:extLst>
              <a:ext uri="{FF2B5EF4-FFF2-40B4-BE49-F238E27FC236}">
                <a16:creationId xmlns:a16="http://schemas.microsoft.com/office/drawing/2014/main" id="{F718F1D8-B85F-F4C2-8718-788EC3E40BCE}"/>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4</a:t>
            </a:fld>
            <a:endParaRPr lang="en-US" dirty="0"/>
          </a:p>
        </p:txBody>
      </p:sp>
    </p:spTree>
    <p:custDataLst>
      <p:tags r:id="rId1"/>
    </p:custDataLst>
    <p:extLst>
      <p:ext uri="{BB962C8B-B14F-4D97-AF65-F5344CB8AC3E}">
        <p14:creationId xmlns:p14="http://schemas.microsoft.com/office/powerpoint/2010/main" val="707169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E9AD1B-EC05-46F1-8FC2-6B5BDF4C0E2F}"/>
              </a:ext>
            </a:extLst>
          </p:cNvPr>
          <p:cNvSpPr>
            <a:spLocks noGrp="1"/>
          </p:cNvSpPr>
          <p:nvPr>
            <p:ph type="title"/>
          </p:nvPr>
        </p:nvSpPr>
        <p:spPr/>
        <p:txBody>
          <a:bodyPr/>
          <a:lstStyle/>
          <a:p>
            <a:r>
              <a:rPr lang="en-US" dirty="0"/>
              <a:t>Purpose of the National Flood Insurance Program (NFIP)</a:t>
            </a:r>
          </a:p>
        </p:txBody>
      </p:sp>
      <p:sp>
        <p:nvSpPr>
          <p:cNvPr id="2" name="Content Placeholder 1">
            <a:extLst>
              <a:ext uri="{FF2B5EF4-FFF2-40B4-BE49-F238E27FC236}">
                <a16:creationId xmlns:a16="http://schemas.microsoft.com/office/drawing/2014/main" id="{18EC50AA-0E9F-48B6-AA20-014B697A6F50}"/>
              </a:ext>
            </a:extLst>
          </p:cNvPr>
          <p:cNvSpPr>
            <a:spLocks noGrp="1"/>
          </p:cNvSpPr>
          <p:nvPr>
            <p:ph sz="half" idx="1"/>
          </p:nvPr>
        </p:nvSpPr>
        <p:spPr/>
        <p:txBody>
          <a:bodyPr vert="horz" lIns="91440" tIns="45720" rIns="91440" bIns="45720" rtlCol="0" anchor="t">
            <a:normAutofit/>
          </a:bodyPr>
          <a:lstStyle/>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457200" algn="l"/>
              </a:tabLst>
            </a:pPr>
            <a:r>
              <a:rPr lang="en-US" dirty="0">
                <a:effectLst/>
                <a:latin typeface="Franklin Gothic Book" panose="020B0503020102020204" pitchFamily="34" charset="0"/>
                <a:ea typeface="Calibri" panose="020F0502020204030204" pitchFamily="34" charset="0"/>
                <a:cs typeface="Times New Roman" panose="02020603050405020304" pitchFamily="18" charset="0"/>
              </a:rPr>
              <a:t>August 1, 1968</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457200" algn="l"/>
              </a:tabLst>
            </a:pPr>
            <a:r>
              <a:rPr lang="en-US" dirty="0">
                <a:effectLst/>
                <a:latin typeface="Franklin Gothic Book" panose="020B0503020102020204" pitchFamily="34" charset="0"/>
                <a:ea typeface="Calibri" panose="020F0502020204030204" pitchFamily="34" charset="0"/>
                <a:cs typeface="Times New Roman" panose="02020603050405020304" pitchFamily="18" charset="0"/>
              </a:rPr>
              <a:t>Reduce flood risk and damages</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3107690" algn="l"/>
              </a:tabLst>
            </a:pPr>
            <a:r>
              <a:rPr lang="en-US" dirty="0">
                <a:effectLst/>
                <a:latin typeface="Franklin Gothic Book" panose="020B0503020102020204" pitchFamily="34" charset="0"/>
                <a:ea typeface="Calibri" panose="020F0502020204030204" pitchFamily="34" charset="0"/>
                <a:cs typeface="Times New Roman" panose="02020603050405020304" pitchFamily="18" charset="0"/>
              </a:rPr>
              <a:t>Provide access to flood insurance</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3107690" algn="l"/>
              </a:tabLst>
            </a:pPr>
            <a:r>
              <a:rPr lang="en-US" dirty="0">
                <a:effectLst/>
                <a:latin typeface="Franklin Gothic Book" panose="020B0503020102020204" pitchFamily="34" charset="0"/>
                <a:ea typeface="Calibri" panose="020F0502020204030204" pitchFamily="34" charset="0"/>
                <a:cs typeface="Times New Roman" panose="02020603050405020304" pitchFamily="18" charset="0"/>
              </a:rPr>
              <a:t>Reduce spending on Federal Disaster Assistance</a:t>
            </a:r>
          </a:p>
          <a:p>
            <a:pPr indent="-347345">
              <a:lnSpc>
                <a:spcPct val="86666"/>
              </a:lnSpc>
            </a:pPr>
            <a:endParaRPr lang="en-US" dirty="0"/>
          </a:p>
        </p:txBody>
      </p:sp>
      <p:pic>
        <p:nvPicPr>
          <p:cNvPr id="7" name="Picture 2" descr="National Flood Insurance Program logo of a black and blue logo with houses and waves">
            <a:extLst>
              <a:ext uri="{FF2B5EF4-FFF2-40B4-BE49-F238E27FC236}">
                <a16:creationId xmlns:a16="http://schemas.microsoft.com/office/drawing/2014/main" id="{2E0F2F73-5BE5-4E3F-82B3-7DD78BAE5DA8}"/>
              </a:ext>
            </a:extLst>
          </p:cNvPr>
          <p:cNvPicPr>
            <a:picLocks noGrp="1" noChangeAspect="1" noChangeArrowheads="1"/>
          </p:cNvPicPr>
          <p:nvPr>
            <p:ph sz="half" idx="2"/>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1343" b="9050"/>
          <a:stretch/>
        </p:blipFill>
        <p:spPr bwMode="auto">
          <a:xfrm>
            <a:off x="6414293" y="1549400"/>
            <a:ext cx="4635185" cy="399415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470AE5E7-8D64-41E2-BB7D-85C92DD38D72}"/>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5</a:t>
            </a:fld>
            <a:endParaRPr lang="en-US" dirty="0"/>
          </a:p>
        </p:txBody>
      </p:sp>
    </p:spTree>
    <p:custDataLst>
      <p:tags r:id="rId1"/>
    </p:custDataLst>
    <p:extLst>
      <p:ext uri="{BB962C8B-B14F-4D97-AF65-F5344CB8AC3E}">
        <p14:creationId xmlns:p14="http://schemas.microsoft.com/office/powerpoint/2010/main" val="669748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577B35-24B8-8C99-CAD7-D7437A72E08D}"/>
              </a:ext>
            </a:extLst>
          </p:cNvPr>
          <p:cNvSpPr>
            <a:spLocks noGrp="1"/>
          </p:cNvSpPr>
          <p:nvPr>
            <p:ph type="title"/>
          </p:nvPr>
        </p:nvSpPr>
        <p:spPr/>
        <p:txBody>
          <a:bodyPr/>
          <a:lstStyle/>
          <a:p>
            <a:r>
              <a:rPr lang="en-US" dirty="0"/>
              <a:t>Why Flood Insurance Is Important</a:t>
            </a:r>
          </a:p>
        </p:txBody>
      </p:sp>
      <p:pic>
        <p:nvPicPr>
          <p:cNvPr id="9" name="Graphic 8">
            <a:extLst>
              <a:ext uri="{FF2B5EF4-FFF2-40B4-BE49-F238E27FC236}">
                <a16:creationId xmlns:a16="http://schemas.microsoft.com/office/drawing/2014/main" id="{03F54A4F-5422-05F8-36CD-10CE570EF74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3036" y="1530174"/>
            <a:ext cx="524503" cy="524503"/>
          </a:xfrm>
          <a:prstGeom prst="rect">
            <a:avLst/>
          </a:prstGeom>
        </p:spPr>
      </p:pic>
      <p:sp>
        <p:nvSpPr>
          <p:cNvPr id="7" name="Content Placeholder 1">
            <a:extLst>
              <a:ext uri="{FF2B5EF4-FFF2-40B4-BE49-F238E27FC236}">
                <a16:creationId xmlns:a16="http://schemas.microsoft.com/office/drawing/2014/main" id="{7D3ABA61-9D5C-E48E-E363-414468B87611}"/>
              </a:ext>
            </a:extLst>
          </p:cNvPr>
          <p:cNvSpPr txBox="1">
            <a:spLocks/>
          </p:cNvSpPr>
          <p:nvPr/>
        </p:nvSpPr>
        <p:spPr>
          <a:xfrm>
            <a:off x="738184" y="1436459"/>
            <a:ext cx="10715632" cy="698009"/>
          </a:xfrm>
          <a:prstGeom prst="rect">
            <a:avLst/>
          </a:prstGeom>
          <a:ln>
            <a:noFill/>
          </a:ln>
        </p:spPr>
        <p:txBody>
          <a:bodyPr vert="horz" lIns="0" tIns="45720" rIns="91440" bIns="45720" rtlCol="0" anchor="ctr" anchorCtr="0">
            <a:normAutofit/>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0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457200" lvl="1" indent="0">
              <a:buNone/>
            </a:pPr>
            <a:r>
              <a:rPr lang="en-US" sz="2000" dirty="0">
                <a:solidFill>
                  <a:srgbClr val="005288"/>
                </a:solidFill>
                <a:effectLst/>
                <a:latin typeface="Franklin Gothic Book" panose="020B0503020102020204" pitchFamily="34" charset="0"/>
                <a:ea typeface="Calibri" panose="020F0502020204030204" pitchFamily="34" charset="0"/>
                <a:cs typeface="Times New Roman" panose="02020603050405020304" pitchFamily="18" charset="0"/>
              </a:rPr>
              <a:t>Disaster assistance rarely covers everything, creating debt.</a:t>
            </a:r>
            <a:endParaRPr lang="en-US" sz="2000" dirty="0">
              <a:solidFill>
                <a:srgbClr val="005288"/>
              </a:solidFill>
            </a:endParaRPr>
          </a:p>
        </p:txBody>
      </p:sp>
      <p:sp>
        <p:nvSpPr>
          <p:cNvPr id="2" name="Content Placeholder 1">
            <a:extLst>
              <a:ext uri="{FF2B5EF4-FFF2-40B4-BE49-F238E27FC236}">
                <a16:creationId xmlns:a16="http://schemas.microsoft.com/office/drawing/2014/main" id="{DE50093A-BB0B-4CC4-0048-243FB7936B97}"/>
              </a:ext>
            </a:extLst>
          </p:cNvPr>
          <p:cNvSpPr>
            <a:spLocks noGrp="1"/>
          </p:cNvSpPr>
          <p:nvPr>
            <p:ph sz="half" idx="1"/>
          </p:nvPr>
        </p:nvSpPr>
        <p:spPr>
          <a:xfrm>
            <a:off x="738183" y="2190167"/>
            <a:ext cx="4657601" cy="3704198"/>
          </a:xfrm>
        </p:spPr>
        <p:txBody>
          <a:bodyPr vert="horz" lIns="91440" tIns="45720" rIns="91440" bIns="45720" rtlCol="0" anchor="t">
            <a:normAutofit/>
          </a:bodyPr>
          <a:lstStyle/>
          <a:p>
            <a:pPr marL="0" indent="0">
              <a:lnSpc>
                <a:spcPct val="86666"/>
              </a:lnSpc>
              <a:buNone/>
            </a:pPr>
            <a:r>
              <a:rPr lang="en-US" b="1" dirty="0"/>
              <a:t>Flood Insurance:</a:t>
            </a:r>
            <a:endParaRPr lang="en-US"/>
          </a:p>
          <a:p>
            <a:pPr indent="-342900">
              <a:lnSpc>
                <a:spcPct val="96296"/>
              </a:lnSpc>
            </a:pPr>
            <a:r>
              <a:rPr lang="en-US" sz="1800" dirty="0"/>
              <a:t>Average claim payment: $75,000</a:t>
            </a:r>
          </a:p>
          <a:p>
            <a:pPr indent="-342900">
              <a:lnSpc>
                <a:spcPct val="96296"/>
              </a:lnSpc>
            </a:pPr>
            <a:r>
              <a:rPr lang="en-US" sz="1800" dirty="0"/>
              <a:t>Claims paid for all flooding in all flood zones.</a:t>
            </a:r>
          </a:p>
          <a:p>
            <a:pPr indent="-342900">
              <a:lnSpc>
                <a:spcPct val="96296"/>
              </a:lnSpc>
            </a:pPr>
            <a:r>
              <a:rPr lang="en-US" sz="1800" dirty="0"/>
              <a:t>No payback required.</a:t>
            </a:r>
          </a:p>
          <a:p>
            <a:pPr indent="-342900">
              <a:lnSpc>
                <a:spcPct val="96296"/>
              </a:lnSpc>
            </a:pPr>
            <a:r>
              <a:rPr lang="en-US" sz="1800" dirty="0"/>
              <a:t>Policies not canceled for repeat losses.</a:t>
            </a:r>
          </a:p>
          <a:p>
            <a:pPr indent="-342900">
              <a:lnSpc>
                <a:spcPct val="96296"/>
              </a:lnSpc>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Coverage available for buildings and contents</a:t>
            </a:r>
          </a:p>
          <a:p>
            <a:pPr marL="0" indent="0">
              <a:lnSpc>
                <a:spcPct val="96296"/>
              </a:lnSpc>
              <a:buNone/>
            </a:pPr>
            <a:endParaRPr lang="en-US" sz="1800" dirty="0"/>
          </a:p>
        </p:txBody>
      </p:sp>
      <p:sp>
        <p:nvSpPr>
          <p:cNvPr id="3" name="Content Placeholder 2">
            <a:extLst>
              <a:ext uri="{FF2B5EF4-FFF2-40B4-BE49-F238E27FC236}">
                <a16:creationId xmlns:a16="http://schemas.microsoft.com/office/drawing/2014/main" id="{E1F4CBD1-FFDC-8EE4-3629-011E868655BD}"/>
              </a:ext>
            </a:extLst>
          </p:cNvPr>
          <p:cNvSpPr>
            <a:spLocks noGrp="1"/>
          </p:cNvSpPr>
          <p:nvPr>
            <p:ph sz="half" idx="2"/>
          </p:nvPr>
        </p:nvSpPr>
        <p:spPr>
          <a:xfrm>
            <a:off x="5774724" y="2190168"/>
            <a:ext cx="5786655" cy="3704198"/>
          </a:xfrm>
        </p:spPr>
        <p:txBody>
          <a:bodyPr vert="horz" lIns="91440" tIns="45720" rIns="91440" bIns="45720" rtlCol="0" anchor="t">
            <a:normAutofit/>
          </a:bodyPr>
          <a:lstStyle/>
          <a:p>
            <a:pPr marL="0" indent="0">
              <a:lnSpc>
                <a:spcPct val="120000"/>
              </a:lnSpc>
              <a:buNone/>
            </a:pPr>
            <a:r>
              <a:rPr lang="en-US" b="1" dirty="0"/>
              <a:t>Disaster Assistance:</a:t>
            </a:r>
          </a:p>
          <a:p>
            <a:pPr indent="-342900">
              <a:lnSpc>
                <a:spcPct val="120000"/>
              </a:lnSpc>
            </a:pPr>
            <a:r>
              <a:rPr lang="en-US" sz="1800" dirty="0"/>
              <a:t>Average payout: $4,000</a:t>
            </a:r>
          </a:p>
          <a:p>
            <a:pPr indent="-342900">
              <a:lnSpc>
                <a:spcPct val="120000"/>
              </a:lnSpc>
            </a:pPr>
            <a:r>
              <a:rPr lang="en-US" sz="1800" dirty="0"/>
              <a:t>Requires Presidential Disaster Declaration</a:t>
            </a:r>
          </a:p>
          <a:p>
            <a:pPr marL="342900" marR="0" lvl="0" indent="-342900">
              <a:lnSpc>
                <a:spcPct val="120000"/>
              </a:lnSpc>
              <a:spcBef>
                <a:spcPts val="0"/>
              </a:spcBef>
              <a:spcAft>
                <a:spcPts val="1200"/>
              </a:spcAft>
              <a:buClr>
                <a:schemeClr val="accent2">
                  <a:lumMod val="60000"/>
                  <a:lumOff val="40000"/>
                </a:schemeClr>
              </a:buClr>
              <a:buFont typeface="Wingdings" panose="05000000000000000000" pitchFamily="2" charset="2"/>
              <a:buChar char=""/>
              <a:tabLst>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Disaster loans must be repaid with interest</a:t>
            </a:r>
          </a:p>
          <a:p>
            <a:pPr indent="-342900">
              <a:lnSpc>
                <a:spcPct val="120000"/>
              </a:lnSpc>
            </a:pPr>
            <a:r>
              <a:rPr lang="en-US" sz="1800" dirty="0"/>
              <a:t>Individual disaster assistance may only be accessible if many structures are significantly damaged.</a:t>
            </a:r>
          </a:p>
        </p:txBody>
      </p:sp>
      <p:sp>
        <p:nvSpPr>
          <p:cNvPr id="6" name="Slide Number Placeholder 5">
            <a:extLst>
              <a:ext uri="{FF2B5EF4-FFF2-40B4-BE49-F238E27FC236}">
                <a16:creationId xmlns:a16="http://schemas.microsoft.com/office/drawing/2014/main" id="{CF470C02-2575-50A9-3413-0DC8B7A11074}"/>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6</a:t>
            </a:fld>
            <a:endParaRPr lang="en-US" dirty="0"/>
          </a:p>
        </p:txBody>
      </p:sp>
    </p:spTree>
    <p:custDataLst>
      <p:tags r:id="rId1"/>
    </p:custDataLst>
    <p:extLst>
      <p:ext uri="{BB962C8B-B14F-4D97-AF65-F5344CB8AC3E}">
        <p14:creationId xmlns:p14="http://schemas.microsoft.com/office/powerpoint/2010/main" val="2764703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834868-91B6-43FD-8CE9-BE243AB0A408}"/>
              </a:ext>
            </a:extLst>
          </p:cNvPr>
          <p:cNvSpPr>
            <a:spLocks noGrp="1"/>
          </p:cNvSpPr>
          <p:nvPr>
            <p:ph type="title"/>
          </p:nvPr>
        </p:nvSpPr>
        <p:spPr>
          <a:xfrm>
            <a:off x="738189" y="477737"/>
            <a:ext cx="5117441" cy="743347"/>
          </a:xfrm>
        </p:spPr>
        <p:txBody>
          <a:bodyPr/>
          <a:lstStyle/>
          <a:p>
            <a:r>
              <a:rPr lang="en-US" dirty="0"/>
              <a:t>Benefits of NFIP Participation</a:t>
            </a:r>
          </a:p>
        </p:txBody>
      </p:sp>
      <p:sp>
        <p:nvSpPr>
          <p:cNvPr id="2" name="Content Placeholder 1">
            <a:extLst>
              <a:ext uri="{FF2B5EF4-FFF2-40B4-BE49-F238E27FC236}">
                <a16:creationId xmlns:a16="http://schemas.microsoft.com/office/drawing/2014/main" id="{99DD34DA-24B7-445F-8308-BF5A49DBAD3C}"/>
              </a:ext>
            </a:extLst>
          </p:cNvPr>
          <p:cNvSpPr>
            <a:spLocks noGrp="1"/>
          </p:cNvSpPr>
          <p:nvPr>
            <p:ph sz="half" idx="2"/>
          </p:nvPr>
        </p:nvSpPr>
        <p:spPr>
          <a:xfrm>
            <a:off x="738189" y="1272883"/>
            <a:ext cx="5129793" cy="2837940"/>
          </a:xfrm>
        </p:spPr>
        <p:txBody>
          <a:bodyPr vert="horz" lIns="91440" tIns="45720" rIns="91440" bIns="45720" rtlCol="0" anchor="t">
            <a:normAutofit/>
          </a:bodyPr>
          <a:lstStyle/>
          <a:p>
            <a:pPr indent="-347345">
              <a:lnSpc>
                <a:spcPct val="150000"/>
              </a:lnSpc>
            </a:pPr>
            <a:r>
              <a:rPr lang="en-US" dirty="0"/>
              <a:t>NFIP Flood Insurance</a:t>
            </a:r>
          </a:p>
          <a:p>
            <a:pPr indent="-347345">
              <a:lnSpc>
                <a:spcPct val="150000"/>
              </a:lnSpc>
            </a:pPr>
            <a:r>
              <a:rPr lang="en-US" dirty="0"/>
              <a:t>Safer, damage-resistant development</a:t>
            </a:r>
          </a:p>
          <a:p>
            <a:pPr indent="-347345">
              <a:lnSpc>
                <a:spcPct val="150000"/>
              </a:lnSpc>
            </a:pPr>
            <a:r>
              <a:rPr lang="en-US" dirty="0"/>
              <a:t>Grants and loans</a:t>
            </a:r>
          </a:p>
          <a:p>
            <a:pPr indent="-347345">
              <a:lnSpc>
                <a:spcPct val="150000"/>
              </a:lnSpc>
            </a:pPr>
            <a:r>
              <a:rPr lang="en-US" dirty="0"/>
              <a:t>Faster recovery with more financial support</a:t>
            </a:r>
          </a:p>
          <a:p>
            <a:pPr indent="-347345">
              <a:lnSpc>
                <a:spcPct val="150000"/>
              </a:lnSpc>
            </a:pPr>
            <a:endParaRPr lang="en-US" dirty="0"/>
          </a:p>
        </p:txBody>
      </p:sp>
      <p:sp>
        <p:nvSpPr>
          <p:cNvPr id="9" name="TextBox 8">
            <a:extLst>
              <a:ext uri="{FF2B5EF4-FFF2-40B4-BE49-F238E27FC236}">
                <a16:creationId xmlns:a16="http://schemas.microsoft.com/office/drawing/2014/main" id="{5FF8E686-A21F-C203-182A-9632BDA087F8}"/>
              </a:ext>
            </a:extLst>
          </p:cNvPr>
          <p:cNvSpPr txBox="1"/>
          <p:nvPr/>
        </p:nvSpPr>
        <p:spPr>
          <a:xfrm>
            <a:off x="738189" y="4208213"/>
            <a:ext cx="5357811" cy="707886"/>
          </a:xfrm>
          <a:prstGeom prst="rect">
            <a:avLst/>
          </a:prstGeom>
          <a:noFill/>
        </p:spPr>
        <p:txBody>
          <a:bodyPr wrap="square" lIns="91440" tIns="45720" rIns="91440" bIns="45720" rtlCol="0" anchor="t">
            <a:spAutoFit/>
          </a:bodyPr>
          <a:lstStyle/>
          <a:p>
            <a:r>
              <a:rPr lang="en-US" sz="2000" i="1" dirty="0">
                <a:solidFill>
                  <a:schemeClr val="tx2"/>
                </a:solidFill>
              </a:rPr>
              <a:t>Structures built to community-adopted NFIP regulations sustain about 80% less damage. </a:t>
            </a:r>
          </a:p>
        </p:txBody>
      </p:sp>
      <p:pic>
        <p:nvPicPr>
          <p:cNvPr id="17" name="Content Placeholder 24" descr="A collage of a group of young children plays soccer and an aerial view of a neighborhood. ">
            <a:extLst>
              <a:ext uri="{FF2B5EF4-FFF2-40B4-BE49-F238E27FC236}">
                <a16:creationId xmlns:a16="http://schemas.microsoft.com/office/drawing/2014/main" id="{8FEF89C9-F592-2A5F-1231-CC28EB07BF8C}"/>
              </a:ext>
            </a:extLst>
          </p:cNvPr>
          <p:cNvPicPr>
            <a:picLocks noGrp="1" noChangeAspect="1"/>
          </p:cNvPicPr>
          <p:nvPr>
            <p:ph sz="half" idx="13"/>
          </p:nvPr>
        </p:nvPicPr>
        <p:blipFill>
          <a:blip r:embed="rId4"/>
          <a:stretch>
            <a:fillRect/>
          </a:stretch>
        </p:blipFill>
        <p:spPr>
          <a:xfrm>
            <a:off x="6703105" y="914400"/>
            <a:ext cx="5029200" cy="5029200"/>
          </a:xfrm>
        </p:spPr>
      </p:pic>
      <p:sp>
        <p:nvSpPr>
          <p:cNvPr id="6" name="Slide Number Placeholder 5">
            <a:extLst>
              <a:ext uri="{FF2B5EF4-FFF2-40B4-BE49-F238E27FC236}">
                <a16:creationId xmlns:a16="http://schemas.microsoft.com/office/drawing/2014/main" id="{2B9B6DB7-3109-482B-8AC6-8D3DF7C13949}"/>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7</a:t>
            </a:fld>
            <a:endParaRPr lang="en-US" dirty="0"/>
          </a:p>
        </p:txBody>
      </p:sp>
    </p:spTree>
    <p:custDataLst>
      <p:tags r:id="rId1"/>
    </p:custDataLst>
    <p:extLst>
      <p:ext uri="{BB962C8B-B14F-4D97-AF65-F5344CB8AC3E}">
        <p14:creationId xmlns:p14="http://schemas.microsoft.com/office/powerpoint/2010/main" val="2340166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1AD666-9FDC-4942-8CF5-1A639E8EB88A}"/>
              </a:ext>
            </a:extLst>
          </p:cNvPr>
          <p:cNvSpPr>
            <a:spLocks noGrp="1"/>
          </p:cNvSpPr>
          <p:nvPr>
            <p:ph type="title"/>
          </p:nvPr>
        </p:nvSpPr>
        <p:spPr/>
        <p:txBody>
          <a:bodyPr/>
          <a:lstStyle/>
          <a:p>
            <a:r>
              <a:rPr lang="en-US" dirty="0"/>
              <a:t>Three-Legged Stool</a:t>
            </a:r>
          </a:p>
        </p:txBody>
      </p:sp>
      <p:sp>
        <p:nvSpPr>
          <p:cNvPr id="3" name="Content Placeholder 2">
            <a:extLst>
              <a:ext uri="{FF2B5EF4-FFF2-40B4-BE49-F238E27FC236}">
                <a16:creationId xmlns:a16="http://schemas.microsoft.com/office/drawing/2014/main" id="{A6E727CF-BBC4-42EC-BE21-A6387F352E05}"/>
              </a:ext>
            </a:extLst>
          </p:cNvPr>
          <p:cNvSpPr>
            <a:spLocks noGrp="1"/>
          </p:cNvSpPr>
          <p:nvPr>
            <p:ph sz="half" idx="2"/>
          </p:nvPr>
        </p:nvSpPr>
        <p:spPr>
          <a:xfrm>
            <a:off x="827617" y="1687714"/>
            <a:ext cx="5801783" cy="2436051"/>
          </a:xfrm>
        </p:spPr>
        <p:txBody>
          <a:bodyPr vert="horz" lIns="91440" tIns="45720" rIns="91440" bIns="45720" rtlCol="0" anchor="t">
            <a:normAutofit/>
          </a:bodyPr>
          <a:lstStyle/>
          <a:p>
            <a:pPr marL="0" indent="0">
              <a:lnSpc>
                <a:spcPct val="86666"/>
              </a:lnSpc>
              <a:buNone/>
            </a:pPr>
            <a:r>
              <a:rPr lang="en-US" dirty="0"/>
              <a:t>National Flood Insurance Program (NFIP):</a:t>
            </a:r>
            <a:endParaRPr lang="en-US"/>
          </a:p>
          <a:p>
            <a:pPr indent="-347345">
              <a:lnSpc>
                <a:spcPct val="86666"/>
              </a:lnSpc>
            </a:pPr>
            <a:r>
              <a:rPr lang="en-US" dirty="0"/>
              <a:t>Hazard Identification: Know the Risk</a:t>
            </a:r>
          </a:p>
          <a:p>
            <a:pPr indent="-347345">
              <a:lnSpc>
                <a:spcPct val="86666"/>
              </a:lnSpc>
            </a:pPr>
            <a:r>
              <a:rPr lang="en-US" dirty="0"/>
              <a:t>Mitigation: Manage the Risk</a:t>
            </a:r>
          </a:p>
          <a:p>
            <a:pPr indent="-347345">
              <a:lnSpc>
                <a:spcPct val="86666"/>
              </a:lnSpc>
            </a:pPr>
            <a:r>
              <a:rPr lang="en-US" dirty="0"/>
              <a:t>Flood Insurance: Insure the Risk</a:t>
            </a:r>
          </a:p>
          <a:p>
            <a:pPr marL="0" indent="0">
              <a:lnSpc>
                <a:spcPct val="86666"/>
              </a:lnSpc>
              <a:buNone/>
            </a:pPr>
            <a:endParaRPr lang="en-US" dirty="0"/>
          </a:p>
        </p:txBody>
      </p:sp>
      <p:pic>
        <p:nvPicPr>
          <p:cNvPr id="9" name="Picture 8" descr="Three-legged NFIP stool labeled &quot;Hazard Identification Know the Risk,&quot; &quot;Mitigation, Manage the Risk,&quot; and &quot;Flood Insurance, Insure the Risk.&quot;">
            <a:extLst>
              <a:ext uri="{FF2B5EF4-FFF2-40B4-BE49-F238E27FC236}">
                <a16:creationId xmlns:a16="http://schemas.microsoft.com/office/drawing/2014/main" id="{E422E4BA-E50E-D996-6FB5-D7D31577C48C}"/>
              </a:ext>
            </a:extLst>
          </p:cNvPr>
          <p:cNvPicPr>
            <a:picLocks noChangeAspect="1"/>
          </p:cNvPicPr>
          <p:nvPr/>
        </p:nvPicPr>
        <p:blipFill>
          <a:blip r:embed="rId4"/>
          <a:stretch>
            <a:fillRect/>
          </a:stretch>
        </p:blipFill>
        <p:spPr>
          <a:xfrm>
            <a:off x="6731093" y="1552961"/>
            <a:ext cx="4555671" cy="3596449"/>
          </a:xfrm>
          <a:prstGeom prst="rect">
            <a:avLst/>
          </a:prstGeom>
        </p:spPr>
      </p:pic>
      <p:sp>
        <p:nvSpPr>
          <p:cNvPr id="6" name="Slide Number Placeholder 5">
            <a:extLst>
              <a:ext uri="{FF2B5EF4-FFF2-40B4-BE49-F238E27FC236}">
                <a16:creationId xmlns:a16="http://schemas.microsoft.com/office/drawing/2014/main" id="{04BEF8B0-0E6D-4259-8C52-A0B0BB0F401A}"/>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8</a:t>
            </a:fld>
            <a:endParaRPr lang="en-US" dirty="0"/>
          </a:p>
        </p:txBody>
      </p:sp>
    </p:spTree>
    <p:custDataLst>
      <p:tags r:id="rId1"/>
    </p:custDataLst>
    <p:extLst>
      <p:ext uri="{BB962C8B-B14F-4D97-AF65-F5344CB8AC3E}">
        <p14:creationId xmlns:p14="http://schemas.microsoft.com/office/powerpoint/2010/main" val="297594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2AC2AF-713C-469E-9AEF-1AF67B6944D7}"/>
              </a:ext>
            </a:extLst>
          </p:cNvPr>
          <p:cNvSpPr>
            <a:spLocks noGrp="1"/>
          </p:cNvSpPr>
          <p:nvPr>
            <p:ph type="title"/>
          </p:nvPr>
        </p:nvSpPr>
        <p:spPr/>
        <p:txBody>
          <a:bodyPr/>
          <a:lstStyle/>
          <a:p>
            <a:r>
              <a:rPr lang="en-US" dirty="0"/>
              <a:t>Federal Responsibilities in the NFIP: FEMA</a:t>
            </a:r>
          </a:p>
        </p:txBody>
      </p:sp>
      <p:sp>
        <p:nvSpPr>
          <p:cNvPr id="2" name="Content Placeholder 1">
            <a:extLst>
              <a:ext uri="{FF2B5EF4-FFF2-40B4-BE49-F238E27FC236}">
                <a16:creationId xmlns:a16="http://schemas.microsoft.com/office/drawing/2014/main" id="{93815FC4-8361-4115-8888-978AD2F032AB}"/>
              </a:ext>
            </a:extLst>
          </p:cNvPr>
          <p:cNvSpPr>
            <a:spLocks noGrp="1"/>
          </p:cNvSpPr>
          <p:nvPr>
            <p:ph sz="half" idx="1"/>
          </p:nvPr>
        </p:nvSpPr>
        <p:spPr>
          <a:xfrm>
            <a:off x="726018" y="1549400"/>
            <a:ext cx="5712882" cy="3994150"/>
          </a:xfrm>
        </p:spPr>
        <p:txBody>
          <a:bodyPr vert="horz" lIns="91440" tIns="45720" rIns="91440" bIns="45720" rtlCol="0" anchor="t">
            <a:normAutofit/>
          </a:bodyPr>
          <a:lstStyle/>
          <a:p>
            <a:pPr indent="-347345">
              <a:lnSpc>
                <a:spcPct val="86666"/>
              </a:lnSpc>
            </a:pPr>
            <a:r>
              <a:rPr lang="en-US" dirty="0"/>
              <a:t>Flood hazard maps and products</a:t>
            </a:r>
            <a:endParaRPr lang="en-US"/>
          </a:p>
          <a:p>
            <a:pPr indent="-347345">
              <a:lnSpc>
                <a:spcPct val="86666"/>
              </a:lnSpc>
            </a:pPr>
            <a:r>
              <a:rPr lang="en-US" dirty="0"/>
              <a:t>Mitigation planning and technical assistance</a:t>
            </a:r>
          </a:p>
          <a:p>
            <a:pPr indent="-347345">
              <a:lnSpc>
                <a:spcPct val="86666"/>
              </a:lnSpc>
            </a:pPr>
            <a:r>
              <a:rPr lang="en-US" dirty="0"/>
              <a:t>Minimum floodplain development standards</a:t>
            </a:r>
          </a:p>
          <a:p>
            <a:pPr indent="-347345">
              <a:lnSpc>
                <a:spcPct val="86666"/>
              </a:lnSpc>
            </a:pPr>
            <a:r>
              <a:rPr lang="en-US" dirty="0"/>
              <a:t>Federal flood insurance</a:t>
            </a:r>
          </a:p>
          <a:p>
            <a:pPr indent="-347345">
              <a:lnSpc>
                <a:spcPct val="86666"/>
              </a:lnSpc>
            </a:pPr>
            <a:r>
              <a:rPr lang="en-US" dirty="0"/>
              <a:t>Federal disaster and mitigation funding</a:t>
            </a:r>
          </a:p>
          <a:p>
            <a:pPr indent="-347345">
              <a:lnSpc>
                <a:spcPct val="86666"/>
              </a:lnSpc>
            </a:pPr>
            <a:r>
              <a:rPr lang="en-US" dirty="0"/>
              <a:t>Monitor community NFIP compliance</a:t>
            </a:r>
          </a:p>
        </p:txBody>
      </p:sp>
      <p:pic>
        <p:nvPicPr>
          <p:cNvPr id="8" name="Content Placeholder 7" descr="National Flood Insurance Program (NFIP) Floodplain Management Requirements A Study Guide and Desk Reference for Local Officials, FEMA 480">
            <a:extLst>
              <a:ext uri="{FF2B5EF4-FFF2-40B4-BE49-F238E27FC236}">
                <a16:creationId xmlns:a16="http://schemas.microsoft.com/office/drawing/2014/main" id="{C95A3DAF-D937-5399-6271-749765DF6BDB}"/>
              </a:ext>
            </a:extLst>
          </p:cNvPr>
          <p:cNvPicPr>
            <a:picLocks noGrp="1" noChangeAspect="1"/>
          </p:cNvPicPr>
          <p:nvPr>
            <p:ph sz="half" idx="2"/>
          </p:nvPr>
        </p:nvPicPr>
        <p:blipFill>
          <a:blip r:embed="rId4"/>
          <a:stretch>
            <a:fillRect/>
          </a:stretch>
        </p:blipFill>
        <p:spPr>
          <a:xfrm>
            <a:off x="7615436" y="1549400"/>
            <a:ext cx="3381178" cy="4366491"/>
          </a:xfrm>
        </p:spPr>
      </p:pic>
      <p:sp>
        <p:nvSpPr>
          <p:cNvPr id="6" name="Slide Number Placeholder 5">
            <a:extLst>
              <a:ext uri="{FF2B5EF4-FFF2-40B4-BE49-F238E27FC236}">
                <a16:creationId xmlns:a16="http://schemas.microsoft.com/office/drawing/2014/main" id="{89773444-DB0B-4833-978E-3E6487B196CB}"/>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9</a:t>
            </a:fld>
            <a:endParaRPr lang="en-US" dirty="0"/>
          </a:p>
        </p:txBody>
      </p:sp>
    </p:spTree>
    <p:custDataLst>
      <p:tags r:id="rId1"/>
    </p:custDataLst>
    <p:extLst>
      <p:ext uri="{BB962C8B-B14F-4D97-AF65-F5344CB8AC3E}">
        <p14:creationId xmlns:p14="http://schemas.microsoft.com/office/powerpoint/2010/main" val="9241614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4"/>
  <p:tag name="ARTICULATE_DESIGN_ID_OFFICE THEME" val="NYtn2OI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e6aa412-500b-4dc9-8995-8a3b8c8e9bf6" xsi:nil="true"/>
    <MediaLengthInSeconds xmlns="ab957091-3de9-4bc4-a181-a62171fc0f72" xsi:nil="true"/>
    <Sensitive xmlns="cc0073e7-31cd-4c32-9712-79659562e3c7">false</Sensitive>
    <Fiscal_x0020_Year xmlns="cc0073e7-31cd-4c32-9712-79659562e3c7" xsi:nil="true"/>
  </documentManagement>
</p:properties>
</file>

<file path=customXml/item3.xml><?xml version="1.0" encoding="utf-8"?>
<?mso-contentType ?>
<SharedContentType xmlns="Microsoft.SharePoint.Taxonomy.ContentTypeSync" SourceId="568ddf3f-b77f-46a0-9295-2b9495b51427"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79ABC0745309264CA00BD169A82BE32C" ma:contentTypeVersion="26" ma:contentTypeDescription="Create a new document." ma:contentTypeScope="" ma:versionID="ff4eed6803ee44b13badd9bbed7aa448">
  <xsd:schema xmlns:xsd="http://www.w3.org/2001/XMLSchema" xmlns:xs="http://www.w3.org/2001/XMLSchema" xmlns:p="http://schemas.microsoft.com/office/2006/metadata/properties" xmlns:ns2="cc0073e7-31cd-4c32-9712-79659562e3c7" xmlns:ns3="de6aa412-500b-4dc9-8995-8a3b8c8e9bf6" xmlns:ns5="ab957091-3de9-4bc4-a181-a62171fc0f72" targetNamespace="http://schemas.microsoft.com/office/2006/metadata/properties" ma:root="true" ma:fieldsID="e6fb981caaa920db13c7fc13517ecf55" ns2:_="" ns3:_="" ns5:_="">
    <xsd:import namespace="cc0073e7-31cd-4c32-9712-79659562e3c7"/>
    <xsd:import namespace="de6aa412-500b-4dc9-8995-8a3b8c8e9bf6"/>
    <xsd:import namespace="ab957091-3de9-4bc4-a181-a62171fc0f72"/>
    <xsd:element name="properties">
      <xsd:complexType>
        <xsd:sequence>
          <xsd:element name="documentManagement">
            <xsd:complexType>
              <xsd:all>
                <xsd:element ref="ns2:Fiscal_x0020_Year" minOccurs="0"/>
                <xsd:element ref="ns3:TaxCatchAll" minOccurs="0"/>
                <xsd:element ref="ns3:TaxCatchAllLabel" minOccurs="0"/>
                <xsd:element ref="ns2:Sensitive" minOccurs="0"/>
                <xsd:element ref="ns5:MediaServiceMetadata" minOccurs="0"/>
                <xsd:element ref="ns5:MediaServiceFastMetadata" minOccurs="0"/>
                <xsd:element ref="ns5:MediaServiceDateTaken" minOccurs="0"/>
                <xsd:element ref="ns5:MediaServiceAutoTags" minOccurs="0"/>
                <xsd:element ref="ns5:MediaServiceGenerationTime" minOccurs="0"/>
                <xsd:element ref="ns5:MediaServiceEventHashCode" minOccurs="0"/>
                <xsd:element ref="ns5:MediaLengthInSeconds" minOccurs="0"/>
                <xsd:element ref="ns5:MediaServiceOCR" minOccurs="0"/>
                <xsd:element ref="ns5:MediaServiceObjectDetectorVersion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0073e7-31cd-4c32-9712-79659562e3c7" elementFormDefault="qualified">
    <xsd:import namespace="http://schemas.microsoft.com/office/2006/documentManagement/types"/>
    <xsd:import namespace="http://schemas.microsoft.com/office/infopath/2007/PartnerControls"/>
    <xsd:element name="Fiscal_x0020_Year" ma:index="8" nillable="true" ma:displayName="Fiscal Year" ma:decimals="0" ma:description="The government fiscal year in which the content item originated." ma:internalName="Fiscal_x0020_Year" ma:readOnly="false">
      <xsd:simpleType>
        <xsd:restriction base="dms:Number"/>
      </xsd:simpleType>
    </xsd:element>
    <xsd:element name="Sensitive" ma:index="11" nillable="true" ma:displayName="Sensitive" ma:default="0" ma:internalName="Sensitiv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de6aa412-500b-4dc9-8995-8a3b8c8e9bf6"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73f30ca2-e612-476c-b7c4-400f4ef0f4b1}" ma:internalName="TaxCatchAll" ma:showField="CatchAllData" ma:web="de6aa412-500b-4dc9-8995-8a3b8c8e9bf6">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73f30ca2-e612-476c-b7c4-400f4ef0f4b1}" ma:internalName="TaxCatchAllLabel" ma:readOnly="true" ma:showField="CatchAllDataLabel" ma:web="de6aa412-500b-4dc9-8995-8a3b8c8e9bf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b957091-3de9-4bc4-a181-a62171fc0f72"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2"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976EDC-3E53-4B2A-8042-2CE68B9B81E7}">
  <ds:schemaRefs>
    <ds:schemaRef ds:uri="http://schemas.microsoft.com/sharepoint/v3/contenttype/forms"/>
  </ds:schemaRefs>
</ds:datastoreItem>
</file>

<file path=customXml/itemProps2.xml><?xml version="1.0" encoding="utf-8"?>
<ds:datastoreItem xmlns:ds="http://schemas.openxmlformats.org/officeDocument/2006/customXml" ds:itemID="{6DB5BB03-DD21-4258-90BA-4BA883F2CE48}">
  <ds:schemaRefs>
    <ds:schemaRef ds:uri="http://schemas.microsoft.com/office/2006/documentManagement/types"/>
    <ds:schemaRef ds:uri="http://schemas.openxmlformats.org/package/2006/metadata/core-properties"/>
    <ds:schemaRef ds:uri="http://purl.org/dc/terms/"/>
    <ds:schemaRef ds:uri="e4ce7eb3-0572-457e-a2b9-110a620eb989"/>
    <ds:schemaRef ds:uri="http://purl.org/dc/dcmitype/"/>
    <ds:schemaRef ds:uri="http://schemas.microsoft.com/office/2006/metadata/properties"/>
    <ds:schemaRef ds:uri="http://schemas.microsoft.com/office/infopath/2007/PartnerControls"/>
    <ds:schemaRef ds:uri="9e0452ad-1e3b-40b3-8ee3-957a24d3cefb"/>
    <ds:schemaRef ds:uri="http://www.w3.org/XML/1998/namespace"/>
    <ds:schemaRef ds:uri="http://purl.org/dc/elements/1.1/"/>
    <ds:schemaRef ds:uri="de6aa412-500b-4dc9-8995-8a3b8c8e9bf6"/>
    <ds:schemaRef ds:uri="ab957091-3de9-4bc4-a181-a62171fc0f72"/>
    <ds:schemaRef ds:uri="cc0073e7-31cd-4c32-9712-79659562e3c7"/>
  </ds:schemaRefs>
</ds:datastoreItem>
</file>

<file path=customXml/itemProps3.xml><?xml version="1.0" encoding="utf-8"?>
<ds:datastoreItem xmlns:ds="http://schemas.openxmlformats.org/officeDocument/2006/customXml" ds:itemID="{7D895D3C-9719-4350-886A-F2FB53B9071C}">
  <ds:schemaRefs>
    <ds:schemaRef ds:uri="Microsoft.SharePoint.Taxonomy.ContentTypeSync"/>
  </ds:schemaRefs>
</ds:datastoreItem>
</file>

<file path=customXml/itemProps4.xml><?xml version="1.0" encoding="utf-8"?>
<ds:datastoreItem xmlns:ds="http://schemas.openxmlformats.org/officeDocument/2006/customXml" ds:itemID="{799DB394-458F-4355-A0C6-5758C00BBE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0073e7-31cd-4c32-9712-79659562e3c7"/>
    <ds:schemaRef ds:uri="de6aa412-500b-4dc9-8995-8a3b8c8e9bf6"/>
    <ds:schemaRef ds:uri="ab957091-3de9-4bc4-a181-a62171fc0f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126</TotalTime>
  <Words>2367</Words>
  <Application>Microsoft Office PowerPoint</Application>
  <PresentationFormat>Widescreen</PresentationFormat>
  <Paragraphs>276</Paragraphs>
  <Slides>14</Slides>
  <Notes>13</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Topic 2: NFIP Overview</vt:lpstr>
      <vt:lpstr>Topic 2 Objective</vt:lpstr>
      <vt:lpstr>What’s My Community’s Flood Risk?</vt:lpstr>
      <vt:lpstr>Impacts of Flooding and Floodplain Mismanagement</vt:lpstr>
      <vt:lpstr>Purpose of the National Flood Insurance Program (NFIP)</vt:lpstr>
      <vt:lpstr>Why Flood Insurance Is Important</vt:lpstr>
      <vt:lpstr>Benefits of NFIP Participation</vt:lpstr>
      <vt:lpstr>Three-Legged Stool</vt:lpstr>
      <vt:lpstr>Federal Responsibilities in the NFIP: FEMA</vt:lpstr>
      <vt:lpstr>State Responsibilities in the NFIP</vt:lpstr>
      <vt:lpstr>Your Community’s Responsibilities in the NFIP</vt:lpstr>
      <vt:lpstr>Consequences of NFIP Non-compliance</vt:lpstr>
      <vt:lpstr>Activity: What Is the Purpose of the NFIP?</vt:lpstr>
      <vt:lpstr>Unit Summary</vt:lpstr>
    </vt:vector>
  </TitlesOfParts>
  <Manager/>
  <Company>FEMA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PPT_The Importance of FPM for Elected Officals_Unit 02A</dc:title>
  <dc:subject/>
  <dc:creator>FEMA</dc:creator>
  <cp:keywords/>
  <dc:description/>
  <cp:lastModifiedBy>Kim Santiago</cp:lastModifiedBy>
  <cp:revision>11</cp:revision>
  <cp:lastPrinted>2020-03-02T16:45:50Z</cp:lastPrinted>
  <dcterms:created xsi:type="dcterms:W3CDTF">2012-11-19T20:41:22Z</dcterms:created>
  <dcterms:modified xsi:type="dcterms:W3CDTF">2024-04-30T14:54:33Z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0x01010079ABC0745309264CA00BD169A82BE32C</vt:lpwstr>
  </property>
  <property fmtid="{D5CDD505-2E9C-101B-9397-08002B2CF9AE}" pid="3" name="MediaServiceImageTags">
    <vt:lpwstr/>
  </property>
  <property fmtid="{D5CDD505-2E9C-101B-9397-08002B2CF9AE}" pid="4" name="ArticulateGUID">
    <vt:lpwstr>BFAECA67-556A-4AF9-9806-F5AB3710C1BD</vt:lpwstr>
  </property>
  <property fmtid="{D5CDD505-2E9C-101B-9397-08002B2CF9AE}" pid="5" name="ArticulatePath">
    <vt:lpwstr>PPT_The Importance of FPM for Elected Officals_Unit 02A_Visuals_Final_101123</vt:lpwstr>
  </property>
  <property fmtid="{D5CDD505-2E9C-101B-9397-08002B2CF9AE}" pid="6" name="Order">
    <vt:lpwstr>1994200.00000000</vt:lpwstr>
  </property>
  <property fmtid="{D5CDD505-2E9C-101B-9397-08002B2CF9AE}" pid="7" name="xd_ProgID">
    <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xd_Signature">
    <vt:lpwstr/>
  </property>
  <property fmtid="{D5CDD505-2E9C-101B-9397-08002B2CF9AE}" pid="14" name="TriggerFlowInfo">
    <vt:lpwstr/>
  </property>
</Properties>
</file>