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9.xml" ContentType="application/vnd.openxmlformats-officedocument.presentationml.tags+xml"/>
  <Override PartName="/ppt/notesSlides/notesSlide1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2.xml" ContentType="application/vnd.openxmlformats-officedocument.presentationml.notesSlide+xml"/>
  <Override PartName="/ppt/tags/tag32.xml" ContentType="application/vnd.openxmlformats-officedocument.presentationml.tags+xml"/>
  <Override PartName="/ppt/notesSlides/notesSlide3.xml" ContentType="application/vnd.openxmlformats-officedocument.presentationml.notesSlide+xml"/>
  <Override PartName="/ppt/tags/tag33.xml" ContentType="application/vnd.openxmlformats-officedocument.presentationml.tags+xml"/>
  <Override PartName="/ppt/notesSlides/notesSlide4.xml" ContentType="application/vnd.openxmlformats-officedocument.presentationml.notesSlide+xml"/>
  <Override PartName="/ppt/tags/tag34.xml" ContentType="application/vnd.openxmlformats-officedocument.presentationml.tags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5"/>
  </p:sldMasterIdLst>
  <p:notesMasterIdLst>
    <p:notesMasterId r:id="rId12"/>
  </p:notesMasterIdLst>
  <p:handoutMasterIdLst>
    <p:handoutMasterId r:id="rId13"/>
  </p:handoutMasterIdLst>
  <p:sldIdLst>
    <p:sldId id="302" r:id="rId6"/>
    <p:sldId id="325" r:id="rId7"/>
    <p:sldId id="326" r:id="rId8"/>
    <p:sldId id="328" r:id="rId9"/>
    <p:sldId id="439" r:id="rId10"/>
    <p:sldId id="440" r:id="rId11"/>
  </p:sldIdLst>
  <p:sldSz cx="12192000" cy="6858000"/>
  <p:notesSz cx="7010400" cy="9296400"/>
  <p:custDataLst>
    <p:tags r:id="rId1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44" userDrawn="1">
          <p15:clr>
            <a:srgbClr val="A4A3A4"/>
          </p15:clr>
        </p15:guide>
        <p15:guide id="2" pos="4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BD680C8-8B1D-1A3D-2F70-0EB8D09E7F18}" name="Michael Vasquez" initials="MV" userId="S::mvasquez@Bloomsburie.com::412516ec-bab9-4fee-9b19-6be7bf59d77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E7F4"/>
    <a:srgbClr val="005288"/>
    <a:srgbClr val="5A5B5D"/>
    <a:srgbClr val="005188"/>
    <a:srgbClr val="C0C2C4"/>
    <a:srgbClr val="B0B1B3"/>
    <a:srgbClr val="8A8B8A"/>
    <a:srgbClr val="002F80"/>
    <a:srgbClr val="003366"/>
    <a:srgbClr val="0072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6AD11D-8DD6-8399-2E7B-E18A2CD308C9}" v="4" dt="2024-04-30T14:53:53.769"/>
  </p1510:revLst>
</p1510:revInfo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20"/>
    <p:restoredTop sz="72655" autoAdjust="0"/>
  </p:normalViewPr>
  <p:slideViewPr>
    <p:cSldViewPr snapToGrid="0">
      <p:cViewPr varScale="1">
        <p:scale>
          <a:sx n="122" d="100"/>
          <a:sy n="122" d="100"/>
        </p:scale>
        <p:origin x="92" y="936"/>
      </p:cViewPr>
      <p:guideLst>
        <p:guide orient="horz" pos="944"/>
        <p:guide pos="4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vetta Rogers" userId="1e6a42ca-97d3-498d-bac9-f6a565ae431a" providerId="ADAL" clId="{A51352A7-8699-4E2F-AD8A-EBD8BE36E434}"/>
    <pc:docChg chg="custSel modSld">
      <pc:chgData name="Lovetta Rogers" userId="1e6a42ca-97d3-498d-bac9-f6a565ae431a" providerId="ADAL" clId="{A51352A7-8699-4E2F-AD8A-EBD8BE36E434}" dt="2023-09-11T17:39:39.723" v="6" actId="21"/>
      <pc:docMkLst>
        <pc:docMk/>
      </pc:docMkLst>
      <pc:sldChg chg="modSp mod">
        <pc:chgData name="Lovetta Rogers" userId="1e6a42ca-97d3-498d-bac9-f6a565ae431a" providerId="ADAL" clId="{A51352A7-8699-4E2F-AD8A-EBD8BE36E434}" dt="2023-09-11T17:38:41.898" v="0" actId="962"/>
        <pc:sldMkLst>
          <pc:docMk/>
          <pc:sldMk cId="2075127886" sldId="326"/>
        </pc:sldMkLst>
        <pc:spChg chg="mod">
          <ac:chgData name="Lovetta Rogers" userId="1e6a42ca-97d3-498d-bac9-f6a565ae431a" providerId="ADAL" clId="{A51352A7-8699-4E2F-AD8A-EBD8BE36E434}" dt="2023-09-11T17:38:41.898" v="0" actId="962"/>
          <ac:spMkLst>
            <pc:docMk/>
            <pc:sldMk cId="2075127886" sldId="326"/>
            <ac:spMk id="5" creationId="{F6291EDD-E85B-FE68-545A-BAA68D7AA014}"/>
          </ac:spMkLst>
        </pc:spChg>
      </pc:sldChg>
      <pc:sldChg chg="modSp mod">
        <pc:chgData name="Lovetta Rogers" userId="1e6a42ca-97d3-498d-bac9-f6a565ae431a" providerId="ADAL" clId="{A51352A7-8699-4E2F-AD8A-EBD8BE36E434}" dt="2023-09-11T17:39:18.733" v="4" actId="962"/>
        <pc:sldMkLst>
          <pc:docMk/>
          <pc:sldMk cId="515367157" sldId="328"/>
        </pc:sldMkLst>
        <pc:picChg chg="mod ord">
          <ac:chgData name="Lovetta Rogers" userId="1e6a42ca-97d3-498d-bac9-f6a565ae431a" providerId="ADAL" clId="{A51352A7-8699-4E2F-AD8A-EBD8BE36E434}" dt="2023-09-11T17:39:18.733" v="4" actId="962"/>
          <ac:picMkLst>
            <pc:docMk/>
            <pc:sldMk cId="515367157" sldId="328"/>
            <ac:picMk id="6" creationId="{43392F45-52D3-F7D3-1475-823850CD7A91}"/>
          </ac:picMkLst>
        </pc:picChg>
      </pc:sldChg>
      <pc:sldChg chg="modSp mod">
        <pc:chgData name="Lovetta Rogers" userId="1e6a42ca-97d3-498d-bac9-f6a565ae431a" providerId="ADAL" clId="{A51352A7-8699-4E2F-AD8A-EBD8BE36E434}" dt="2023-09-11T17:39:27.510" v="5" actId="962"/>
        <pc:sldMkLst>
          <pc:docMk/>
          <pc:sldMk cId="2959570734" sldId="439"/>
        </pc:sldMkLst>
        <pc:spChg chg="mod">
          <ac:chgData name="Lovetta Rogers" userId="1e6a42ca-97d3-498d-bac9-f6a565ae431a" providerId="ADAL" clId="{A51352A7-8699-4E2F-AD8A-EBD8BE36E434}" dt="2023-09-11T17:39:27.510" v="5" actId="962"/>
          <ac:spMkLst>
            <pc:docMk/>
            <pc:sldMk cId="2959570734" sldId="439"/>
            <ac:spMk id="5" creationId="{CCBB01F6-BA69-4863-E920-8D58017703C6}"/>
          </ac:spMkLst>
        </pc:spChg>
      </pc:sldChg>
      <pc:sldChg chg="delSp mod">
        <pc:chgData name="Lovetta Rogers" userId="1e6a42ca-97d3-498d-bac9-f6a565ae431a" providerId="ADAL" clId="{A51352A7-8699-4E2F-AD8A-EBD8BE36E434}" dt="2023-09-11T17:39:39.723" v="6" actId="21"/>
        <pc:sldMkLst>
          <pc:docMk/>
          <pc:sldMk cId="3898410891" sldId="440"/>
        </pc:sldMkLst>
        <pc:spChg chg="del">
          <ac:chgData name="Lovetta Rogers" userId="1e6a42ca-97d3-498d-bac9-f6a565ae431a" providerId="ADAL" clId="{A51352A7-8699-4E2F-AD8A-EBD8BE36E434}" dt="2023-09-11T17:39:39.723" v="6" actId="21"/>
          <ac:spMkLst>
            <pc:docMk/>
            <pc:sldMk cId="3898410891" sldId="440"/>
            <ac:spMk id="4" creationId="{77FE9517-D011-0073-D6F8-299D10F31611}"/>
          </ac:spMkLst>
        </pc:spChg>
      </pc:sldChg>
    </pc:docChg>
  </pc:docChgLst>
  <pc:docChgLst>
    <pc:chgData name="Kim Santiago" userId="4b362663-76cb-47d1-bd79-4bd99be769b1" providerId="ADAL" clId="{E4B077E8-E2F8-4893-BDC7-548F246A8FB9}"/>
    <pc:docChg chg="modSld">
      <pc:chgData name="Kim Santiago" userId="4b362663-76cb-47d1-bd79-4bd99be769b1" providerId="ADAL" clId="{E4B077E8-E2F8-4893-BDC7-548F246A8FB9}" dt="2024-02-06T15:32:56.255" v="52" actId="20577"/>
      <pc:docMkLst>
        <pc:docMk/>
      </pc:docMkLst>
      <pc:sldChg chg="modSp mod">
        <pc:chgData name="Kim Santiago" userId="4b362663-76cb-47d1-bd79-4bd99be769b1" providerId="ADAL" clId="{E4B077E8-E2F8-4893-BDC7-548F246A8FB9}" dt="2024-02-06T15:32:56.255" v="52" actId="20577"/>
        <pc:sldMkLst>
          <pc:docMk/>
          <pc:sldMk cId="1899357851" sldId="302"/>
        </pc:sldMkLst>
        <pc:spChg chg="mod">
          <ac:chgData name="Kim Santiago" userId="4b362663-76cb-47d1-bd79-4bd99be769b1" providerId="ADAL" clId="{E4B077E8-E2F8-4893-BDC7-548F246A8FB9}" dt="2024-02-06T15:32:56.255" v="52" actId="20577"/>
          <ac:spMkLst>
            <pc:docMk/>
            <pc:sldMk cId="1899357851" sldId="302"/>
            <ac:spMk id="2" creationId="{8D9CC8FA-649E-F545-8553-84D07A4410B6}"/>
          </ac:spMkLst>
        </pc:spChg>
      </pc:sldChg>
    </pc:docChg>
  </pc:docChgLst>
  <pc:docChgLst>
    <pc:chgData name="Sean McIver" userId="499cbfd1-739c-47a8-8d54-9c7cb3e69d57" providerId="ADAL" clId="{2D4115DD-2CEC-4904-B474-6B7491F2E5A6}"/>
    <pc:docChg chg="modSld">
      <pc:chgData name="Sean McIver" userId="499cbfd1-739c-47a8-8d54-9c7cb3e69d57" providerId="ADAL" clId="{2D4115DD-2CEC-4904-B474-6B7491F2E5A6}" dt="2023-10-18T18:26:58.762" v="18" actId="20577"/>
      <pc:docMkLst>
        <pc:docMk/>
      </pc:docMkLst>
      <pc:sldChg chg="modNotesTx">
        <pc:chgData name="Sean McIver" userId="499cbfd1-739c-47a8-8d54-9c7cb3e69d57" providerId="ADAL" clId="{2D4115DD-2CEC-4904-B474-6B7491F2E5A6}" dt="2023-10-13T17:56:28.208" v="9" actId="20577"/>
        <pc:sldMkLst>
          <pc:docMk/>
          <pc:sldMk cId="515367157" sldId="328"/>
        </pc:sldMkLst>
      </pc:sldChg>
      <pc:sldChg chg="modNotesTx">
        <pc:chgData name="Sean McIver" userId="499cbfd1-739c-47a8-8d54-9c7cb3e69d57" providerId="ADAL" clId="{2D4115DD-2CEC-4904-B474-6B7491F2E5A6}" dt="2023-10-18T18:26:58.762" v="18" actId="20577"/>
        <pc:sldMkLst>
          <pc:docMk/>
          <pc:sldMk cId="2959570734" sldId="439"/>
        </pc:sldMkLst>
      </pc:sldChg>
      <pc:sldChg chg="modSp mod modNotesTx">
        <pc:chgData name="Sean McIver" userId="499cbfd1-739c-47a8-8d54-9c7cb3e69d57" providerId="ADAL" clId="{2D4115DD-2CEC-4904-B474-6B7491F2E5A6}" dt="2023-10-13T17:54:45.243" v="3"/>
        <pc:sldMkLst>
          <pc:docMk/>
          <pc:sldMk cId="3898410891" sldId="440"/>
        </pc:sldMkLst>
        <pc:spChg chg="mod">
          <ac:chgData name="Sean McIver" userId="499cbfd1-739c-47a8-8d54-9c7cb3e69d57" providerId="ADAL" clId="{2D4115DD-2CEC-4904-B474-6B7491F2E5A6}" dt="2023-10-13T16:13:45.819" v="2" actId="20577"/>
          <ac:spMkLst>
            <pc:docMk/>
            <pc:sldMk cId="3898410891" sldId="440"/>
            <ac:spMk id="2" creationId="{7D1563AE-E583-6611-8D57-04027757DEC3}"/>
          </ac:spMkLst>
        </pc:spChg>
      </pc:sldChg>
    </pc:docChg>
  </pc:docChgLst>
  <pc:docChgLst>
    <pc:chgData name="Kim Santiago" userId="S::ksantiago@bloomsburie.com::4b362663-76cb-47d1-bd79-4bd99be769b1" providerId="AD" clId="Web-{07BFFE30-0023-9393-F602-CAF390E44631}"/>
    <pc:docChg chg="modSld">
      <pc:chgData name="Kim Santiago" userId="S::ksantiago@bloomsburie.com::4b362663-76cb-47d1-bd79-4bd99be769b1" providerId="AD" clId="Web-{07BFFE30-0023-9393-F602-CAF390E44631}" dt="2023-11-28T14:18:48.311" v="39"/>
      <pc:docMkLst>
        <pc:docMk/>
      </pc:docMkLst>
      <pc:sldChg chg="modNotes">
        <pc:chgData name="Kim Santiago" userId="S::ksantiago@bloomsburie.com::4b362663-76cb-47d1-bd79-4bd99be769b1" providerId="AD" clId="Web-{07BFFE30-0023-9393-F602-CAF390E44631}" dt="2023-11-28T14:18:48.311" v="39"/>
        <pc:sldMkLst>
          <pc:docMk/>
          <pc:sldMk cId="3898410891" sldId="440"/>
        </pc:sldMkLst>
      </pc:sldChg>
    </pc:docChg>
  </pc:docChgLst>
  <pc:docChgLst>
    <pc:chgData name="Cobelli, Bobby" userId="S::0583126743@fema.dhs.gov::e7cc54e0-c43f-4235-a717-6b9e38be4b7c" providerId="AD" clId="Web-{4B6AD11D-8DD6-8399-2E7B-E18A2CD308C9}"/>
    <pc:docChg chg="modSld">
      <pc:chgData name="Cobelli, Bobby" userId="S::0583126743@fema.dhs.gov::e7cc54e0-c43f-4235-a717-6b9e38be4b7c" providerId="AD" clId="Web-{4B6AD11D-8DD6-8399-2E7B-E18A2CD308C9}" dt="2024-04-30T14:53:53.769" v="3" actId="20577"/>
      <pc:docMkLst>
        <pc:docMk/>
      </pc:docMkLst>
      <pc:sldChg chg="modSp">
        <pc:chgData name="Cobelli, Bobby" userId="S::0583126743@fema.dhs.gov::e7cc54e0-c43f-4235-a717-6b9e38be4b7c" providerId="AD" clId="Web-{4B6AD11D-8DD6-8399-2E7B-E18A2CD308C9}" dt="2024-04-30T14:53:51.160" v="0" actId="20577"/>
        <pc:sldMkLst>
          <pc:docMk/>
          <pc:sldMk cId="2075127886" sldId="326"/>
        </pc:sldMkLst>
        <pc:spChg chg="mod">
          <ac:chgData name="Cobelli, Bobby" userId="S::0583126743@fema.dhs.gov::e7cc54e0-c43f-4235-a717-6b9e38be4b7c" providerId="AD" clId="Web-{4B6AD11D-8DD6-8399-2E7B-E18A2CD308C9}" dt="2024-04-30T14:53:51.160" v="0" actId="20577"/>
          <ac:spMkLst>
            <pc:docMk/>
            <pc:sldMk cId="2075127886" sldId="326"/>
            <ac:spMk id="2" creationId="{E3080F9C-3DDD-10E8-0218-210BCDD9CA12}"/>
          </ac:spMkLst>
        </pc:spChg>
      </pc:sldChg>
      <pc:sldChg chg="modSp">
        <pc:chgData name="Cobelli, Bobby" userId="S::0583126743@fema.dhs.gov::e7cc54e0-c43f-4235-a717-6b9e38be4b7c" providerId="AD" clId="Web-{4B6AD11D-8DD6-8399-2E7B-E18A2CD308C9}" dt="2024-04-30T14:53:53.738" v="2" actId="20577"/>
        <pc:sldMkLst>
          <pc:docMk/>
          <pc:sldMk cId="2959570734" sldId="439"/>
        </pc:sldMkLst>
        <pc:spChg chg="mod">
          <ac:chgData name="Cobelli, Bobby" userId="S::0583126743@fema.dhs.gov::e7cc54e0-c43f-4235-a717-6b9e38be4b7c" providerId="AD" clId="Web-{4B6AD11D-8DD6-8399-2E7B-E18A2CD308C9}" dt="2024-04-30T14:53:53.722" v="1" actId="20577"/>
          <ac:spMkLst>
            <pc:docMk/>
            <pc:sldMk cId="2959570734" sldId="439"/>
            <ac:spMk id="2" creationId="{4DDF2DE3-1C4F-B1B1-CFF9-A7CE5A8720F7}"/>
          </ac:spMkLst>
        </pc:spChg>
        <pc:spChg chg="mod">
          <ac:chgData name="Cobelli, Bobby" userId="S::0583126743@fema.dhs.gov::e7cc54e0-c43f-4235-a717-6b9e38be4b7c" providerId="AD" clId="Web-{4B6AD11D-8DD6-8399-2E7B-E18A2CD308C9}" dt="2024-04-30T14:53:53.738" v="2" actId="20577"/>
          <ac:spMkLst>
            <pc:docMk/>
            <pc:sldMk cId="2959570734" sldId="439"/>
            <ac:spMk id="3" creationId="{BE2ECBA3-F663-0CAB-C4F7-0E867854E6AD}"/>
          </ac:spMkLst>
        </pc:spChg>
      </pc:sldChg>
      <pc:sldChg chg="modSp">
        <pc:chgData name="Cobelli, Bobby" userId="S::0583126743@fema.dhs.gov::e7cc54e0-c43f-4235-a717-6b9e38be4b7c" providerId="AD" clId="Web-{4B6AD11D-8DD6-8399-2E7B-E18A2CD308C9}" dt="2024-04-30T14:53:53.769" v="3" actId="20577"/>
        <pc:sldMkLst>
          <pc:docMk/>
          <pc:sldMk cId="3898410891" sldId="440"/>
        </pc:sldMkLst>
        <pc:spChg chg="mod">
          <ac:chgData name="Cobelli, Bobby" userId="S::0583126743@fema.dhs.gov::e7cc54e0-c43f-4235-a717-6b9e38be4b7c" providerId="AD" clId="Web-{4B6AD11D-8DD6-8399-2E7B-E18A2CD308C9}" dt="2024-04-30T14:53:53.769" v="3" actId="20577"/>
          <ac:spMkLst>
            <pc:docMk/>
            <pc:sldMk cId="3898410891" sldId="440"/>
            <ac:spMk id="2" creationId="{7D1563AE-E583-6611-8D57-04027757DEC3}"/>
          </ac:spMkLst>
        </pc:spChg>
      </pc:sldChg>
    </pc:docChg>
  </pc:docChgLst>
  <pc:docChgLst>
    <pc:chgData name="Sean McIver" userId="S::smciver@bloomsburie.com::499cbfd1-739c-47a8-8d54-9c7cb3e69d57" providerId="AD" clId="Web-{7510C5CF-C8A6-4B9B-A10A-B731089D14DB}"/>
    <pc:docChg chg="modSld">
      <pc:chgData name="Sean McIver" userId="S::smciver@bloomsburie.com::499cbfd1-739c-47a8-8d54-9c7cb3e69d57" providerId="AD" clId="Web-{7510C5CF-C8A6-4B9B-A10A-B731089D14DB}" dt="2023-11-24T15:21:08.576" v="27" actId="20577"/>
      <pc:docMkLst>
        <pc:docMk/>
      </pc:docMkLst>
      <pc:sldChg chg="modSp">
        <pc:chgData name="Sean McIver" userId="S::smciver@bloomsburie.com::499cbfd1-739c-47a8-8d54-9c7cb3e69d57" providerId="AD" clId="Web-{7510C5CF-C8A6-4B9B-A10A-B731089D14DB}" dt="2023-11-24T15:21:08.576" v="27" actId="20577"/>
        <pc:sldMkLst>
          <pc:docMk/>
          <pc:sldMk cId="1899357851" sldId="302"/>
        </pc:sldMkLst>
        <pc:spChg chg="mod">
          <ac:chgData name="Sean McIver" userId="S::smciver@bloomsburie.com::499cbfd1-739c-47a8-8d54-9c7cb3e69d57" providerId="AD" clId="Web-{7510C5CF-C8A6-4B9B-A10A-B731089D14DB}" dt="2023-11-24T15:21:08.576" v="27" actId="20577"/>
          <ac:spMkLst>
            <pc:docMk/>
            <pc:sldMk cId="1899357851" sldId="302"/>
            <ac:spMk id="2" creationId="{8D9CC8FA-649E-F545-8553-84D07A4410B6}"/>
          </ac:spMkLst>
        </pc:spChg>
      </pc:sldChg>
    </pc:docChg>
  </pc:docChgLst>
  <pc:docChgLst>
    <pc:chgData name="Kim Santiago" userId="4b362663-76cb-47d1-bd79-4bd99be769b1" providerId="ADAL" clId="{9D7B91AA-20E4-4D31-8B14-CA4F4CF7DCB4}"/>
    <pc:docChg chg="undo redo custSel addSld delSld modSld sldOrd">
      <pc:chgData name="Kim Santiago" userId="4b362663-76cb-47d1-bd79-4bd99be769b1" providerId="ADAL" clId="{9D7B91AA-20E4-4D31-8B14-CA4F4CF7DCB4}" dt="2023-07-17T17:11:26.929" v="2350" actId="962"/>
      <pc:docMkLst>
        <pc:docMk/>
      </pc:docMkLst>
      <pc:sldChg chg="del">
        <pc:chgData name="Kim Santiago" userId="4b362663-76cb-47d1-bd79-4bd99be769b1" providerId="ADAL" clId="{9D7B91AA-20E4-4D31-8B14-CA4F4CF7DCB4}" dt="2023-07-12T21:40:37.476" v="926" actId="47"/>
        <pc:sldMkLst>
          <pc:docMk/>
          <pc:sldMk cId="1406361244" sldId="306"/>
        </pc:sldMkLst>
      </pc:sldChg>
      <pc:sldChg chg="del">
        <pc:chgData name="Kim Santiago" userId="4b362663-76cb-47d1-bd79-4bd99be769b1" providerId="ADAL" clId="{9D7B91AA-20E4-4D31-8B14-CA4F4CF7DCB4}" dt="2023-07-17T17:09:05.570" v="2225" actId="47"/>
        <pc:sldMkLst>
          <pc:docMk/>
          <pc:sldMk cId="2045591051" sldId="308"/>
        </pc:sldMkLst>
      </pc:sldChg>
      <pc:sldChg chg="del">
        <pc:chgData name="Kim Santiago" userId="4b362663-76cb-47d1-bd79-4bd99be769b1" providerId="ADAL" clId="{9D7B91AA-20E4-4D31-8B14-CA4F4CF7DCB4}" dt="2023-07-17T17:09:02.806" v="2224" actId="47"/>
        <pc:sldMkLst>
          <pc:docMk/>
          <pc:sldMk cId="702501573" sldId="309"/>
        </pc:sldMkLst>
      </pc:sldChg>
      <pc:sldChg chg="del">
        <pc:chgData name="Kim Santiago" userId="4b362663-76cb-47d1-bd79-4bd99be769b1" providerId="ADAL" clId="{9D7B91AA-20E4-4D31-8B14-CA4F4CF7DCB4}" dt="2023-07-17T17:09:01.254" v="2223" actId="47"/>
        <pc:sldMkLst>
          <pc:docMk/>
          <pc:sldMk cId="1271624427" sldId="310"/>
        </pc:sldMkLst>
      </pc:sldChg>
      <pc:sldChg chg="add del ord">
        <pc:chgData name="Kim Santiago" userId="4b362663-76cb-47d1-bd79-4bd99be769b1" providerId="ADAL" clId="{9D7B91AA-20E4-4D31-8B14-CA4F4CF7DCB4}" dt="2023-07-17T17:09:16.328" v="2231"/>
        <pc:sldMkLst>
          <pc:docMk/>
          <pc:sldMk cId="3586083688" sldId="312"/>
        </pc:sldMkLst>
      </pc:sldChg>
      <pc:sldChg chg="del">
        <pc:chgData name="Kim Santiago" userId="4b362663-76cb-47d1-bd79-4bd99be769b1" providerId="ADAL" clId="{9D7B91AA-20E4-4D31-8B14-CA4F4CF7DCB4}" dt="2023-07-17T17:09:18.678" v="2232" actId="47"/>
        <pc:sldMkLst>
          <pc:docMk/>
          <pc:sldMk cId="1025645637" sldId="316"/>
        </pc:sldMkLst>
      </pc:sldChg>
      <pc:sldChg chg="del">
        <pc:chgData name="Kim Santiago" userId="4b362663-76cb-47d1-bd79-4bd99be769b1" providerId="ADAL" clId="{9D7B91AA-20E4-4D31-8B14-CA4F4CF7DCB4}" dt="2023-07-17T17:09:09.063" v="2227" actId="47"/>
        <pc:sldMkLst>
          <pc:docMk/>
          <pc:sldMk cId="3298709127" sldId="318"/>
        </pc:sldMkLst>
      </pc:sldChg>
      <pc:sldChg chg="del">
        <pc:chgData name="Kim Santiago" userId="4b362663-76cb-47d1-bd79-4bd99be769b1" providerId="ADAL" clId="{9D7B91AA-20E4-4D31-8B14-CA4F4CF7DCB4}" dt="2023-07-17T17:09:06.843" v="2226" actId="47"/>
        <pc:sldMkLst>
          <pc:docMk/>
          <pc:sldMk cId="162713068" sldId="319"/>
        </pc:sldMkLst>
      </pc:sldChg>
      <pc:sldChg chg="del">
        <pc:chgData name="Kim Santiago" userId="4b362663-76cb-47d1-bd79-4bd99be769b1" providerId="ADAL" clId="{9D7B91AA-20E4-4D31-8B14-CA4F4CF7DCB4}" dt="2023-07-17T17:08:42.110" v="2220" actId="47"/>
        <pc:sldMkLst>
          <pc:docMk/>
          <pc:sldMk cId="3923768827" sldId="320"/>
        </pc:sldMkLst>
      </pc:sldChg>
      <pc:sldChg chg="del">
        <pc:chgData name="Kim Santiago" userId="4b362663-76cb-47d1-bd79-4bd99be769b1" providerId="ADAL" clId="{9D7B91AA-20E4-4D31-8B14-CA4F4CF7DCB4}" dt="2023-07-17T17:09:21.023" v="2233" actId="47"/>
        <pc:sldMkLst>
          <pc:docMk/>
          <pc:sldMk cId="2688669688" sldId="321"/>
        </pc:sldMkLst>
      </pc:sldChg>
      <pc:sldChg chg="del">
        <pc:chgData name="Kim Santiago" userId="4b362663-76cb-47d1-bd79-4bd99be769b1" providerId="ADAL" clId="{9D7B91AA-20E4-4D31-8B14-CA4F4CF7DCB4}" dt="2023-07-17T17:09:24.796" v="2234" actId="47"/>
        <pc:sldMkLst>
          <pc:docMk/>
          <pc:sldMk cId="4092506628" sldId="322"/>
        </pc:sldMkLst>
      </pc:sldChg>
      <pc:sldChg chg="modSp add del mod ord">
        <pc:chgData name="Kim Santiago" userId="4b362663-76cb-47d1-bd79-4bd99be769b1" providerId="ADAL" clId="{9D7B91AA-20E4-4D31-8B14-CA4F4CF7DCB4}" dt="2023-07-17T17:08:52.024" v="2222" actId="47"/>
        <pc:sldMkLst>
          <pc:docMk/>
          <pc:sldMk cId="3622197924" sldId="323"/>
        </pc:sldMkLst>
        <pc:spChg chg="mod">
          <ac:chgData name="Kim Santiago" userId="4b362663-76cb-47d1-bd79-4bd99be769b1" providerId="ADAL" clId="{9D7B91AA-20E4-4D31-8B14-CA4F4CF7DCB4}" dt="2023-07-17T17:00:13.087" v="2184" actId="20577"/>
          <ac:spMkLst>
            <pc:docMk/>
            <pc:sldMk cId="3622197924" sldId="323"/>
            <ac:spMk id="2" creationId="{F1C379A1-2B7F-F18E-4E81-DB5F84B595C5}"/>
          </ac:spMkLst>
        </pc:spChg>
        <pc:spChg chg="mod">
          <ac:chgData name="Kim Santiago" userId="4b362663-76cb-47d1-bd79-4bd99be769b1" providerId="ADAL" clId="{9D7B91AA-20E4-4D31-8B14-CA4F4CF7DCB4}" dt="2023-07-17T17:01:04.573" v="2218" actId="20577"/>
          <ac:spMkLst>
            <pc:docMk/>
            <pc:sldMk cId="3622197924" sldId="323"/>
            <ac:spMk id="16" creationId="{4CDD5FA7-E908-729D-DB73-AF027588DB8E}"/>
          </ac:spMkLst>
        </pc:spChg>
      </pc:sldChg>
      <pc:sldChg chg="modSp mod">
        <pc:chgData name="Kim Santiago" userId="4b362663-76cb-47d1-bd79-4bd99be769b1" providerId="ADAL" clId="{9D7B91AA-20E4-4D31-8B14-CA4F4CF7DCB4}" dt="2023-07-12T15:23:53.591" v="19" actId="20577"/>
        <pc:sldMkLst>
          <pc:docMk/>
          <pc:sldMk cId="3015624781" sldId="325"/>
        </pc:sldMkLst>
        <pc:spChg chg="mod">
          <ac:chgData name="Kim Santiago" userId="4b362663-76cb-47d1-bd79-4bd99be769b1" providerId="ADAL" clId="{9D7B91AA-20E4-4D31-8B14-CA4F4CF7DCB4}" dt="2023-07-12T15:23:53.591" v="19" actId="20577"/>
          <ac:spMkLst>
            <pc:docMk/>
            <pc:sldMk cId="3015624781" sldId="325"/>
            <ac:spMk id="2" creationId="{AA3BFDE4-248B-C143-50A9-34890E3F2A28}"/>
          </ac:spMkLst>
        </pc:spChg>
      </pc:sldChg>
      <pc:sldChg chg="addSp delSp modSp new mod modClrScheme chgLayout">
        <pc:chgData name="Kim Santiago" userId="4b362663-76cb-47d1-bd79-4bd99be769b1" providerId="ADAL" clId="{9D7B91AA-20E4-4D31-8B14-CA4F4CF7DCB4}" dt="2023-07-13T13:36:08.135" v="1759" actId="962"/>
        <pc:sldMkLst>
          <pc:docMk/>
          <pc:sldMk cId="2075127886" sldId="326"/>
        </pc:sldMkLst>
        <pc:spChg chg="mod ord">
          <ac:chgData name="Kim Santiago" userId="4b362663-76cb-47d1-bd79-4bd99be769b1" providerId="ADAL" clId="{9D7B91AA-20E4-4D31-8B14-CA4F4CF7DCB4}" dt="2023-07-12T18:30:31.272" v="135" actId="26606"/>
          <ac:spMkLst>
            <pc:docMk/>
            <pc:sldMk cId="2075127886" sldId="326"/>
            <ac:spMk id="2" creationId="{E3080F9C-3DDD-10E8-0218-210BCDD9CA12}"/>
          </ac:spMkLst>
        </pc:spChg>
        <pc:spChg chg="del">
          <ac:chgData name="Kim Santiago" userId="4b362663-76cb-47d1-bd79-4bd99be769b1" providerId="ADAL" clId="{9D7B91AA-20E4-4D31-8B14-CA4F4CF7DCB4}" dt="2023-07-12T15:45:06.604" v="40" actId="931"/>
          <ac:spMkLst>
            <pc:docMk/>
            <pc:sldMk cId="2075127886" sldId="326"/>
            <ac:spMk id="3" creationId="{F513C7B6-7DD2-F42E-7CF9-7839BF994987}"/>
          </ac:spMkLst>
        </pc:spChg>
        <pc:spChg chg="mod ord">
          <ac:chgData name="Kim Santiago" userId="4b362663-76cb-47d1-bd79-4bd99be769b1" providerId="ADAL" clId="{9D7B91AA-20E4-4D31-8B14-CA4F4CF7DCB4}" dt="2023-07-12T18:30:31.272" v="135" actId="26606"/>
          <ac:spMkLst>
            <pc:docMk/>
            <pc:sldMk cId="2075127886" sldId="326"/>
            <ac:spMk id="4" creationId="{707F604E-C44C-53F6-AFBC-3B1D131412F7}"/>
          </ac:spMkLst>
        </pc:spChg>
        <pc:spChg chg="mod">
          <ac:chgData name="Kim Santiago" userId="4b362663-76cb-47d1-bd79-4bd99be769b1" providerId="ADAL" clId="{9D7B91AA-20E4-4D31-8B14-CA4F4CF7DCB4}" dt="2023-07-12T18:30:31.272" v="135" actId="26606"/>
          <ac:spMkLst>
            <pc:docMk/>
            <pc:sldMk cId="2075127886" sldId="326"/>
            <ac:spMk id="5" creationId="{F6291EDD-E85B-FE68-545A-BAA68D7AA014}"/>
          </ac:spMkLst>
        </pc:spChg>
        <pc:spChg chg="mod">
          <ac:chgData name="Kim Santiago" userId="4b362663-76cb-47d1-bd79-4bd99be769b1" providerId="ADAL" clId="{9D7B91AA-20E4-4D31-8B14-CA4F4CF7DCB4}" dt="2023-07-12T18:30:31.272" v="135" actId="26606"/>
          <ac:spMkLst>
            <pc:docMk/>
            <pc:sldMk cId="2075127886" sldId="326"/>
            <ac:spMk id="6" creationId="{B3CD681E-AE96-C252-74C9-C65129F92280}"/>
          </ac:spMkLst>
        </pc:spChg>
        <pc:spChg chg="add del mod">
          <ac:chgData name="Kim Santiago" userId="4b362663-76cb-47d1-bd79-4bd99be769b1" providerId="ADAL" clId="{9D7B91AA-20E4-4D31-8B14-CA4F4CF7DCB4}" dt="2023-07-12T18:30:49.099" v="138" actId="931"/>
          <ac:spMkLst>
            <pc:docMk/>
            <pc:sldMk cId="2075127886" sldId="326"/>
            <ac:spMk id="10" creationId="{2D362E7A-07B6-4A51-A8B1-1915231C500F}"/>
          </ac:spMkLst>
        </pc:spChg>
        <pc:picChg chg="add del mod">
          <ac:chgData name="Kim Santiago" userId="4b362663-76cb-47d1-bd79-4bd99be769b1" providerId="ADAL" clId="{9D7B91AA-20E4-4D31-8B14-CA4F4CF7DCB4}" dt="2023-07-12T18:00:54.469" v="115" actId="478"/>
          <ac:picMkLst>
            <pc:docMk/>
            <pc:sldMk cId="2075127886" sldId="326"/>
            <ac:picMk id="8" creationId="{EDD6FD8A-4FD5-57A1-C8D8-109BE5DA5CB8}"/>
          </ac:picMkLst>
        </pc:picChg>
        <pc:picChg chg="add del mod ord">
          <ac:chgData name="Kim Santiago" userId="4b362663-76cb-47d1-bd79-4bd99be769b1" providerId="ADAL" clId="{9D7B91AA-20E4-4D31-8B14-CA4F4CF7DCB4}" dt="2023-07-12T18:30:32.725" v="137" actId="931"/>
          <ac:picMkLst>
            <pc:docMk/>
            <pc:sldMk cId="2075127886" sldId="326"/>
            <ac:picMk id="12" creationId="{46D8FC9E-F06E-D40B-21F6-5183E12CD5CC}"/>
          </ac:picMkLst>
        </pc:picChg>
        <pc:picChg chg="add mod">
          <ac:chgData name="Kim Santiago" userId="4b362663-76cb-47d1-bd79-4bd99be769b1" providerId="ADAL" clId="{9D7B91AA-20E4-4D31-8B14-CA4F4CF7DCB4}" dt="2023-07-13T13:36:08.135" v="1759" actId="962"/>
          <ac:picMkLst>
            <pc:docMk/>
            <pc:sldMk cId="2075127886" sldId="326"/>
            <ac:picMk id="14" creationId="{422FB53D-3B48-B64A-1F56-63F9AD9F4037}"/>
          </ac:picMkLst>
        </pc:picChg>
      </pc:sldChg>
      <pc:sldChg chg="new del">
        <pc:chgData name="Kim Santiago" userId="4b362663-76cb-47d1-bd79-4bd99be769b1" providerId="ADAL" clId="{9D7B91AA-20E4-4D31-8B14-CA4F4CF7DCB4}" dt="2023-07-12T15:29:01.852" v="21" actId="2696"/>
        <pc:sldMkLst>
          <pc:docMk/>
          <pc:sldMk cId="3312957083" sldId="326"/>
        </pc:sldMkLst>
      </pc:sldChg>
      <pc:sldChg chg="modSp add mod ord">
        <pc:chgData name="Kim Santiago" userId="4b362663-76cb-47d1-bd79-4bd99be769b1" providerId="ADAL" clId="{9D7B91AA-20E4-4D31-8B14-CA4F4CF7DCB4}" dt="2023-07-13T13:33:59.222" v="1721" actId="962"/>
        <pc:sldMkLst>
          <pc:docMk/>
          <pc:sldMk cId="1971084794" sldId="327"/>
        </pc:sldMkLst>
        <pc:spChg chg="mod">
          <ac:chgData name="Kim Santiago" userId="4b362663-76cb-47d1-bd79-4bd99be769b1" providerId="ADAL" clId="{9D7B91AA-20E4-4D31-8B14-CA4F4CF7DCB4}" dt="2023-07-12T18:55:50.416" v="197" actId="2711"/>
          <ac:spMkLst>
            <pc:docMk/>
            <pc:sldMk cId="1971084794" sldId="327"/>
            <ac:spMk id="2" creationId="{E3080F9C-3DDD-10E8-0218-210BCDD9CA12}"/>
          </ac:spMkLst>
        </pc:spChg>
        <pc:spChg chg="mod">
          <ac:chgData name="Kim Santiago" userId="4b362663-76cb-47d1-bd79-4bd99be769b1" providerId="ADAL" clId="{9D7B91AA-20E4-4D31-8B14-CA4F4CF7DCB4}" dt="2023-07-12T18:52:02.170" v="153" actId="26606"/>
          <ac:spMkLst>
            <pc:docMk/>
            <pc:sldMk cId="1971084794" sldId="327"/>
            <ac:spMk id="4" creationId="{707F604E-C44C-53F6-AFBC-3B1D131412F7}"/>
          </ac:spMkLst>
        </pc:spChg>
        <pc:spChg chg="mod">
          <ac:chgData name="Kim Santiago" userId="4b362663-76cb-47d1-bd79-4bd99be769b1" providerId="ADAL" clId="{9D7B91AA-20E4-4D31-8B14-CA4F4CF7DCB4}" dt="2023-07-12T18:52:02.170" v="153" actId="26606"/>
          <ac:spMkLst>
            <pc:docMk/>
            <pc:sldMk cId="1971084794" sldId="327"/>
            <ac:spMk id="5" creationId="{F6291EDD-E85B-FE68-545A-BAA68D7AA014}"/>
          </ac:spMkLst>
        </pc:spChg>
        <pc:spChg chg="mod">
          <ac:chgData name="Kim Santiago" userId="4b362663-76cb-47d1-bd79-4bd99be769b1" providerId="ADAL" clId="{9D7B91AA-20E4-4D31-8B14-CA4F4CF7DCB4}" dt="2023-07-12T18:52:02.170" v="153" actId="26606"/>
          <ac:spMkLst>
            <pc:docMk/>
            <pc:sldMk cId="1971084794" sldId="327"/>
            <ac:spMk id="6" creationId="{B3CD681E-AE96-C252-74C9-C65129F92280}"/>
          </ac:spMkLst>
        </pc:spChg>
        <pc:picChg chg="mod">
          <ac:chgData name="Kim Santiago" userId="4b362663-76cb-47d1-bd79-4bd99be769b1" providerId="ADAL" clId="{9D7B91AA-20E4-4D31-8B14-CA4F4CF7DCB4}" dt="2023-07-13T13:33:59.222" v="1721" actId="962"/>
          <ac:picMkLst>
            <pc:docMk/>
            <pc:sldMk cId="1971084794" sldId="327"/>
            <ac:picMk id="8" creationId="{EDD6FD8A-4FD5-57A1-C8D8-109BE5DA5CB8}"/>
          </ac:picMkLst>
        </pc:picChg>
      </pc:sldChg>
      <pc:sldChg chg="modSp add mod">
        <pc:chgData name="Kim Santiago" userId="4b362663-76cb-47d1-bd79-4bd99be769b1" providerId="ADAL" clId="{9D7B91AA-20E4-4D31-8B14-CA4F4CF7DCB4}" dt="2023-07-13T13:51:06.544" v="1781" actId="6549"/>
        <pc:sldMkLst>
          <pc:docMk/>
          <pc:sldMk cId="2480642953" sldId="328"/>
        </pc:sldMkLst>
        <pc:spChg chg="mod">
          <ac:chgData name="Kim Santiago" userId="4b362663-76cb-47d1-bd79-4bd99be769b1" providerId="ADAL" clId="{9D7B91AA-20E4-4D31-8B14-CA4F4CF7DCB4}" dt="2023-07-13T13:51:06.544" v="1781" actId="6549"/>
          <ac:spMkLst>
            <pc:docMk/>
            <pc:sldMk cId="2480642953" sldId="328"/>
            <ac:spMk id="2" creationId="{E3080F9C-3DDD-10E8-0218-210BCDD9CA12}"/>
          </ac:spMkLst>
        </pc:spChg>
        <pc:picChg chg="mod">
          <ac:chgData name="Kim Santiago" userId="4b362663-76cb-47d1-bd79-4bd99be769b1" providerId="ADAL" clId="{9D7B91AA-20E4-4D31-8B14-CA4F4CF7DCB4}" dt="2023-07-13T13:28:14.336" v="1547" actId="962"/>
          <ac:picMkLst>
            <pc:docMk/>
            <pc:sldMk cId="2480642953" sldId="328"/>
            <ac:picMk id="8" creationId="{EDD6FD8A-4FD5-57A1-C8D8-109BE5DA5CB8}"/>
          </ac:picMkLst>
        </pc:picChg>
      </pc:sldChg>
      <pc:sldChg chg="addSp delSp modSp add mod ord">
        <pc:chgData name="Kim Santiago" userId="4b362663-76cb-47d1-bd79-4bd99be769b1" providerId="ADAL" clId="{9D7B91AA-20E4-4D31-8B14-CA4F4CF7DCB4}" dt="2023-07-13T13:44:29.570" v="1763" actId="20577"/>
        <pc:sldMkLst>
          <pc:docMk/>
          <pc:sldMk cId="3634765906" sldId="329"/>
        </pc:sldMkLst>
        <pc:spChg chg="mod">
          <ac:chgData name="Kim Santiago" userId="4b362663-76cb-47d1-bd79-4bd99be769b1" providerId="ADAL" clId="{9D7B91AA-20E4-4D31-8B14-CA4F4CF7DCB4}" dt="2023-07-13T13:44:29.570" v="1763" actId="20577"/>
          <ac:spMkLst>
            <pc:docMk/>
            <pc:sldMk cId="3634765906" sldId="329"/>
            <ac:spMk id="2" creationId="{E3080F9C-3DDD-10E8-0218-210BCDD9CA12}"/>
          </ac:spMkLst>
        </pc:spChg>
        <pc:spChg chg="mod">
          <ac:chgData name="Kim Santiago" userId="4b362663-76cb-47d1-bd79-4bd99be769b1" providerId="ADAL" clId="{9D7B91AA-20E4-4D31-8B14-CA4F4CF7DCB4}" dt="2023-07-12T18:59:06.059" v="213" actId="20577"/>
          <ac:spMkLst>
            <pc:docMk/>
            <pc:sldMk cId="3634765906" sldId="329"/>
            <ac:spMk id="4" creationId="{707F604E-C44C-53F6-AFBC-3B1D131412F7}"/>
          </ac:spMkLst>
        </pc:spChg>
        <pc:spChg chg="add del mod">
          <ac:chgData name="Kim Santiago" userId="4b362663-76cb-47d1-bd79-4bd99be769b1" providerId="ADAL" clId="{9D7B91AA-20E4-4D31-8B14-CA4F4CF7DCB4}" dt="2023-07-12T19:47:04.825" v="649" actId="931"/>
          <ac:spMkLst>
            <pc:docMk/>
            <pc:sldMk cId="3634765906" sldId="329"/>
            <ac:spMk id="7" creationId="{F3BEF08E-7C00-8027-D890-8754D8C3B4E6}"/>
          </ac:spMkLst>
        </pc:spChg>
        <pc:picChg chg="del mod">
          <ac:chgData name="Kim Santiago" userId="4b362663-76cb-47d1-bd79-4bd99be769b1" providerId="ADAL" clId="{9D7B91AA-20E4-4D31-8B14-CA4F4CF7DCB4}" dt="2023-07-12T19:27:03.806" v="643" actId="478"/>
          <ac:picMkLst>
            <pc:docMk/>
            <pc:sldMk cId="3634765906" sldId="329"/>
            <ac:picMk id="8" creationId="{EDD6FD8A-4FD5-57A1-C8D8-109BE5DA5CB8}"/>
          </ac:picMkLst>
        </pc:picChg>
        <pc:picChg chg="add del mod">
          <ac:chgData name="Kim Santiago" userId="4b362663-76cb-47d1-bd79-4bd99be769b1" providerId="ADAL" clId="{9D7B91AA-20E4-4D31-8B14-CA4F4CF7DCB4}" dt="2023-07-12T19:45:25.698" v="648" actId="931"/>
          <ac:picMkLst>
            <pc:docMk/>
            <pc:sldMk cId="3634765906" sldId="329"/>
            <ac:picMk id="10" creationId="{474C55B8-092D-A6E9-C039-48198CD72E00}"/>
          </ac:picMkLst>
        </pc:picChg>
        <pc:picChg chg="add mod modCrop">
          <ac:chgData name="Kim Santiago" userId="4b362663-76cb-47d1-bd79-4bd99be769b1" providerId="ADAL" clId="{9D7B91AA-20E4-4D31-8B14-CA4F4CF7DCB4}" dt="2023-07-12T19:51:42.672" v="701" actId="1076"/>
          <ac:picMkLst>
            <pc:docMk/>
            <pc:sldMk cId="3634765906" sldId="329"/>
            <ac:picMk id="12" creationId="{309E1A65-EA67-C77B-816D-F9E4245CCC73}"/>
          </ac:picMkLst>
        </pc:picChg>
      </pc:sldChg>
      <pc:sldChg chg="addSp delSp modSp new mod ord">
        <pc:chgData name="Kim Santiago" userId="4b362663-76cb-47d1-bd79-4bd99be769b1" providerId="ADAL" clId="{9D7B91AA-20E4-4D31-8B14-CA4F4CF7DCB4}" dt="2023-07-13T12:11:09.803" v="1032"/>
        <pc:sldMkLst>
          <pc:docMk/>
          <pc:sldMk cId="1896180935" sldId="330"/>
        </pc:sldMkLst>
        <pc:spChg chg="mod">
          <ac:chgData name="Kim Santiago" userId="4b362663-76cb-47d1-bd79-4bd99be769b1" providerId="ADAL" clId="{9D7B91AA-20E4-4D31-8B14-CA4F4CF7DCB4}" dt="2023-07-12T19:58:46.218" v="717" actId="20577"/>
          <ac:spMkLst>
            <pc:docMk/>
            <pc:sldMk cId="1896180935" sldId="330"/>
            <ac:spMk id="2" creationId="{0C5ABCC7-A24F-6413-A133-A05538F6912A}"/>
          </ac:spMkLst>
        </pc:spChg>
        <pc:spChg chg="add del">
          <ac:chgData name="Kim Santiago" userId="4b362663-76cb-47d1-bd79-4bd99be769b1" providerId="ADAL" clId="{9D7B91AA-20E4-4D31-8B14-CA4F4CF7DCB4}" dt="2023-07-12T20:17:29.130" v="722"/>
          <ac:spMkLst>
            <pc:docMk/>
            <pc:sldMk cId="1896180935" sldId="330"/>
            <ac:spMk id="4" creationId="{2491AFEC-1443-0CEA-AF8F-FCFE76C5236F}"/>
          </ac:spMkLst>
        </pc:spChg>
        <pc:graphicFrameChg chg="add del mod">
          <ac:chgData name="Kim Santiago" userId="4b362663-76cb-47d1-bd79-4bd99be769b1" providerId="ADAL" clId="{9D7B91AA-20E4-4D31-8B14-CA4F4CF7DCB4}" dt="2023-07-12T20:17:23.536" v="720"/>
          <ac:graphicFrameMkLst>
            <pc:docMk/>
            <pc:sldMk cId="1896180935" sldId="330"/>
            <ac:graphicFrameMk id="5" creationId="{9393F6CA-8BDE-137B-9E97-C1C5382E09E6}"/>
          </ac:graphicFrameMkLst>
        </pc:graphicFrameChg>
        <pc:picChg chg="add mod">
          <ac:chgData name="Kim Santiago" userId="4b362663-76cb-47d1-bd79-4bd99be769b1" providerId="ADAL" clId="{9D7B91AA-20E4-4D31-8B14-CA4F4CF7DCB4}" dt="2023-07-12T21:33:05.585" v="924" actId="962"/>
          <ac:picMkLst>
            <pc:docMk/>
            <pc:sldMk cId="1896180935" sldId="330"/>
            <ac:picMk id="6" creationId="{A324791C-9E67-8D0D-8368-3966E6CE7A4A}"/>
          </ac:picMkLst>
        </pc:picChg>
      </pc:sldChg>
      <pc:sldChg chg="new del">
        <pc:chgData name="Kim Santiago" userId="4b362663-76cb-47d1-bd79-4bd99be769b1" providerId="ADAL" clId="{9D7B91AA-20E4-4D31-8B14-CA4F4CF7DCB4}" dt="2023-07-12T19:54:12.975" v="703" actId="680"/>
        <pc:sldMkLst>
          <pc:docMk/>
          <pc:sldMk cId="2736884083" sldId="330"/>
        </pc:sldMkLst>
      </pc:sldChg>
      <pc:sldChg chg="addSp delSp modSp new mod modClrScheme chgLayout">
        <pc:chgData name="Kim Santiago" userId="4b362663-76cb-47d1-bd79-4bd99be769b1" providerId="ADAL" clId="{9D7B91AA-20E4-4D31-8B14-CA4F4CF7DCB4}" dt="2023-07-13T13:24:53.832" v="1435" actId="962"/>
        <pc:sldMkLst>
          <pc:docMk/>
          <pc:sldMk cId="2555888799" sldId="331"/>
        </pc:sldMkLst>
        <pc:spChg chg="mod">
          <ac:chgData name="Kim Santiago" userId="4b362663-76cb-47d1-bd79-4bd99be769b1" providerId="ADAL" clId="{9D7B91AA-20E4-4D31-8B14-CA4F4CF7DCB4}" dt="2023-07-13T13:22:23.516" v="1425" actId="20577"/>
          <ac:spMkLst>
            <pc:docMk/>
            <pc:sldMk cId="2555888799" sldId="331"/>
            <ac:spMk id="2" creationId="{14A123CC-7DC6-56C9-2887-8176753CFBE8}"/>
          </ac:spMkLst>
        </pc:spChg>
        <pc:spChg chg="del">
          <ac:chgData name="Kim Santiago" userId="4b362663-76cb-47d1-bd79-4bd99be769b1" providerId="ADAL" clId="{9D7B91AA-20E4-4D31-8B14-CA4F4CF7DCB4}" dt="2023-07-12T20:50:59.056" v="811" actId="931"/>
          <ac:spMkLst>
            <pc:docMk/>
            <pc:sldMk cId="2555888799" sldId="331"/>
            <ac:spMk id="3" creationId="{9198D660-16E5-43D5-9CF1-F8DC6AED3D5C}"/>
          </ac:spMkLst>
        </pc:spChg>
        <pc:spChg chg="mod">
          <ac:chgData name="Kim Santiago" userId="4b362663-76cb-47d1-bd79-4bd99be769b1" providerId="ADAL" clId="{9D7B91AA-20E4-4D31-8B14-CA4F4CF7DCB4}" dt="2023-07-12T21:21:47.517" v="840" actId="26606"/>
          <ac:spMkLst>
            <pc:docMk/>
            <pc:sldMk cId="2555888799" sldId="331"/>
            <ac:spMk id="4" creationId="{51D51BC4-D849-13F8-3581-65890AA6F2ED}"/>
          </ac:spMkLst>
        </pc:spChg>
        <pc:spChg chg="mod">
          <ac:chgData name="Kim Santiago" userId="4b362663-76cb-47d1-bd79-4bd99be769b1" providerId="ADAL" clId="{9D7B91AA-20E4-4D31-8B14-CA4F4CF7DCB4}" dt="2023-07-12T21:21:47.517" v="840" actId="26606"/>
          <ac:spMkLst>
            <pc:docMk/>
            <pc:sldMk cId="2555888799" sldId="331"/>
            <ac:spMk id="5" creationId="{18E7C9C9-0F37-5E91-F3E7-93C5F2F9F02C}"/>
          </ac:spMkLst>
        </pc:spChg>
        <pc:spChg chg="mod">
          <ac:chgData name="Kim Santiago" userId="4b362663-76cb-47d1-bd79-4bd99be769b1" providerId="ADAL" clId="{9D7B91AA-20E4-4D31-8B14-CA4F4CF7DCB4}" dt="2023-07-12T21:21:47.517" v="840" actId="26606"/>
          <ac:spMkLst>
            <pc:docMk/>
            <pc:sldMk cId="2555888799" sldId="331"/>
            <ac:spMk id="6" creationId="{8552E288-273C-3569-A77B-85E17EA17ED6}"/>
          </ac:spMkLst>
        </pc:spChg>
        <pc:picChg chg="add mod modCrop">
          <ac:chgData name="Kim Santiago" userId="4b362663-76cb-47d1-bd79-4bd99be769b1" providerId="ADAL" clId="{9D7B91AA-20E4-4D31-8B14-CA4F4CF7DCB4}" dt="2023-07-13T13:24:53.832" v="1435" actId="962"/>
          <ac:picMkLst>
            <pc:docMk/>
            <pc:sldMk cId="2555888799" sldId="331"/>
            <ac:picMk id="8" creationId="{CE8F04A7-3286-509C-7504-F0BB440B7363}"/>
          </ac:picMkLst>
        </pc:picChg>
      </pc:sldChg>
      <pc:sldChg chg="add del">
        <pc:chgData name="Kim Santiago" userId="4b362663-76cb-47d1-bd79-4bd99be769b1" providerId="ADAL" clId="{9D7B91AA-20E4-4D31-8B14-CA4F4CF7DCB4}" dt="2023-07-17T17:08:40.164" v="2219" actId="47"/>
        <pc:sldMkLst>
          <pc:docMk/>
          <pc:sldMk cId="1679479317" sldId="332"/>
        </pc:sldMkLst>
      </pc:sldChg>
      <pc:sldChg chg="addSp delSp modSp add mod modClrScheme chgLayout">
        <pc:chgData name="Kim Santiago" userId="4b362663-76cb-47d1-bd79-4bd99be769b1" providerId="ADAL" clId="{9D7B91AA-20E4-4D31-8B14-CA4F4CF7DCB4}" dt="2023-07-17T17:11:26.929" v="2350" actId="962"/>
        <pc:sldMkLst>
          <pc:docMk/>
          <pc:sldMk cId="3523052988" sldId="333"/>
        </pc:sldMkLst>
        <pc:spChg chg="mod">
          <ac:chgData name="Kim Santiago" userId="4b362663-76cb-47d1-bd79-4bd99be769b1" providerId="ADAL" clId="{9D7B91AA-20E4-4D31-8B14-CA4F4CF7DCB4}" dt="2023-07-17T16:33:13.679" v="2139" actId="6549"/>
          <ac:spMkLst>
            <pc:docMk/>
            <pc:sldMk cId="3523052988" sldId="333"/>
            <ac:spMk id="2" creationId="{14A123CC-7DC6-56C9-2887-8176753CFBE8}"/>
          </ac:spMkLst>
        </pc:spChg>
        <pc:spChg chg="mod">
          <ac:chgData name="Kim Santiago" userId="4b362663-76cb-47d1-bd79-4bd99be769b1" providerId="ADAL" clId="{9D7B91AA-20E4-4D31-8B14-CA4F4CF7DCB4}" dt="2023-07-17T15:12:35.032" v="1831" actId="26606"/>
          <ac:spMkLst>
            <pc:docMk/>
            <pc:sldMk cId="3523052988" sldId="333"/>
            <ac:spMk id="4" creationId="{51D51BC4-D849-13F8-3581-65890AA6F2ED}"/>
          </ac:spMkLst>
        </pc:spChg>
        <pc:spChg chg="mod">
          <ac:chgData name="Kim Santiago" userId="4b362663-76cb-47d1-bd79-4bd99be769b1" providerId="ADAL" clId="{9D7B91AA-20E4-4D31-8B14-CA4F4CF7DCB4}" dt="2023-07-17T15:12:35.032" v="1831" actId="26606"/>
          <ac:spMkLst>
            <pc:docMk/>
            <pc:sldMk cId="3523052988" sldId="333"/>
            <ac:spMk id="5" creationId="{18E7C9C9-0F37-5E91-F3E7-93C5F2F9F02C}"/>
          </ac:spMkLst>
        </pc:spChg>
        <pc:spChg chg="mod">
          <ac:chgData name="Kim Santiago" userId="4b362663-76cb-47d1-bd79-4bd99be769b1" providerId="ADAL" clId="{9D7B91AA-20E4-4D31-8B14-CA4F4CF7DCB4}" dt="2023-07-17T15:12:35.032" v="1831" actId="26606"/>
          <ac:spMkLst>
            <pc:docMk/>
            <pc:sldMk cId="3523052988" sldId="333"/>
            <ac:spMk id="6" creationId="{8552E288-273C-3569-A77B-85E17EA17ED6}"/>
          </ac:spMkLst>
        </pc:spChg>
        <pc:spChg chg="add del mod">
          <ac:chgData name="Kim Santiago" userId="4b362663-76cb-47d1-bd79-4bd99be769b1" providerId="ADAL" clId="{9D7B91AA-20E4-4D31-8B14-CA4F4CF7DCB4}" dt="2023-07-17T15:12:05.898" v="1825"/>
          <ac:spMkLst>
            <pc:docMk/>
            <pc:sldMk cId="3523052988" sldId="333"/>
            <ac:spMk id="7" creationId="{CF7190A5-D272-001C-A418-58523E9B8756}"/>
          </ac:spMkLst>
        </pc:spChg>
        <pc:spChg chg="add del mod">
          <ac:chgData name="Kim Santiago" userId="4b362663-76cb-47d1-bd79-4bd99be769b1" providerId="ADAL" clId="{9D7B91AA-20E4-4D31-8B14-CA4F4CF7DCB4}" dt="2023-07-17T15:23:58.679" v="1834" actId="931"/>
          <ac:spMkLst>
            <pc:docMk/>
            <pc:sldMk cId="3523052988" sldId="333"/>
            <ac:spMk id="9" creationId="{C63A415E-D5F8-1741-228E-5A999B7A2F9C}"/>
          </ac:spMkLst>
        </pc:spChg>
        <pc:picChg chg="add del mod ord">
          <ac:chgData name="Kim Santiago" userId="4b362663-76cb-47d1-bd79-4bd99be769b1" providerId="ADAL" clId="{9D7B91AA-20E4-4D31-8B14-CA4F4CF7DCB4}" dt="2023-07-17T15:23:28.983" v="1833" actId="478"/>
          <ac:picMkLst>
            <pc:docMk/>
            <pc:sldMk cId="3523052988" sldId="333"/>
            <ac:picMk id="3" creationId="{6DFF05EB-3991-7D6E-84F6-9EB22C02D036}"/>
          </ac:picMkLst>
        </pc:picChg>
        <pc:picChg chg="del">
          <ac:chgData name="Kim Santiago" userId="4b362663-76cb-47d1-bd79-4bd99be769b1" providerId="ADAL" clId="{9D7B91AA-20E4-4D31-8B14-CA4F4CF7DCB4}" dt="2023-07-12T22:23:07.825" v="1028" actId="478"/>
          <ac:picMkLst>
            <pc:docMk/>
            <pc:sldMk cId="3523052988" sldId="333"/>
            <ac:picMk id="8" creationId="{CE8F04A7-3286-509C-7504-F0BB440B7363}"/>
          </ac:picMkLst>
        </pc:picChg>
        <pc:picChg chg="add mod">
          <ac:chgData name="Kim Santiago" userId="4b362663-76cb-47d1-bd79-4bd99be769b1" providerId="ADAL" clId="{9D7B91AA-20E4-4D31-8B14-CA4F4CF7DCB4}" dt="2023-07-17T17:11:26.929" v="2350" actId="962"/>
          <ac:picMkLst>
            <pc:docMk/>
            <pc:sldMk cId="3523052988" sldId="333"/>
            <ac:picMk id="11" creationId="{CAFE6F00-171B-F402-1B9C-9DD72E4696CB}"/>
          </ac:picMkLst>
        </pc:picChg>
      </pc:sldChg>
      <pc:sldChg chg="addSp delSp modSp new mod ord modClrScheme chgLayout">
        <pc:chgData name="Kim Santiago" userId="4b362663-76cb-47d1-bd79-4bd99be769b1" providerId="ADAL" clId="{9D7B91AA-20E4-4D31-8B14-CA4F4CF7DCB4}" dt="2023-07-17T16:57:36.175" v="2175"/>
        <pc:sldMkLst>
          <pc:docMk/>
          <pc:sldMk cId="888504928" sldId="334"/>
        </pc:sldMkLst>
        <pc:spChg chg="mod">
          <ac:chgData name="Kim Santiago" userId="4b362663-76cb-47d1-bd79-4bd99be769b1" providerId="ADAL" clId="{9D7B91AA-20E4-4D31-8B14-CA4F4CF7DCB4}" dt="2023-07-17T16:54:38.535" v="2171" actId="20577"/>
          <ac:spMkLst>
            <pc:docMk/>
            <pc:sldMk cId="888504928" sldId="334"/>
            <ac:spMk id="2" creationId="{AC4A1622-B1AA-99F8-EE74-32953007A6DB}"/>
          </ac:spMkLst>
        </pc:spChg>
        <pc:spChg chg="mod">
          <ac:chgData name="Kim Santiago" userId="4b362663-76cb-47d1-bd79-4bd99be769b1" providerId="ADAL" clId="{9D7B91AA-20E4-4D31-8B14-CA4F4CF7DCB4}" dt="2023-07-14T14:40:04.431" v="1816" actId="26606"/>
          <ac:spMkLst>
            <pc:docMk/>
            <pc:sldMk cId="888504928" sldId="334"/>
            <ac:spMk id="3" creationId="{88D74BA6-8C25-D2CA-C760-EAD7F8988B3C}"/>
          </ac:spMkLst>
        </pc:spChg>
        <pc:spChg chg="add del">
          <ac:chgData name="Kim Santiago" userId="4b362663-76cb-47d1-bd79-4bd99be769b1" providerId="ADAL" clId="{9D7B91AA-20E4-4D31-8B14-CA4F4CF7DCB4}" dt="2023-07-14T14:40:04.431" v="1816" actId="26606"/>
          <ac:spMkLst>
            <pc:docMk/>
            <pc:sldMk cId="888504928" sldId="334"/>
            <ac:spMk id="4" creationId="{C216DB2C-F73B-2E59-8449-3CFBFAF8479D}"/>
          </ac:spMkLst>
        </pc:spChg>
        <pc:spChg chg="add mod">
          <ac:chgData name="Kim Santiago" userId="4b362663-76cb-47d1-bd79-4bd99be769b1" providerId="ADAL" clId="{9D7B91AA-20E4-4D31-8B14-CA4F4CF7DCB4}" dt="2023-07-14T14:40:04.431" v="1816" actId="26606"/>
          <ac:spMkLst>
            <pc:docMk/>
            <pc:sldMk cId="888504928" sldId="334"/>
            <ac:spMk id="10" creationId="{97736662-1DF6-95CD-241D-21D6BD4CD2B0}"/>
          </ac:spMkLst>
        </pc:spChg>
        <pc:picChg chg="add del mod">
          <ac:chgData name="Kim Santiago" userId="4b362663-76cb-47d1-bd79-4bd99be769b1" providerId="ADAL" clId="{9D7B91AA-20E4-4D31-8B14-CA4F4CF7DCB4}" dt="2023-07-14T14:39:58.663" v="1815"/>
          <ac:picMkLst>
            <pc:docMk/>
            <pc:sldMk cId="888504928" sldId="334"/>
            <ac:picMk id="5" creationId="{5A99D62C-7530-AA0B-A81F-585EB6F88456}"/>
          </ac:picMkLst>
        </pc:picChg>
        <pc:picChg chg="add mod modCrop">
          <ac:chgData name="Kim Santiago" userId="4b362663-76cb-47d1-bd79-4bd99be769b1" providerId="ADAL" clId="{9D7B91AA-20E4-4D31-8B14-CA4F4CF7DCB4}" dt="2023-07-14T14:42:05.444" v="1824" actId="14100"/>
          <ac:picMkLst>
            <pc:docMk/>
            <pc:sldMk cId="888504928" sldId="334"/>
            <ac:picMk id="7" creationId="{5A99D62C-7530-AA0B-A81F-585EB6F88456}"/>
          </ac:picMkLst>
        </pc:picChg>
      </pc:sldChg>
      <pc:sldChg chg="modSp add del mod ord">
        <pc:chgData name="Kim Santiago" userId="4b362663-76cb-47d1-bd79-4bd99be769b1" providerId="ADAL" clId="{9D7B91AA-20E4-4D31-8B14-CA4F4CF7DCB4}" dt="2023-07-13T13:51:00.733" v="1780" actId="2696"/>
        <pc:sldMkLst>
          <pc:docMk/>
          <pc:sldMk cId="3414117228" sldId="334"/>
        </pc:sldMkLst>
        <pc:spChg chg="mod">
          <ac:chgData name="Kim Santiago" userId="4b362663-76cb-47d1-bd79-4bd99be769b1" providerId="ADAL" clId="{9D7B91AA-20E4-4D31-8B14-CA4F4CF7DCB4}" dt="2023-07-13T13:50:42.123" v="1779" actId="6549"/>
          <ac:spMkLst>
            <pc:docMk/>
            <pc:sldMk cId="3414117228" sldId="334"/>
            <ac:spMk id="2" creationId="{E3080F9C-3DDD-10E8-0218-210BCDD9CA12}"/>
          </ac:spMkLst>
        </pc:spChg>
        <pc:spChg chg="mod">
          <ac:chgData name="Kim Santiago" userId="4b362663-76cb-47d1-bd79-4bd99be769b1" providerId="ADAL" clId="{9D7B91AA-20E4-4D31-8B14-CA4F4CF7DCB4}" dt="2023-07-13T13:47:54.427" v="1778" actId="20577"/>
          <ac:spMkLst>
            <pc:docMk/>
            <pc:sldMk cId="3414117228" sldId="334"/>
            <ac:spMk id="4" creationId="{707F604E-C44C-53F6-AFBC-3B1D131412F7}"/>
          </ac:spMkLst>
        </pc:spChg>
      </pc:sldChg>
    </pc:docChg>
  </pc:docChgLst>
  <pc:docChgLst>
    <pc:chgData name="Kim Santiago" userId="4b362663-76cb-47d1-bd79-4bd99be769b1" providerId="ADAL" clId="{17BB9804-A3ED-4FFC-A9C8-51D8AD2097EB}"/>
    <pc:docChg chg="undo custSel modSld">
      <pc:chgData name="Kim Santiago" userId="4b362663-76cb-47d1-bd79-4bd99be769b1" providerId="ADAL" clId="{17BB9804-A3ED-4FFC-A9C8-51D8AD2097EB}" dt="2023-08-23T17:10:47.998" v="101"/>
      <pc:docMkLst>
        <pc:docMk/>
      </pc:docMkLst>
      <pc:sldChg chg="modNotesTx">
        <pc:chgData name="Kim Santiago" userId="4b362663-76cb-47d1-bd79-4bd99be769b1" providerId="ADAL" clId="{17BB9804-A3ED-4FFC-A9C8-51D8AD2097EB}" dt="2023-08-23T17:06:30.342" v="86" actId="20577"/>
        <pc:sldMkLst>
          <pc:docMk/>
          <pc:sldMk cId="2075127886" sldId="326"/>
        </pc:sldMkLst>
      </pc:sldChg>
      <pc:sldChg chg="modSp mod modNotesTx">
        <pc:chgData name="Kim Santiago" userId="4b362663-76cb-47d1-bd79-4bd99be769b1" providerId="ADAL" clId="{17BB9804-A3ED-4FFC-A9C8-51D8AD2097EB}" dt="2023-08-23T17:06:20.196" v="85" actId="6549"/>
        <pc:sldMkLst>
          <pc:docMk/>
          <pc:sldMk cId="515367157" sldId="328"/>
        </pc:sldMkLst>
        <pc:spChg chg="mod">
          <ac:chgData name="Kim Santiago" userId="4b362663-76cb-47d1-bd79-4bd99be769b1" providerId="ADAL" clId="{17BB9804-A3ED-4FFC-A9C8-51D8AD2097EB}" dt="2023-08-14T14:56:02.612" v="0" actId="6549"/>
          <ac:spMkLst>
            <pc:docMk/>
            <pc:sldMk cId="515367157" sldId="328"/>
            <ac:spMk id="3" creationId="{C387C16F-B818-2697-AB6F-B368B00585F3}"/>
          </ac:spMkLst>
        </pc:spChg>
      </pc:sldChg>
      <pc:sldChg chg="modSp mod modNotesTx">
        <pc:chgData name="Kim Santiago" userId="4b362663-76cb-47d1-bd79-4bd99be769b1" providerId="ADAL" clId="{17BB9804-A3ED-4FFC-A9C8-51D8AD2097EB}" dt="2023-08-23T17:06:09.565" v="84" actId="6549"/>
        <pc:sldMkLst>
          <pc:docMk/>
          <pc:sldMk cId="2959570734" sldId="439"/>
        </pc:sldMkLst>
        <pc:spChg chg="mod">
          <ac:chgData name="Kim Santiago" userId="4b362663-76cb-47d1-bd79-4bd99be769b1" providerId="ADAL" clId="{17BB9804-A3ED-4FFC-A9C8-51D8AD2097EB}" dt="2023-08-14T15:03:31.625" v="14" actId="20577"/>
          <ac:spMkLst>
            <pc:docMk/>
            <pc:sldMk cId="2959570734" sldId="439"/>
            <ac:spMk id="2" creationId="{4DDF2DE3-1C4F-B1B1-CFF9-A7CE5A8720F7}"/>
          </ac:spMkLst>
        </pc:spChg>
        <pc:spChg chg="mod">
          <ac:chgData name="Kim Santiago" userId="4b362663-76cb-47d1-bd79-4bd99be769b1" providerId="ADAL" clId="{17BB9804-A3ED-4FFC-A9C8-51D8AD2097EB}" dt="2023-08-14T15:03:50.482" v="49" actId="20577"/>
          <ac:spMkLst>
            <pc:docMk/>
            <pc:sldMk cId="2959570734" sldId="439"/>
            <ac:spMk id="3" creationId="{BE2ECBA3-F663-0CAB-C4F7-0E867854E6AD}"/>
          </ac:spMkLst>
        </pc:spChg>
      </pc:sldChg>
      <pc:sldChg chg="modSp mod modNotesTx">
        <pc:chgData name="Kim Santiago" userId="4b362663-76cb-47d1-bd79-4bd99be769b1" providerId="ADAL" clId="{17BB9804-A3ED-4FFC-A9C8-51D8AD2097EB}" dt="2023-08-23T17:10:47.998" v="101"/>
        <pc:sldMkLst>
          <pc:docMk/>
          <pc:sldMk cId="3898410891" sldId="440"/>
        </pc:sldMkLst>
        <pc:spChg chg="ord">
          <ac:chgData name="Kim Santiago" userId="4b362663-76cb-47d1-bd79-4bd99be769b1" providerId="ADAL" clId="{17BB9804-A3ED-4FFC-A9C8-51D8AD2097EB}" dt="2023-08-23T17:10:39.440" v="100"/>
          <ac:spMkLst>
            <pc:docMk/>
            <pc:sldMk cId="3898410891" sldId="440"/>
            <ac:spMk id="3" creationId="{6CB615D9-5669-15F5-26A4-7591C352A656}"/>
          </ac:spMkLst>
        </pc:spChg>
        <pc:spChg chg="ord">
          <ac:chgData name="Kim Santiago" userId="4b362663-76cb-47d1-bd79-4bd99be769b1" providerId="ADAL" clId="{17BB9804-A3ED-4FFC-A9C8-51D8AD2097EB}" dt="2023-08-23T17:10:47.998" v="101"/>
          <ac:spMkLst>
            <pc:docMk/>
            <pc:sldMk cId="3898410891" sldId="440"/>
            <ac:spMk id="5" creationId="{45FEBA40-CA75-1512-D88E-245FBFF428F7}"/>
          </ac:spMkLst>
        </pc:spChg>
      </pc:sldChg>
    </pc:docChg>
  </pc:docChgLst>
  <pc:docChgLst>
    <pc:chgData name="Sean McIver" userId="499cbfd1-739c-47a8-8d54-9c7cb3e69d57" providerId="ADAL" clId="{159D25DB-41F8-46AB-BEEE-A3E262429D12}"/>
    <pc:docChg chg="custSel modSld">
      <pc:chgData name="Sean McIver" userId="499cbfd1-739c-47a8-8d54-9c7cb3e69d57" providerId="ADAL" clId="{159D25DB-41F8-46AB-BEEE-A3E262429D12}" dt="2023-11-24T20:54:59.656" v="146" actId="12"/>
      <pc:docMkLst>
        <pc:docMk/>
      </pc:docMkLst>
      <pc:sldChg chg="modSp mod">
        <pc:chgData name="Sean McIver" userId="499cbfd1-739c-47a8-8d54-9c7cb3e69d57" providerId="ADAL" clId="{159D25DB-41F8-46AB-BEEE-A3E262429D12}" dt="2023-11-24T15:14:19.612" v="134" actId="20577"/>
        <pc:sldMkLst>
          <pc:docMk/>
          <pc:sldMk cId="1899357851" sldId="302"/>
        </pc:sldMkLst>
        <pc:spChg chg="mod">
          <ac:chgData name="Sean McIver" userId="499cbfd1-739c-47a8-8d54-9c7cb3e69d57" providerId="ADAL" clId="{159D25DB-41F8-46AB-BEEE-A3E262429D12}" dt="2023-11-24T15:14:19.612" v="134" actId="20577"/>
          <ac:spMkLst>
            <pc:docMk/>
            <pc:sldMk cId="1899357851" sldId="302"/>
            <ac:spMk id="2" creationId="{8D9CC8FA-649E-F545-8553-84D07A4410B6}"/>
          </ac:spMkLst>
        </pc:spChg>
      </pc:sldChg>
      <pc:sldChg chg="modSp mod">
        <pc:chgData name="Sean McIver" userId="499cbfd1-739c-47a8-8d54-9c7cb3e69d57" providerId="ADAL" clId="{159D25DB-41F8-46AB-BEEE-A3E262429D12}" dt="2023-11-24T15:13:26.130" v="92" actId="20577"/>
        <pc:sldMkLst>
          <pc:docMk/>
          <pc:sldMk cId="3015624781" sldId="325"/>
        </pc:sldMkLst>
        <pc:spChg chg="mod">
          <ac:chgData name="Sean McIver" userId="499cbfd1-739c-47a8-8d54-9c7cb3e69d57" providerId="ADAL" clId="{159D25DB-41F8-46AB-BEEE-A3E262429D12}" dt="2023-11-24T15:13:26.130" v="92" actId="20577"/>
          <ac:spMkLst>
            <pc:docMk/>
            <pc:sldMk cId="3015624781" sldId="325"/>
            <ac:spMk id="2" creationId="{AA3BFDE4-248B-C143-50A9-34890E3F2A28}"/>
          </ac:spMkLst>
        </pc:spChg>
      </pc:sldChg>
      <pc:sldChg chg="modSp mod modNotesTx">
        <pc:chgData name="Sean McIver" userId="499cbfd1-739c-47a8-8d54-9c7cb3e69d57" providerId="ADAL" clId="{159D25DB-41F8-46AB-BEEE-A3E262429D12}" dt="2023-11-24T20:54:30.957" v="144" actId="255"/>
        <pc:sldMkLst>
          <pc:docMk/>
          <pc:sldMk cId="2075127886" sldId="326"/>
        </pc:sldMkLst>
        <pc:spChg chg="mod">
          <ac:chgData name="Sean McIver" userId="499cbfd1-739c-47a8-8d54-9c7cb3e69d57" providerId="ADAL" clId="{159D25DB-41F8-46AB-BEEE-A3E262429D12}" dt="2023-11-24T20:54:30.957" v="144" actId="255"/>
          <ac:spMkLst>
            <pc:docMk/>
            <pc:sldMk cId="2075127886" sldId="326"/>
            <ac:spMk id="2" creationId="{E3080F9C-3DDD-10E8-0218-210BCDD9CA12}"/>
          </ac:spMkLst>
        </pc:spChg>
      </pc:sldChg>
      <pc:sldChg chg="modNotesTx">
        <pc:chgData name="Sean McIver" userId="499cbfd1-739c-47a8-8d54-9c7cb3e69d57" providerId="ADAL" clId="{159D25DB-41F8-46AB-BEEE-A3E262429D12}" dt="2023-11-24T15:22:55.793" v="137" actId="20577"/>
        <pc:sldMkLst>
          <pc:docMk/>
          <pc:sldMk cId="515367157" sldId="328"/>
        </pc:sldMkLst>
      </pc:sldChg>
      <pc:sldChg chg="modSp mod modNotesTx">
        <pc:chgData name="Sean McIver" userId="499cbfd1-739c-47a8-8d54-9c7cb3e69d57" providerId="ADAL" clId="{159D25DB-41F8-46AB-BEEE-A3E262429D12}" dt="2023-11-24T20:37:10.813" v="143" actId="5793"/>
        <pc:sldMkLst>
          <pc:docMk/>
          <pc:sldMk cId="2959570734" sldId="439"/>
        </pc:sldMkLst>
        <pc:spChg chg="mod">
          <ac:chgData name="Sean McIver" userId="499cbfd1-739c-47a8-8d54-9c7cb3e69d57" providerId="ADAL" clId="{159D25DB-41F8-46AB-BEEE-A3E262429D12}" dt="2023-11-24T15:02:53.272" v="22" actId="12"/>
          <ac:spMkLst>
            <pc:docMk/>
            <pc:sldMk cId="2959570734" sldId="439"/>
            <ac:spMk id="3" creationId="{BE2ECBA3-F663-0CAB-C4F7-0E867854E6AD}"/>
          </ac:spMkLst>
        </pc:spChg>
      </pc:sldChg>
      <pc:sldChg chg="modSp mod modNotesTx">
        <pc:chgData name="Sean McIver" userId="499cbfd1-739c-47a8-8d54-9c7cb3e69d57" providerId="ADAL" clId="{159D25DB-41F8-46AB-BEEE-A3E262429D12}" dt="2023-11-24T20:54:59.656" v="146" actId="12"/>
        <pc:sldMkLst>
          <pc:docMk/>
          <pc:sldMk cId="3898410891" sldId="440"/>
        </pc:sldMkLst>
        <pc:spChg chg="mod">
          <ac:chgData name="Sean McIver" userId="499cbfd1-739c-47a8-8d54-9c7cb3e69d57" providerId="ADAL" clId="{159D25DB-41F8-46AB-BEEE-A3E262429D12}" dt="2023-11-24T20:54:59.656" v="146" actId="12"/>
          <ac:spMkLst>
            <pc:docMk/>
            <pc:sldMk cId="3898410891" sldId="440"/>
            <ac:spMk id="2" creationId="{7D1563AE-E583-6611-8D57-04027757DEC3}"/>
          </ac:spMkLst>
        </pc:spChg>
        <pc:spChg chg="mod">
          <ac:chgData name="Sean McIver" userId="499cbfd1-739c-47a8-8d54-9c7cb3e69d57" providerId="ADAL" clId="{159D25DB-41F8-46AB-BEEE-A3E262429D12}" dt="2023-11-24T15:11:38.637" v="76" actId="108"/>
          <ac:spMkLst>
            <pc:docMk/>
            <pc:sldMk cId="3898410891" sldId="440"/>
            <ac:spMk id="3" creationId="{6CB615D9-5669-15F5-26A4-7591C352A656}"/>
          </ac:spMkLst>
        </pc:spChg>
      </pc:sldChg>
    </pc:docChg>
  </pc:docChgLst>
  <pc:docChgLst>
    <pc:chgData name="Julia Weeks" userId="15e19876-d8cd-4fb8-a178-60d7be33e969" providerId="ADAL" clId="{3A22CBB5-19C9-4EDE-92FC-6FAE7E96A1CB}"/>
    <pc:docChg chg="undo custSel modSld">
      <pc:chgData name="Julia Weeks" userId="15e19876-d8cd-4fb8-a178-60d7be33e969" providerId="ADAL" clId="{3A22CBB5-19C9-4EDE-92FC-6FAE7E96A1CB}" dt="2023-10-25T16:44:14.428" v="20" actId="20577"/>
      <pc:docMkLst>
        <pc:docMk/>
      </pc:docMkLst>
      <pc:sldChg chg="modSp mod modNotesTx">
        <pc:chgData name="Julia Weeks" userId="15e19876-d8cd-4fb8-a178-60d7be33e969" providerId="ADAL" clId="{3A22CBB5-19C9-4EDE-92FC-6FAE7E96A1CB}" dt="2023-10-25T16:44:14.428" v="20" actId="20577"/>
        <pc:sldMkLst>
          <pc:docMk/>
          <pc:sldMk cId="3898410891" sldId="440"/>
        </pc:sldMkLst>
        <pc:spChg chg="mod">
          <ac:chgData name="Julia Weeks" userId="15e19876-d8cd-4fb8-a178-60d7be33e969" providerId="ADAL" clId="{3A22CBB5-19C9-4EDE-92FC-6FAE7E96A1CB}" dt="2023-10-25T16:44:14.428" v="20" actId="20577"/>
          <ac:spMkLst>
            <pc:docMk/>
            <pc:sldMk cId="3898410891" sldId="440"/>
            <ac:spMk id="2" creationId="{7D1563AE-E583-6611-8D57-04027757DEC3}"/>
          </ac:spMkLst>
        </pc:spChg>
      </pc:sldChg>
    </pc:docChg>
  </pc:docChgLst>
  <pc:docChgLst>
    <pc:chgData name="Kim Santiago" userId="4b362663-76cb-47d1-bd79-4bd99be769b1" providerId="ADAL" clId="{E415D4FF-3B58-496E-B274-DA68528FFFFA}"/>
    <pc:docChg chg="undo custSel modSld modMainMaster">
      <pc:chgData name="Kim Santiago" userId="4b362663-76cb-47d1-bd79-4bd99be769b1" providerId="ADAL" clId="{E415D4FF-3B58-496E-B274-DA68528FFFFA}" dt="2024-03-07T15:22:34.946" v="51" actId="14826"/>
      <pc:docMkLst>
        <pc:docMk/>
      </pc:docMkLst>
      <pc:sldChg chg="delSp mod">
        <pc:chgData name="Kim Santiago" userId="4b362663-76cb-47d1-bd79-4bd99be769b1" providerId="ADAL" clId="{E415D4FF-3B58-496E-B274-DA68528FFFFA}" dt="2024-03-07T14:56:24.289" v="49" actId="478"/>
        <pc:sldMkLst>
          <pc:docMk/>
          <pc:sldMk cId="2075127886" sldId="326"/>
        </pc:sldMkLst>
        <pc:spChg chg="del">
          <ac:chgData name="Kim Santiago" userId="4b362663-76cb-47d1-bd79-4bd99be769b1" providerId="ADAL" clId="{E415D4FF-3B58-496E-B274-DA68528FFFFA}" dt="2024-03-07T14:56:24.289" v="49" actId="478"/>
          <ac:spMkLst>
            <pc:docMk/>
            <pc:sldMk cId="2075127886" sldId="326"/>
            <ac:spMk id="5" creationId="{F6291EDD-E85B-FE68-545A-BAA68D7AA014}"/>
          </ac:spMkLst>
        </pc:spChg>
      </pc:sldChg>
      <pc:sldChg chg="delSp mod">
        <pc:chgData name="Kim Santiago" userId="4b362663-76cb-47d1-bd79-4bd99be769b1" providerId="ADAL" clId="{E415D4FF-3B58-496E-B274-DA68528FFFFA}" dt="2024-03-07T14:56:30.651" v="50" actId="478"/>
        <pc:sldMkLst>
          <pc:docMk/>
          <pc:sldMk cId="2959570734" sldId="439"/>
        </pc:sldMkLst>
        <pc:spChg chg="del">
          <ac:chgData name="Kim Santiago" userId="4b362663-76cb-47d1-bd79-4bd99be769b1" providerId="ADAL" clId="{E415D4FF-3B58-496E-B274-DA68528FFFFA}" dt="2024-03-07T14:56:30.651" v="50" actId="478"/>
          <ac:spMkLst>
            <pc:docMk/>
            <pc:sldMk cId="2959570734" sldId="439"/>
            <ac:spMk id="5" creationId="{CCBB01F6-BA69-4863-E920-8D58017703C6}"/>
          </ac:spMkLst>
        </pc:spChg>
      </pc:sldChg>
      <pc:sldMasterChg chg="delSp mod modSldLayout">
        <pc:chgData name="Kim Santiago" userId="4b362663-76cb-47d1-bd79-4bd99be769b1" providerId="ADAL" clId="{E415D4FF-3B58-496E-B274-DA68528FFFFA}" dt="2024-03-07T15:22:34.946" v="51" actId="14826"/>
        <pc:sldMasterMkLst>
          <pc:docMk/>
          <pc:sldMasterMk cId="653636983" sldId="2147483648"/>
        </pc:sldMasterMkLst>
        <pc:spChg chg="del">
          <ac:chgData name="Kim Santiago" userId="4b362663-76cb-47d1-bd79-4bd99be769b1" providerId="ADAL" clId="{E415D4FF-3B58-496E-B274-DA68528FFFFA}" dt="2024-03-07T14:56:10.055" v="47" actId="478"/>
          <ac:spMkLst>
            <pc:docMk/>
            <pc:sldMasterMk cId="653636983" sldId="2147483648"/>
            <ac:spMk id="11" creationId="{00000000-0000-0000-0000-000000000000}"/>
          </ac:spMkLst>
        </pc:spChg>
        <pc:sldLayoutChg chg="delSp mod">
          <pc:chgData name="Kim Santiago" userId="4b362663-76cb-47d1-bd79-4bd99be769b1" providerId="ADAL" clId="{E415D4FF-3B58-496E-B274-DA68528FFFFA}" dt="2024-03-07T14:54:08.511" v="3" actId="478"/>
          <pc:sldLayoutMkLst>
            <pc:docMk/>
            <pc:sldMasterMk cId="653636983" sldId="2147483648"/>
            <pc:sldLayoutMk cId="311397461" sldId="2147483650"/>
          </pc:sldLayoutMkLst>
          <pc:spChg chg="del">
            <ac:chgData name="Kim Santiago" userId="4b362663-76cb-47d1-bd79-4bd99be769b1" providerId="ADAL" clId="{E415D4FF-3B58-496E-B274-DA68528FFFFA}" dt="2024-03-07T14:54:08.511" v="3" actId="478"/>
            <ac:spMkLst>
              <pc:docMk/>
              <pc:sldMasterMk cId="653636983" sldId="2147483648"/>
              <pc:sldLayoutMk cId="311397461" sldId="2147483650"/>
              <ac:spMk id="15" creationId="{DD99A83E-845A-484A-843A-24FDEA183558}"/>
            </ac:spMkLst>
          </pc:spChg>
          <pc:picChg chg="del">
            <ac:chgData name="Kim Santiago" userId="4b362663-76cb-47d1-bd79-4bd99be769b1" providerId="ADAL" clId="{E415D4FF-3B58-496E-B274-DA68528FFFFA}" dt="2024-03-07T14:54:06.109" v="2" actId="478"/>
            <ac:picMkLst>
              <pc:docMk/>
              <pc:sldMasterMk cId="653636983" sldId="2147483648"/>
              <pc:sldLayoutMk cId="311397461" sldId="2147483650"/>
              <ac:picMk id="3" creationId="{818619E4-EB49-D04C-9F79-4BB3758FD4C9}"/>
            </ac:picMkLst>
          </pc:picChg>
        </pc:sldLayoutChg>
        <pc:sldLayoutChg chg="delSp mod">
          <pc:chgData name="Kim Santiago" userId="4b362663-76cb-47d1-bd79-4bd99be769b1" providerId="ADAL" clId="{E415D4FF-3B58-496E-B274-DA68528FFFFA}" dt="2024-03-07T14:54:28.578" v="10" actId="478"/>
          <pc:sldLayoutMkLst>
            <pc:docMk/>
            <pc:sldMasterMk cId="653636983" sldId="2147483648"/>
            <pc:sldLayoutMk cId="151882129" sldId="2147483651"/>
          </pc:sldLayoutMkLst>
          <pc:spChg chg="del">
            <ac:chgData name="Kim Santiago" userId="4b362663-76cb-47d1-bd79-4bd99be769b1" providerId="ADAL" clId="{E415D4FF-3B58-496E-B274-DA68528FFFFA}" dt="2024-03-07T14:54:28.578" v="10" actId="478"/>
            <ac:spMkLst>
              <pc:docMk/>
              <pc:sldMasterMk cId="653636983" sldId="2147483648"/>
              <pc:sldLayoutMk cId="151882129" sldId="2147483651"/>
              <ac:spMk id="4" creationId="{8CDF2BF6-D194-1343-93BA-82E52542D36B}"/>
            </ac:spMkLst>
          </pc:spChg>
          <pc:spChg chg="del">
            <ac:chgData name="Kim Santiago" userId="4b362663-76cb-47d1-bd79-4bd99be769b1" providerId="ADAL" clId="{E415D4FF-3B58-496E-B274-DA68528FFFFA}" dt="2024-03-07T14:54:25.893" v="9" actId="478"/>
            <ac:spMkLst>
              <pc:docMk/>
              <pc:sldMasterMk cId="653636983" sldId="2147483648"/>
              <pc:sldLayoutMk cId="151882129" sldId="2147483651"/>
              <ac:spMk id="7" creationId="{CC62EF53-F675-B345-BC80-8CCA23A8FCD2}"/>
            </ac:spMkLst>
          </pc:spChg>
          <pc:picChg chg="del">
            <ac:chgData name="Kim Santiago" userId="4b362663-76cb-47d1-bd79-4bd99be769b1" providerId="ADAL" clId="{E415D4FF-3B58-496E-B274-DA68528FFFFA}" dt="2024-03-07T14:54:23.585" v="8" actId="478"/>
            <ac:picMkLst>
              <pc:docMk/>
              <pc:sldMasterMk cId="653636983" sldId="2147483648"/>
              <pc:sldLayoutMk cId="151882129" sldId="2147483651"/>
              <ac:picMk id="10" creationId="{EB4236FD-D275-D549-B0E5-35B58EAE678A}"/>
            </ac:picMkLst>
          </pc:picChg>
        </pc:sldLayoutChg>
        <pc:sldLayoutChg chg="delSp mod">
          <pc:chgData name="Kim Santiago" userId="4b362663-76cb-47d1-bd79-4bd99be769b1" providerId="ADAL" clId="{E415D4FF-3B58-496E-B274-DA68528FFFFA}" dt="2024-03-07T14:54:41.027" v="14" actId="478"/>
          <pc:sldLayoutMkLst>
            <pc:docMk/>
            <pc:sldMasterMk cId="653636983" sldId="2147483648"/>
            <pc:sldLayoutMk cId="1891941038" sldId="2147483652"/>
          </pc:sldLayoutMkLst>
          <pc:spChg chg="del">
            <ac:chgData name="Kim Santiago" userId="4b362663-76cb-47d1-bd79-4bd99be769b1" providerId="ADAL" clId="{E415D4FF-3B58-496E-B274-DA68528FFFFA}" dt="2024-03-07T14:54:41.027" v="14" actId="478"/>
            <ac:spMkLst>
              <pc:docMk/>
              <pc:sldMasterMk cId="653636983" sldId="2147483648"/>
              <pc:sldLayoutMk cId="1891941038" sldId="2147483652"/>
              <ac:spMk id="9" creationId="{780EFCB7-513F-8445-B833-1531FD238BAB}"/>
            </ac:spMkLst>
          </pc:spChg>
          <pc:picChg chg="del">
            <ac:chgData name="Kim Santiago" userId="4b362663-76cb-47d1-bd79-4bd99be769b1" providerId="ADAL" clId="{E415D4FF-3B58-496E-B274-DA68528FFFFA}" dt="2024-03-07T14:54:39.379" v="13" actId="478"/>
            <ac:picMkLst>
              <pc:docMk/>
              <pc:sldMasterMk cId="653636983" sldId="2147483648"/>
              <pc:sldLayoutMk cId="1891941038" sldId="2147483652"/>
              <ac:picMk id="2" creationId="{B1FD23DF-9CBC-ECFB-4398-94E2AC0F175E}"/>
            </ac:picMkLst>
          </pc:picChg>
        </pc:sldLayoutChg>
        <pc:sldLayoutChg chg="delSp mod">
          <pc:chgData name="Kim Santiago" userId="4b362663-76cb-47d1-bd79-4bd99be769b1" providerId="ADAL" clId="{E415D4FF-3B58-496E-B274-DA68528FFFFA}" dt="2024-03-07T14:54:53.438" v="19" actId="478"/>
          <pc:sldLayoutMkLst>
            <pc:docMk/>
            <pc:sldMasterMk cId="653636983" sldId="2147483648"/>
            <pc:sldLayoutMk cId="1460617192" sldId="2147483653"/>
          </pc:sldLayoutMkLst>
          <pc:spChg chg="del">
            <ac:chgData name="Kim Santiago" userId="4b362663-76cb-47d1-bd79-4bd99be769b1" providerId="ADAL" clId="{E415D4FF-3B58-496E-B274-DA68528FFFFA}" dt="2024-03-07T14:54:53.438" v="19" actId="478"/>
            <ac:spMkLst>
              <pc:docMk/>
              <pc:sldMasterMk cId="653636983" sldId="2147483648"/>
              <pc:sldLayoutMk cId="1460617192" sldId="2147483653"/>
              <ac:spMk id="11" creationId="{4F15D596-468E-7240-AEF9-BE74880DA9D6}"/>
            </ac:spMkLst>
          </pc:spChg>
          <pc:picChg chg="del">
            <ac:chgData name="Kim Santiago" userId="4b362663-76cb-47d1-bd79-4bd99be769b1" providerId="ADAL" clId="{E415D4FF-3B58-496E-B274-DA68528FFFFA}" dt="2024-03-07T14:54:52.464" v="18" actId="478"/>
            <ac:picMkLst>
              <pc:docMk/>
              <pc:sldMasterMk cId="653636983" sldId="2147483648"/>
              <pc:sldLayoutMk cId="1460617192" sldId="2147483653"/>
              <ac:picMk id="2" creationId="{ECFEA977-81CF-FB3A-CE85-265885DEB17C}"/>
            </ac:picMkLst>
          </pc:picChg>
        </pc:sldLayoutChg>
        <pc:sldLayoutChg chg="delSp mod">
          <pc:chgData name="Kim Santiago" userId="4b362663-76cb-47d1-bd79-4bd99be769b1" providerId="ADAL" clId="{E415D4FF-3B58-496E-B274-DA68528FFFFA}" dt="2024-03-07T14:55:05.612" v="22" actId="478"/>
          <pc:sldLayoutMkLst>
            <pc:docMk/>
            <pc:sldMasterMk cId="653636983" sldId="2147483648"/>
            <pc:sldLayoutMk cId="3199421114" sldId="2147483654"/>
          </pc:sldLayoutMkLst>
          <pc:spChg chg="del">
            <ac:chgData name="Kim Santiago" userId="4b362663-76cb-47d1-bd79-4bd99be769b1" providerId="ADAL" clId="{E415D4FF-3B58-496E-B274-DA68528FFFFA}" dt="2024-03-07T14:55:05.612" v="22" actId="478"/>
            <ac:spMkLst>
              <pc:docMk/>
              <pc:sldMasterMk cId="653636983" sldId="2147483648"/>
              <pc:sldLayoutMk cId="3199421114" sldId="2147483654"/>
              <ac:spMk id="9" creationId="{7E97B94E-42E6-4544-9EC8-17245821AA52}"/>
            </ac:spMkLst>
          </pc:spChg>
          <pc:picChg chg="del">
            <ac:chgData name="Kim Santiago" userId="4b362663-76cb-47d1-bd79-4bd99be769b1" providerId="ADAL" clId="{E415D4FF-3B58-496E-B274-DA68528FFFFA}" dt="2024-03-07T14:55:04.151" v="21" actId="478"/>
            <ac:picMkLst>
              <pc:docMk/>
              <pc:sldMasterMk cId="653636983" sldId="2147483648"/>
              <pc:sldLayoutMk cId="3199421114" sldId="2147483654"/>
              <ac:picMk id="2" creationId="{36D8A121-5B86-F087-9EB8-66D5F32CB15E}"/>
            </ac:picMkLst>
          </pc:picChg>
        </pc:sldLayoutChg>
        <pc:sldLayoutChg chg="addSp delSp mod">
          <pc:chgData name="Kim Santiago" userId="4b362663-76cb-47d1-bd79-4bd99be769b1" providerId="ADAL" clId="{E415D4FF-3B58-496E-B274-DA68528FFFFA}" dt="2024-03-07T14:55:54.081" v="42" actId="478"/>
          <pc:sldLayoutMkLst>
            <pc:docMk/>
            <pc:sldMasterMk cId="653636983" sldId="2147483648"/>
            <pc:sldLayoutMk cId="3367621098" sldId="2147483657"/>
          </pc:sldLayoutMkLst>
          <pc:spChg chg="del">
            <ac:chgData name="Kim Santiago" userId="4b362663-76cb-47d1-bd79-4bd99be769b1" providerId="ADAL" clId="{E415D4FF-3B58-496E-B274-DA68528FFFFA}" dt="2024-03-07T14:55:54.081" v="42" actId="478"/>
            <ac:spMkLst>
              <pc:docMk/>
              <pc:sldMasterMk cId="653636983" sldId="2147483648"/>
              <pc:sldLayoutMk cId="3367621098" sldId="2147483657"/>
              <ac:spMk id="10" creationId="{614777EF-720C-A944-907E-CE1C292CBCD5}"/>
            </ac:spMkLst>
          </pc:spChg>
          <pc:spChg chg="add del">
            <ac:chgData name="Kim Santiago" userId="4b362663-76cb-47d1-bd79-4bd99be769b1" providerId="ADAL" clId="{E415D4FF-3B58-496E-B274-DA68528FFFFA}" dt="2024-03-07T14:55:46.364" v="41" actId="478"/>
            <ac:spMkLst>
              <pc:docMk/>
              <pc:sldMasterMk cId="653636983" sldId="2147483648"/>
              <pc:sldLayoutMk cId="3367621098" sldId="2147483657"/>
              <ac:spMk id="11" creationId="{00000000-0000-0000-0000-000000000000}"/>
            </ac:spMkLst>
          </pc:spChg>
          <pc:picChg chg="del">
            <ac:chgData name="Kim Santiago" userId="4b362663-76cb-47d1-bd79-4bd99be769b1" providerId="ADAL" clId="{E415D4FF-3B58-496E-B274-DA68528FFFFA}" dt="2024-03-07T14:55:43.663" v="39" actId="478"/>
            <ac:picMkLst>
              <pc:docMk/>
              <pc:sldMasterMk cId="653636983" sldId="2147483648"/>
              <pc:sldLayoutMk cId="3367621098" sldId="2147483657"/>
              <ac:picMk id="2" creationId="{46836B31-BA18-E101-EC90-A00E896826F5}"/>
            </ac:picMkLst>
          </pc:picChg>
        </pc:sldLayoutChg>
        <pc:sldLayoutChg chg="delSp mod">
          <pc:chgData name="Kim Santiago" userId="4b362663-76cb-47d1-bd79-4bd99be769b1" providerId="ADAL" clId="{E415D4FF-3B58-496E-B274-DA68528FFFFA}" dt="2024-03-07T14:55:24.604" v="30" actId="478"/>
          <pc:sldLayoutMkLst>
            <pc:docMk/>
            <pc:sldMasterMk cId="653636983" sldId="2147483648"/>
            <pc:sldLayoutMk cId="3441524712" sldId="2147483658"/>
          </pc:sldLayoutMkLst>
          <pc:spChg chg="del">
            <ac:chgData name="Kim Santiago" userId="4b362663-76cb-47d1-bd79-4bd99be769b1" providerId="ADAL" clId="{E415D4FF-3B58-496E-B274-DA68528FFFFA}" dt="2024-03-07T14:55:24.604" v="30" actId="478"/>
            <ac:spMkLst>
              <pc:docMk/>
              <pc:sldMasterMk cId="653636983" sldId="2147483648"/>
              <pc:sldLayoutMk cId="3441524712" sldId="2147483658"/>
              <ac:spMk id="9" creationId="{B997A94B-DC6C-EB4F-A0EF-FAB78028964D}"/>
            </ac:spMkLst>
          </pc:spChg>
          <pc:picChg chg="del">
            <ac:chgData name="Kim Santiago" userId="4b362663-76cb-47d1-bd79-4bd99be769b1" providerId="ADAL" clId="{E415D4FF-3B58-496E-B274-DA68528FFFFA}" dt="2024-03-07T14:55:22.847" v="29" actId="478"/>
            <ac:picMkLst>
              <pc:docMk/>
              <pc:sldMasterMk cId="653636983" sldId="2147483648"/>
              <pc:sldLayoutMk cId="3441524712" sldId="2147483658"/>
              <ac:picMk id="2" creationId="{AF559A40-2456-2C02-9854-80CA9C8A265A}"/>
            </ac:picMkLst>
          </pc:picChg>
        </pc:sldLayoutChg>
        <pc:sldLayoutChg chg="delSp mod">
          <pc:chgData name="Kim Santiago" userId="4b362663-76cb-47d1-bd79-4bd99be769b1" providerId="ADAL" clId="{E415D4FF-3B58-496E-B274-DA68528FFFFA}" dt="2024-03-07T14:55:15.330" v="26" actId="478"/>
          <pc:sldLayoutMkLst>
            <pc:docMk/>
            <pc:sldMasterMk cId="653636983" sldId="2147483648"/>
            <pc:sldLayoutMk cId="3177896320" sldId="2147483659"/>
          </pc:sldLayoutMkLst>
          <pc:spChg chg="del">
            <ac:chgData name="Kim Santiago" userId="4b362663-76cb-47d1-bd79-4bd99be769b1" providerId="ADAL" clId="{E415D4FF-3B58-496E-B274-DA68528FFFFA}" dt="2024-03-07T14:55:15.330" v="26" actId="478"/>
            <ac:spMkLst>
              <pc:docMk/>
              <pc:sldMasterMk cId="653636983" sldId="2147483648"/>
              <pc:sldLayoutMk cId="3177896320" sldId="2147483659"/>
              <ac:spMk id="8" creationId="{7C9FD575-3B71-D545-976A-C7A029B05238}"/>
            </ac:spMkLst>
          </pc:spChg>
          <pc:picChg chg="del">
            <ac:chgData name="Kim Santiago" userId="4b362663-76cb-47d1-bd79-4bd99be769b1" providerId="ADAL" clId="{E415D4FF-3B58-496E-B274-DA68528FFFFA}" dt="2024-03-07T14:55:14.318" v="25" actId="478"/>
            <ac:picMkLst>
              <pc:docMk/>
              <pc:sldMasterMk cId="653636983" sldId="2147483648"/>
              <pc:sldLayoutMk cId="3177896320" sldId="2147483659"/>
              <ac:picMk id="2" creationId="{7EF5C9B0-F3D9-CB55-5645-4C737AFB93DC}"/>
            </ac:picMkLst>
          </pc:picChg>
        </pc:sldLayoutChg>
        <pc:sldLayoutChg chg="delSp mod">
          <pc:chgData name="Kim Santiago" userId="4b362663-76cb-47d1-bd79-4bd99be769b1" providerId="ADAL" clId="{E415D4FF-3B58-496E-B274-DA68528FFFFA}" dt="2024-03-07T14:56:03.507" v="46" actId="478"/>
          <pc:sldLayoutMkLst>
            <pc:docMk/>
            <pc:sldMasterMk cId="653636983" sldId="2147483648"/>
            <pc:sldLayoutMk cId="2789156278" sldId="2147483660"/>
          </pc:sldLayoutMkLst>
          <pc:spChg chg="del">
            <ac:chgData name="Kim Santiago" userId="4b362663-76cb-47d1-bd79-4bd99be769b1" providerId="ADAL" clId="{E415D4FF-3B58-496E-B274-DA68528FFFFA}" dt="2024-03-07T14:56:03.507" v="46" actId="478"/>
            <ac:spMkLst>
              <pc:docMk/>
              <pc:sldMasterMk cId="653636983" sldId="2147483648"/>
              <pc:sldLayoutMk cId="2789156278" sldId="2147483660"/>
              <ac:spMk id="7" creationId="{E1E1D0CB-6F0F-9847-9A71-AE64C40341EF}"/>
            </ac:spMkLst>
          </pc:spChg>
          <pc:picChg chg="del">
            <ac:chgData name="Kim Santiago" userId="4b362663-76cb-47d1-bd79-4bd99be769b1" providerId="ADAL" clId="{E415D4FF-3B58-496E-B274-DA68528FFFFA}" dt="2024-03-07T14:56:01.951" v="45" actId="478"/>
            <ac:picMkLst>
              <pc:docMk/>
              <pc:sldMasterMk cId="653636983" sldId="2147483648"/>
              <pc:sldLayoutMk cId="2789156278" sldId="2147483660"/>
              <ac:picMk id="2" creationId="{5E7FC19C-C715-C890-CF6C-17AEF53F956D}"/>
            </ac:picMkLst>
          </pc:picChg>
        </pc:sldLayoutChg>
        <pc:sldLayoutChg chg="delSp mod">
          <pc:chgData name="Kim Santiago" userId="4b362663-76cb-47d1-bd79-4bd99be769b1" providerId="ADAL" clId="{E415D4FF-3B58-496E-B274-DA68528FFFFA}" dt="2024-03-07T14:55:58.430" v="44" actId="478"/>
          <pc:sldLayoutMkLst>
            <pc:docMk/>
            <pc:sldMasterMk cId="653636983" sldId="2147483648"/>
            <pc:sldLayoutMk cId="4101529248" sldId="2147483662"/>
          </pc:sldLayoutMkLst>
          <pc:spChg chg="del">
            <ac:chgData name="Kim Santiago" userId="4b362663-76cb-47d1-bd79-4bd99be769b1" providerId="ADAL" clId="{E415D4FF-3B58-496E-B274-DA68528FFFFA}" dt="2024-03-07T14:55:58.430" v="44" actId="478"/>
            <ac:spMkLst>
              <pc:docMk/>
              <pc:sldMasterMk cId="653636983" sldId="2147483648"/>
              <pc:sldLayoutMk cId="4101529248" sldId="2147483662"/>
              <ac:spMk id="8" creationId="{95B45AF5-26D0-3042-B0AB-CA5EF015C532}"/>
            </ac:spMkLst>
          </pc:spChg>
          <pc:picChg chg="del">
            <ac:chgData name="Kim Santiago" userId="4b362663-76cb-47d1-bd79-4bd99be769b1" providerId="ADAL" clId="{E415D4FF-3B58-496E-B274-DA68528FFFFA}" dt="2024-03-07T14:55:56.719" v="43" actId="478"/>
            <ac:picMkLst>
              <pc:docMk/>
              <pc:sldMasterMk cId="653636983" sldId="2147483648"/>
              <pc:sldLayoutMk cId="4101529248" sldId="2147483662"/>
              <ac:picMk id="2" creationId="{434B2154-F69D-76BE-2AC9-76C4446598CB}"/>
            </ac:picMkLst>
          </pc:picChg>
        </pc:sldLayoutChg>
        <pc:sldLayoutChg chg="delSp mod">
          <pc:chgData name="Kim Santiago" userId="4b362663-76cb-47d1-bd79-4bd99be769b1" providerId="ADAL" clId="{E415D4FF-3B58-496E-B274-DA68528FFFFA}" dt="2024-03-07T14:56:14.170" v="48" actId="478"/>
          <pc:sldLayoutMkLst>
            <pc:docMk/>
            <pc:sldMasterMk cId="653636983" sldId="2147483648"/>
            <pc:sldLayoutMk cId="949440183" sldId="2147483665"/>
          </pc:sldLayoutMkLst>
          <pc:picChg chg="del">
            <ac:chgData name="Kim Santiago" userId="4b362663-76cb-47d1-bd79-4bd99be769b1" providerId="ADAL" clId="{E415D4FF-3B58-496E-B274-DA68528FFFFA}" dt="2024-03-07T14:56:14.170" v="48" actId="478"/>
            <ac:picMkLst>
              <pc:docMk/>
              <pc:sldMasterMk cId="653636983" sldId="2147483648"/>
              <pc:sldLayoutMk cId="949440183" sldId="2147483665"/>
              <ac:picMk id="5" creationId="{C8007AB3-9044-9E49-80A1-0B6479D03B88}"/>
            </ac:picMkLst>
          </pc:picChg>
        </pc:sldLayoutChg>
        <pc:sldLayoutChg chg="delSp mod">
          <pc:chgData name="Kim Santiago" userId="4b362663-76cb-47d1-bd79-4bd99be769b1" providerId="ADAL" clId="{E415D4FF-3B58-496E-B274-DA68528FFFFA}" dt="2024-03-07T14:54:50.204" v="17" actId="478"/>
          <pc:sldLayoutMkLst>
            <pc:docMk/>
            <pc:sldMasterMk cId="653636983" sldId="2147483648"/>
            <pc:sldLayoutMk cId="1772071352" sldId="2147483668"/>
          </pc:sldLayoutMkLst>
          <pc:spChg chg="del">
            <ac:chgData name="Kim Santiago" userId="4b362663-76cb-47d1-bd79-4bd99be769b1" providerId="ADAL" clId="{E415D4FF-3B58-496E-B274-DA68528FFFFA}" dt="2024-03-07T14:54:50.204" v="17" actId="478"/>
            <ac:spMkLst>
              <pc:docMk/>
              <pc:sldMasterMk cId="653636983" sldId="2147483648"/>
              <pc:sldLayoutMk cId="1772071352" sldId="2147483668"/>
              <ac:spMk id="5" creationId="{C12B9480-82B7-FDFB-D35E-3EA5FFDB232E}"/>
            </ac:spMkLst>
          </pc:spChg>
        </pc:sldLayoutChg>
        <pc:sldLayoutChg chg="delSp mod">
          <pc:chgData name="Kim Santiago" userId="4b362663-76cb-47d1-bd79-4bd99be769b1" providerId="ADAL" clId="{E415D4FF-3B58-496E-B274-DA68528FFFFA}" dt="2024-03-07T14:55:01.416" v="20" actId="478"/>
          <pc:sldLayoutMkLst>
            <pc:docMk/>
            <pc:sldMasterMk cId="653636983" sldId="2147483648"/>
            <pc:sldLayoutMk cId="3032822026" sldId="2147483669"/>
          </pc:sldLayoutMkLst>
          <pc:spChg chg="del">
            <ac:chgData name="Kim Santiago" userId="4b362663-76cb-47d1-bd79-4bd99be769b1" providerId="ADAL" clId="{E415D4FF-3B58-496E-B274-DA68528FFFFA}" dt="2024-03-07T14:55:01.416" v="20" actId="478"/>
            <ac:spMkLst>
              <pc:docMk/>
              <pc:sldMasterMk cId="653636983" sldId="2147483648"/>
              <pc:sldLayoutMk cId="3032822026" sldId="2147483669"/>
              <ac:spMk id="2" creationId="{0276AAAD-A59B-4BC1-1EAB-E00D9B367DAD}"/>
            </ac:spMkLst>
          </pc:spChg>
        </pc:sldLayoutChg>
        <pc:sldLayoutChg chg="delSp mod">
          <pc:chgData name="Kim Santiago" userId="4b362663-76cb-47d1-bd79-4bd99be769b1" providerId="ADAL" clId="{E415D4FF-3B58-496E-B274-DA68528FFFFA}" dt="2024-03-07T14:54:36.851" v="12" actId="478"/>
          <pc:sldLayoutMkLst>
            <pc:docMk/>
            <pc:sldMasterMk cId="653636983" sldId="2147483648"/>
            <pc:sldLayoutMk cId="4033641154" sldId="2147483670"/>
          </pc:sldLayoutMkLst>
          <pc:spChg chg="del">
            <ac:chgData name="Kim Santiago" userId="4b362663-76cb-47d1-bd79-4bd99be769b1" providerId="ADAL" clId="{E415D4FF-3B58-496E-B274-DA68528FFFFA}" dt="2024-03-07T14:54:36.851" v="12" actId="478"/>
            <ac:spMkLst>
              <pc:docMk/>
              <pc:sldMasterMk cId="653636983" sldId="2147483648"/>
              <pc:sldLayoutMk cId="4033641154" sldId="2147483670"/>
              <ac:spMk id="5" creationId="{4815E7B1-3D78-7A9B-EB2F-AC8496B02198}"/>
            </ac:spMkLst>
          </pc:spChg>
          <pc:picChg chg="del">
            <ac:chgData name="Kim Santiago" userId="4b362663-76cb-47d1-bd79-4bd99be769b1" providerId="ADAL" clId="{E415D4FF-3B58-496E-B274-DA68528FFFFA}" dt="2024-03-07T14:54:31.088" v="11" actId="478"/>
            <ac:picMkLst>
              <pc:docMk/>
              <pc:sldMasterMk cId="653636983" sldId="2147483648"/>
              <pc:sldLayoutMk cId="4033641154" sldId="2147483670"/>
              <ac:picMk id="4" creationId="{AFC1D0B5-CF75-ED1C-F1AE-456C4970E7BE}"/>
            </ac:picMkLst>
          </pc:picChg>
        </pc:sldLayoutChg>
        <pc:sldLayoutChg chg="delSp mod">
          <pc:chgData name="Kim Santiago" userId="4b362663-76cb-47d1-bd79-4bd99be769b1" providerId="ADAL" clId="{E415D4FF-3B58-496E-B274-DA68528FFFFA}" dt="2024-03-07T14:54:00.157" v="1" actId="478"/>
          <pc:sldLayoutMkLst>
            <pc:docMk/>
            <pc:sldMasterMk cId="653636983" sldId="2147483648"/>
            <pc:sldLayoutMk cId="3109640269" sldId="2147483671"/>
          </pc:sldLayoutMkLst>
          <pc:spChg chg="del">
            <ac:chgData name="Kim Santiago" userId="4b362663-76cb-47d1-bd79-4bd99be769b1" providerId="ADAL" clId="{E415D4FF-3B58-496E-B274-DA68528FFFFA}" dt="2024-03-07T14:54:00.157" v="1" actId="478"/>
            <ac:spMkLst>
              <pc:docMk/>
              <pc:sldMasterMk cId="653636983" sldId="2147483648"/>
              <pc:sldLayoutMk cId="3109640269" sldId="2147483671"/>
              <ac:spMk id="4" creationId="{316D9934-5388-BACA-F4F1-89425BB98A2B}"/>
            </ac:spMkLst>
          </pc:spChg>
          <pc:picChg chg="del">
            <ac:chgData name="Kim Santiago" userId="4b362663-76cb-47d1-bd79-4bd99be769b1" providerId="ADAL" clId="{E415D4FF-3B58-496E-B274-DA68528FFFFA}" dt="2024-03-07T14:53:59.340" v="0" actId="478"/>
            <ac:picMkLst>
              <pc:docMk/>
              <pc:sldMasterMk cId="653636983" sldId="2147483648"/>
              <pc:sldLayoutMk cId="3109640269" sldId="2147483671"/>
              <ac:picMk id="7" creationId="{4877AD55-8AE7-B04C-A183-19CD2864A015}"/>
            </ac:picMkLst>
          </pc:picChg>
        </pc:sldLayoutChg>
        <pc:sldLayoutChg chg="delSp mod">
          <pc:chgData name="Kim Santiago" userId="4b362663-76cb-47d1-bd79-4bd99be769b1" providerId="ADAL" clId="{E415D4FF-3B58-496E-B274-DA68528FFFFA}" dt="2024-03-07T14:54:21.167" v="7" actId="478"/>
          <pc:sldLayoutMkLst>
            <pc:docMk/>
            <pc:sldMasterMk cId="653636983" sldId="2147483648"/>
            <pc:sldLayoutMk cId="2408019393" sldId="2147483672"/>
          </pc:sldLayoutMkLst>
          <pc:spChg chg="del">
            <ac:chgData name="Kim Santiago" userId="4b362663-76cb-47d1-bd79-4bd99be769b1" providerId="ADAL" clId="{E415D4FF-3B58-496E-B274-DA68528FFFFA}" dt="2024-03-07T14:54:21.167" v="7" actId="478"/>
            <ac:spMkLst>
              <pc:docMk/>
              <pc:sldMasterMk cId="653636983" sldId="2147483648"/>
              <pc:sldLayoutMk cId="2408019393" sldId="2147483672"/>
              <ac:spMk id="15" creationId="{DD99A83E-845A-484A-843A-24FDEA183558}"/>
            </ac:spMkLst>
          </pc:spChg>
          <pc:picChg chg="del">
            <ac:chgData name="Kim Santiago" userId="4b362663-76cb-47d1-bd79-4bd99be769b1" providerId="ADAL" clId="{E415D4FF-3B58-496E-B274-DA68528FFFFA}" dt="2024-03-07T14:54:19.912" v="6" actId="478"/>
            <ac:picMkLst>
              <pc:docMk/>
              <pc:sldMasterMk cId="653636983" sldId="2147483648"/>
              <pc:sldLayoutMk cId="2408019393" sldId="2147483672"/>
              <ac:picMk id="3" creationId="{818619E4-EB49-D04C-9F79-4BB3758FD4C9}"/>
            </ac:picMkLst>
          </pc:picChg>
        </pc:sldLayoutChg>
        <pc:sldLayoutChg chg="delSp mod">
          <pc:chgData name="Kim Santiago" userId="4b362663-76cb-47d1-bd79-4bd99be769b1" providerId="ADAL" clId="{E415D4FF-3B58-496E-B274-DA68528FFFFA}" dt="2024-03-07T14:55:19.156" v="28" actId="478"/>
          <pc:sldLayoutMkLst>
            <pc:docMk/>
            <pc:sldMasterMk cId="653636983" sldId="2147483648"/>
            <pc:sldLayoutMk cId="4237111822" sldId="2147483674"/>
          </pc:sldLayoutMkLst>
          <pc:spChg chg="del">
            <ac:chgData name="Kim Santiago" userId="4b362663-76cb-47d1-bd79-4bd99be769b1" providerId="ADAL" clId="{E415D4FF-3B58-496E-B274-DA68528FFFFA}" dt="2024-03-07T14:55:19.156" v="28" actId="478"/>
            <ac:spMkLst>
              <pc:docMk/>
              <pc:sldMasterMk cId="653636983" sldId="2147483648"/>
              <pc:sldLayoutMk cId="4237111822" sldId="2147483674"/>
              <ac:spMk id="8" creationId="{7C9FD575-3B71-D545-976A-C7A029B05238}"/>
            </ac:spMkLst>
          </pc:spChg>
          <pc:picChg chg="del">
            <ac:chgData name="Kim Santiago" userId="4b362663-76cb-47d1-bd79-4bd99be769b1" providerId="ADAL" clId="{E415D4FF-3B58-496E-B274-DA68528FFFFA}" dt="2024-03-07T14:55:17.765" v="27" actId="478"/>
            <ac:picMkLst>
              <pc:docMk/>
              <pc:sldMasterMk cId="653636983" sldId="2147483648"/>
              <pc:sldLayoutMk cId="4237111822" sldId="2147483674"/>
              <ac:picMk id="2" creationId="{571B637F-E203-E02F-EFDD-6B3F9EA86DF0}"/>
            </ac:picMkLst>
          </pc:picChg>
        </pc:sldLayoutChg>
        <pc:sldLayoutChg chg="delSp mod">
          <pc:chgData name="Kim Santiago" userId="4b362663-76cb-47d1-bd79-4bd99be769b1" providerId="ADAL" clId="{E415D4FF-3B58-496E-B274-DA68528FFFFA}" dt="2024-03-07T14:55:37.913" v="36" actId="478"/>
          <pc:sldLayoutMkLst>
            <pc:docMk/>
            <pc:sldMasterMk cId="653636983" sldId="2147483648"/>
            <pc:sldLayoutMk cId="440131325" sldId="2147483675"/>
          </pc:sldLayoutMkLst>
          <pc:spChg chg="del">
            <ac:chgData name="Kim Santiago" userId="4b362663-76cb-47d1-bd79-4bd99be769b1" providerId="ADAL" clId="{E415D4FF-3B58-496E-B274-DA68528FFFFA}" dt="2024-03-07T14:55:37.913" v="36" actId="478"/>
            <ac:spMkLst>
              <pc:docMk/>
              <pc:sldMasterMk cId="653636983" sldId="2147483648"/>
              <pc:sldLayoutMk cId="440131325" sldId="2147483675"/>
              <ac:spMk id="9" creationId="{B997A94B-DC6C-EB4F-A0EF-FAB78028964D}"/>
            </ac:spMkLst>
          </pc:spChg>
          <pc:picChg chg="del">
            <ac:chgData name="Kim Santiago" userId="4b362663-76cb-47d1-bd79-4bd99be769b1" providerId="ADAL" clId="{E415D4FF-3B58-496E-B274-DA68528FFFFA}" dt="2024-03-07T14:55:36.736" v="35" actId="478"/>
            <ac:picMkLst>
              <pc:docMk/>
              <pc:sldMasterMk cId="653636983" sldId="2147483648"/>
              <pc:sldLayoutMk cId="440131325" sldId="2147483675"/>
              <ac:picMk id="2" creationId="{8541114B-76C3-8E05-A96E-44AB0602E91B}"/>
            </ac:picMkLst>
          </pc:picChg>
        </pc:sldLayoutChg>
        <pc:sldLayoutChg chg="delSp mod">
          <pc:chgData name="Kim Santiago" userId="4b362663-76cb-47d1-bd79-4bd99be769b1" providerId="ADAL" clId="{E415D4FF-3B58-496E-B274-DA68528FFFFA}" dt="2024-03-07T14:55:34.021" v="34" actId="478"/>
          <pc:sldLayoutMkLst>
            <pc:docMk/>
            <pc:sldMasterMk cId="653636983" sldId="2147483648"/>
            <pc:sldLayoutMk cId="245945392" sldId="2147483676"/>
          </pc:sldLayoutMkLst>
          <pc:spChg chg="del">
            <ac:chgData name="Kim Santiago" userId="4b362663-76cb-47d1-bd79-4bd99be769b1" providerId="ADAL" clId="{E415D4FF-3B58-496E-B274-DA68528FFFFA}" dt="2024-03-07T14:55:34.021" v="34" actId="478"/>
            <ac:spMkLst>
              <pc:docMk/>
              <pc:sldMasterMk cId="653636983" sldId="2147483648"/>
              <pc:sldLayoutMk cId="245945392" sldId="2147483676"/>
              <ac:spMk id="9" creationId="{B997A94B-DC6C-EB4F-A0EF-FAB78028964D}"/>
            </ac:spMkLst>
          </pc:spChg>
          <pc:picChg chg="del">
            <ac:chgData name="Kim Santiago" userId="4b362663-76cb-47d1-bd79-4bd99be769b1" providerId="ADAL" clId="{E415D4FF-3B58-496E-B274-DA68528FFFFA}" dt="2024-03-07T14:55:32.779" v="33" actId="478"/>
            <ac:picMkLst>
              <pc:docMk/>
              <pc:sldMasterMk cId="653636983" sldId="2147483648"/>
              <pc:sldLayoutMk cId="245945392" sldId="2147483676"/>
              <ac:picMk id="2" creationId="{936DF48D-40F4-A761-32EC-4F6B679C426F}"/>
            </ac:picMkLst>
          </pc:picChg>
        </pc:sldLayoutChg>
        <pc:sldLayoutChg chg="delSp modSp mod">
          <pc:chgData name="Kim Santiago" userId="4b362663-76cb-47d1-bd79-4bd99be769b1" providerId="ADAL" clId="{E415D4FF-3B58-496E-B274-DA68528FFFFA}" dt="2024-03-07T15:22:34.946" v="51" actId="14826"/>
          <pc:sldLayoutMkLst>
            <pc:docMk/>
            <pc:sldMasterMk cId="653636983" sldId="2147483648"/>
            <pc:sldLayoutMk cId="581152708" sldId="2147483677"/>
          </pc:sldLayoutMkLst>
          <pc:spChg chg="del">
            <ac:chgData name="Kim Santiago" userId="4b362663-76cb-47d1-bd79-4bd99be769b1" providerId="ADAL" clId="{E415D4FF-3B58-496E-B274-DA68528FFFFA}" dt="2024-03-07T14:55:29.045" v="32" actId="478"/>
            <ac:spMkLst>
              <pc:docMk/>
              <pc:sldMasterMk cId="653636983" sldId="2147483648"/>
              <pc:sldLayoutMk cId="581152708" sldId="2147483677"/>
              <ac:spMk id="9" creationId="{B997A94B-DC6C-EB4F-A0EF-FAB78028964D}"/>
            </ac:spMkLst>
          </pc:spChg>
          <pc:picChg chg="mod">
            <ac:chgData name="Kim Santiago" userId="4b362663-76cb-47d1-bd79-4bd99be769b1" providerId="ADAL" clId="{E415D4FF-3B58-496E-B274-DA68528FFFFA}" dt="2024-03-07T15:22:34.946" v="51" actId="14826"/>
            <ac:picMkLst>
              <pc:docMk/>
              <pc:sldMasterMk cId="653636983" sldId="2147483648"/>
              <pc:sldLayoutMk cId="581152708" sldId="2147483677"/>
              <ac:picMk id="2" creationId="{46BF0C62-E604-56B9-23EB-516851C23389}"/>
            </ac:picMkLst>
          </pc:picChg>
          <pc:picChg chg="del">
            <ac:chgData name="Kim Santiago" userId="4b362663-76cb-47d1-bd79-4bd99be769b1" providerId="ADAL" clId="{E415D4FF-3B58-496E-B274-DA68528FFFFA}" dt="2024-03-07T14:55:27.414" v="31" actId="478"/>
            <ac:picMkLst>
              <pc:docMk/>
              <pc:sldMasterMk cId="653636983" sldId="2147483648"/>
              <pc:sldLayoutMk cId="581152708" sldId="2147483677"/>
              <ac:picMk id="3" creationId="{F8A0EE33-8C23-7F3B-5B82-1C985409D10A}"/>
            </ac:picMkLst>
          </pc:picChg>
        </pc:sldLayoutChg>
        <pc:sldLayoutChg chg="delSp mod">
          <pc:chgData name="Kim Santiago" userId="4b362663-76cb-47d1-bd79-4bd99be769b1" providerId="ADAL" clId="{E415D4FF-3B58-496E-B274-DA68528FFFFA}" dt="2024-03-07T14:54:47.031" v="16" actId="478"/>
          <pc:sldLayoutMkLst>
            <pc:docMk/>
            <pc:sldMasterMk cId="653636983" sldId="2147483648"/>
            <pc:sldLayoutMk cId="904999103" sldId="2147483678"/>
          </pc:sldLayoutMkLst>
          <pc:spChg chg="del">
            <ac:chgData name="Kim Santiago" userId="4b362663-76cb-47d1-bd79-4bd99be769b1" providerId="ADAL" clId="{E415D4FF-3B58-496E-B274-DA68528FFFFA}" dt="2024-03-07T14:54:47.031" v="16" actId="478"/>
            <ac:spMkLst>
              <pc:docMk/>
              <pc:sldMasterMk cId="653636983" sldId="2147483648"/>
              <pc:sldLayoutMk cId="904999103" sldId="2147483678"/>
              <ac:spMk id="4" creationId="{0B5E5642-B5F3-69E5-162E-3B4E1F74A955}"/>
            </ac:spMkLst>
          </pc:spChg>
          <pc:picChg chg="del">
            <ac:chgData name="Kim Santiago" userId="4b362663-76cb-47d1-bd79-4bd99be769b1" providerId="ADAL" clId="{E415D4FF-3B58-496E-B274-DA68528FFFFA}" dt="2024-03-07T14:54:45.083" v="15" actId="478"/>
            <ac:picMkLst>
              <pc:docMk/>
              <pc:sldMasterMk cId="653636983" sldId="2147483648"/>
              <pc:sldLayoutMk cId="904999103" sldId="2147483678"/>
              <ac:picMk id="2" creationId="{812F22B5-0069-6151-A4FB-378DFDD6AF67}"/>
            </ac:picMkLst>
          </pc:picChg>
        </pc:sldLayoutChg>
        <pc:sldLayoutChg chg="delSp mod">
          <pc:chgData name="Kim Santiago" userId="4b362663-76cb-47d1-bd79-4bd99be769b1" providerId="ADAL" clId="{E415D4FF-3B58-496E-B274-DA68528FFFFA}" dt="2024-03-07T14:54:14.792" v="5" actId="478"/>
          <pc:sldLayoutMkLst>
            <pc:docMk/>
            <pc:sldMasterMk cId="653636983" sldId="2147483648"/>
            <pc:sldLayoutMk cId="3488523960" sldId="2147483679"/>
          </pc:sldLayoutMkLst>
          <pc:spChg chg="del">
            <ac:chgData name="Kim Santiago" userId="4b362663-76cb-47d1-bd79-4bd99be769b1" providerId="ADAL" clId="{E415D4FF-3B58-496E-B274-DA68528FFFFA}" dt="2024-03-07T14:54:14.792" v="5" actId="478"/>
            <ac:spMkLst>
              <pc:docMk/>
              <pc:sldMasterMk cId="653636983" sldId="2147483648"/>
              <pc:sldLayoutMk cId="3488523960" sldId="2147483679"/>
              <ac:spMk id="15" creationId="{DD99A83E-845A-484A-843A-24FDEA183558}"/>
            </ac:spMkLst>
          </pc:spChg>
          <pc:picChg chg="del">
            <ac:chgData name="Kim Santiago" userId="4b362663-76cb-47d1-bd79-4bd99be769b1" providerId="ADAL" clId="{E415D4FF-3B58-496E-B274-DA68528FFFFA}" dt="2024-03-07T14:54:11.730" v="4" actId="478"/>
            <ac:picMkLst>
              <pc:docMk/>
              <pc:sldMasterMk cId="653636983" sldId="2147483648"/>
              <pc:sldLayoutMk cId="3488523960" sldId="2147483679"/>
              <ac:picMk id="3" creationId="{818619E4-EB49-D04C-9F79-4BB3758FD4C9}"/>
            </ac:picMkLst>
          </pc:picChg>
        </pc:sldLayoutChg>
        <pc:sldLayoutChg chg="delSp mod">
          <pc:chgData name="Kim Santiago" userId="4b362663-76cb-47d1-bd79-4bd99be769b1" providerId="ADAL" clId="{E415D4FF-3B58-496E-B274-DA68528FFFFA}" dt="2024-03-07T14:55:41.617" v="38" actId="478"/>
          <pc:sldLayoutMkLst>
            <pc:docMk/>
            <pc:sldMasterMk cId="653636983" sldId="2147483648"/>
            <pc:sldLayoutMk cId="1626098358" sldId="2147483680"/>
          </pc:sldLayoutMkLst>
          <pc:spChg chg="del">
            <ac:chgData name="Kim Santiago" userId="4b362663-76cb-47d1-bd79-4bd99be769b1" providerId="ADAL" clId="{E415D4FF-3B58-496E-B274-DA68528FFFFA}" dt="2024-03-07T14:55:41.617" v="38" actId="478"/>
            <ac:spMkLst>
              <pc:docMk/>
              <pc:sldMasterMk cId="653636983" sldId="2147483648"/>
              <pc:sldLayoutMk cId="1626098358" sldId="2147483680"/>
              <ac:spMk id="9" creationId="{B997A94B-DC6C-EB4F-A0EF-FAB78028964D}"/>
            </ac:spMkLst>
          </pc:spChg>
          <pc:picChg chg="del">
            <ac:chgData name="Kim Santiago" userId="4b362663-76cb-47d1-bd79-4bd99be769b1" providerId="ADAL" clId="{E415D4FF-3B58-496E-B274-DA68528FFFFA}" dt="2024-03-07T14:55:40.471" v="37" actId="478"/>
            <ac:picMkLst>
              <pc:docMk/>
              <pc:sldMasterMk cId="653636983" sldId="2147483648"/>
              <pc:sldLayoutMk cId="1626098358" sldId="2147483680"/>
              <ac:picMk id="3" creationId="{890C1373-6A68-70A3-75E4-12928F2A9FEE}"/>
            </ac:picMkLst>
          </pc:picChg>
        </pc:sldLayoutChg>
        <pc:sldLayoutChg chg="delSp mod">
          <pc:chgData name="Kim Santiago" userId="4b362663-76cb-47d1-bd79-4bd99be769b1" providerId="ADAL" clId="{E415D4FF-3B58-496E-B274-DA68528FFFFA}" dt="2024-03-07T14:55:11.890" v="24" actId="478"/>
          <pc:sldLayoutMkLst>
            <pc:docMk/>
            <pc:sldMasterMk cId="653636983" sldId="2147483648"/>
            <pc:sldLayoutMk cId="999121615" sldId="2147483681"/>
          </pc:sldLayoutMkLst>
          <pc:spChg chg="del">
            <ac:chgData name="Kim Santiago" userId="4b362663-76cb-47d1-bd79-4bd99be769b1" providerId="ADAL" clId="{E415D4FF-3B58-496E-B274-DA68528FFFFA}" dt="2024-03-07T14:55:11.890" v="24" actId="478"/>
            <ac:spMkLst>
              <pc:docMk/>
              <pc:sldMasterMk cId="653636983" sldId="2147483648"/>
              <pc:sldLayoutMk cId="999121615" sldId="2147483681"/>
              <ac:spMk id="8" creationId="{7C9FD575-3B71-D545-976A-C7A029B05238}"/>
            </ac:spMkLst>
          </pc:spChg>
          <pc:picChg chg="del">
            <ac:chgData name="Kim Santiago" userId="4b362663-76cb-47d1-bd79-4bd99be769b1" providerId="ADAL" clId="{E415D4FF-3B58-496E-B274-DA68528FFFFA}" dt="2024-03-07T14:55:10.524" v="23" actId="478"/>
            <ac:picMkLst>
              <pc:docMk/>
              <pc:sldMasterMk cId="653636983" sldId="2147483648"/>
              <pc:sldLayoutMk cId="999121615" sldId="2147483681"/>
              <ac:picMk id="20" creationId="{CD7FC0F3-F173-E03F-FBAC-8247F974C644}"/>
            </ac:picMkLst>
          </pc:picChg>
        </pc:sldLayoutChg>
      </pc:sldMasterChg>
    </pc:docChg>
  </pc:docChgLst>
  <pc:docChgLst>
    <pc:chgData name="Julia Weeks" userId="15e19876-d8cd-4fb8-a178-60d7be33e969" providerId="ADAL" clId="{0DF83E02-844F-4C2E-85A5-7C7F18DB084A}"/>
    <pc:docChg chg="modSld">
      <pc:chgData name="Julia Weeks" userId="15e19876-d8cd-4fb8-a178-60d7be33e969" providerId="ADAL" clId="{0DF83E02-844F-4C2E-85A5-7C7F18DB084A}" dt="2023-08-01T19:42:32.469" v="33" actId="2"/>
      <pc:docMkLst>
        <pc:docMk/>
      </pc:docMkLst>
      <pc:sldChg chg="modSp mod">
        <pc:chgData name="Julia Weeks" userId="15e19876-d8cd-4fb8-a178-60d7be33e969" providerId="ADAL" clId="{0DF83E02-844F-4C2E-85A5-7C7F18DB084A}" dt="2023-08-01T19:20:20.427" v="11" actId="20577"/>
        <pc:sldMkLst>
          <pc:docMk/>
          <pc:sldMk cId="2075127886" sldId="326"/>
        </pc:sldMkLst>
        <pc:spChg chg="mod">
          <ac:chgData name="Julia Weeks" userId="15e19876-d8cd-4fb8-a178-60d7be33e969" providerId="ADAL" clId="{0DF83E02-844F-4C2E-85A5-7C7F18DB084A}" dt="2023-08-01T19:20:20.427" v="11" actId="20577"/>
          <ac:spMkLst>
            <pc:docMk/>
            <pc:sldMk cId="2075127886" sldId="326"/>
            <ac:spMk id="2" creationId="{E3080F9C-3DDD-10E8-0218-210BCDD9CA12}"/>
          </ac:spMkLst>
        </pc:spChg>
      </pc:sldChg>
      <pc:sldChg chg="modSp mod">
        <pc:chgData name="Julia Weeks" userId="15e19876-d8cd-4fb8-a178-60d7be33e969" providerId="ADAL" clId="{0DF83E02-844F-4C2E-85A5-7C7F18DB084A}" dt="2023-08-01T19:42:32.469" v="33" actId="2"/>
        <pc:sldMkLst>
          <pc:docMk/>
          <pc:sldMk cId="2959570734" sldId="439"/>
        </pc:sldMkLst>
        <pc:spChg chg="mod">
          <ac:chgData name="Julia Weeks" userId="15e19876-d8cd-4fb8-a178-60d7be33e969" providerId="ADAL" clId="{0DF83E02-844F-4C2E-85A5-7C7F18DB084A}" dt="2023-08-01T19:42:32.469" v="33" actId="2"/>
          <ac:spMkLst>
            <pc:docMk/>
            <pc:sldMk cId="2959570734" sldId="439"/>
            <ac:spMk id="2" creationId="{4DDF2DE3-1C4F-B1B1-CFF9-A7CE5A8720F7}"/>
          </ac:spMkLst>
        </pc:spChg>
        <pc:spChg chg="mod">
          <ac:chgData name="Julia Weeks" userId="15e19876-d8cd-4fb8-a178-60d7be33e969" providerId="ADAL" clId="{0DF83E02-844F-4C2E-85A5-7C7F18DB084A}" dt="2023-08-01T19:21:00.451" v="13" actId="20577"/>
          <ac:spMkLst>
            <pc:docMk/>
            <pc:sldMk cId="2959570734" sldId="439"/>
            <ac:spMk id="3" creationId="{BE2ECBA3-F663-0CAB-C4F7-0E867854E6AD}"/>
          </ac:spMkLst>
        </pc:spChg>
      </pc:sldChg>
      <pc:sldChg chg="modSp mod">
        <pc:chgData name="Julia Weeks" userId="15e19876-d8cd-4fb8-a178-60d7be33e969" providerId="ADAL" clId="{0DF83E02-844F-4C2E-85A5-7C7F18DB084A}" dt="2023-08-01T19:21:38.963" v="32" actId="20577"/>
        <pc:sldMkLst>
          <pc:docMk/>
          <pc:sldMk cId="3898410891" sldId="440"/>
        </pc:sldMkLst>
        <pc:spChg chg="mod">
          <ac:chgData name="Julia Weeks" userId="15e19876-d8cd-4fb8-a178-60d7be33e969" providerId="ADAL" clId="{0DF83E02-844F-4C2E-85A5-7C7F18DB084A}" dt="2023-08-01T19:21:38.963" v="32" actId="20577"/>
          <ac:spMkLst>
            <pc:docMk/>
            <pc:sldMk cId="3898410891" sldId="440"/>
            <ac:spMk id="2" creationId="{7D1563AE-E583-6611-8D57-04027757DEC3}"/>
          </ac:spMkLst>
        </pc:spChg>
      </pc:sldChg>
    </pc:docChg>
  </pc:docChgLst>
  <pc:docChgLst>
    <pc:chgData name="Kim Santiago" userId="S::ksantiago@bloomsburie.com::4b362663-76cb-47d1-bd79-4bd99be769b1" providerId="AD" clId="Web-{98EF93AA-314D-0261-EB28-D6923FF11C60}"/>
    <pc:docChg chg="modSld">
      <pc:chgData name="Kim Santiago" userId="S::ksantiago@bloomsburie.com::4b362663-76cb-47d1-bd79-4bd99be769b1" providerId="AD" clId="Web-{98EF93AA-314D-0261-EB28-D6923FF11C60}" dt="2023-10-11T19:30:48.993" v="2" actId="20577"/>
      <pc:docMkLst>
        <pc:docMk/>
      </pc:docMkLst>
      <pc:sldChg chg="modSp">
        <pc:chgData name="Kim Santiago" userId="S::ksantiago@bloomsburie.com::4b362663-76cb-47d1-bd79-4bd99be769b1" providerId="AD" clId="Web-{98EF93AA-314D-0261-EB28-D6923FF11C60}" dt="2023-10-11T19:30:48.993" v="2" actId="20577"/>
        <pc:sldMkLst>
          <pc:docMk/>
          <pc:sldMk cId="3898410891" sldId="440"/>
        </pc:sldMkLst>
        <pc:spChg chg="mod">
          <ac:chgData name="Kim Santiago" userId="S::ksantiago@bloomsburie.com::4b362663-76cb-47d1-bd79-4bd99be769b1" providerId="AD" clId="Web-{98EF93AA-314D-0261-EB28-D6923FF11C60}" dt="2023-10-11T19:30:48.993" v="2" actId="20577"/>
          <ac:spMkLst>
            <pc:docMk/>
            <pc:sldMk cId="3898410891" sldId="440"/>
            <ac:spMk id="2" creationId="{7D1563AE-E583-6611-8D57-04027757DEC3}"/>
          </ac:spMkLst>
        </pc:spChg>
      </pc:sldChg>
    </pc:docChg>
  </pc:docChgLst>
  <pc:docChgLst>
    <pc:chgData name="Kim Santiago" userId="S::ksantiago@bloomsburie.com::4b362663-76cb-47d1-bd79-4bd99be769b1" providerId="AD" clId="Web-{E6E9F950-E03A-C877-1E73-E307A1670828}"/>
    <pc:docChg chg="modSld">
      <pc:chgData name="Kim Santiago" userId="S::ksantiago@bloomsburie.com::4b362663-76cb-47d1-bd79-4bd99be769b1" providerId="AD" clId="Web-{E6E9F950-E03A-C877-1E73-E307A1670828}" dt="2023-10-18T18:32:41.474" v="10"/>
      <pc:docMkLst>
        <pc:docMk/>
      </pc:docMkLst>
      <pc:sldChg chg="modNotes">
        <pc:chgData name="Kim Santiago" userId="S::ksantiago@bloomsburie.com::4b362663-76cb-47d1-bd79-4bd99be769b1" providerId="AD" clId="Web-{E6E9F950-E03A-C877-1E73-E307A1670828}" dt="2023-10-18T18:30:15.281" v="5"/>
        <pc:sldMkLst>
          <pc:docMk/>
          <pc:sldMk cId="2959570734" sldId="439"/>
        </pc:sldMkLst>
      </pc:sldChg>
      <pc:sldChg chg="modSp modNotes">
        <pc:chgData name="Kim Santiago" userId="S::ksantiago@bloomsburie.com::4b362663-76cb-47d1-bd79-4bd99be769b1" providerId="AD" clId="Web-{E6E9F950-E03A-C877-1E73-E307A1670828}" dt="2023-10-18T18:32:41.474" v="10"/>
        <pc:sldMkLst>
          <pc:docMk/>
          <pc:sldMk cId="3898410891" sldId="440"/>
        </pc:sldMkLst>
        <pc:spChg chg="mod">
          <ac:chgData name="Kim Santiago" userId="S::ksantiago@bloomsburie.com::4b362663-76cb-47d1-bd79-4bd99be769b1" providerId="AD" clId="Web-{E6E9F950-E03A-C877-1E73-E307A1670828}" dt="2023-10-18T18:30:39.344" v="7" actId="20577"/>
          <ac:spMkLst>
            <pc:docMk/>
            <pc:sldMk cId="3898410891" sldId="440"/>
            <ac:spMk id="2" creationId="{7D1563AE-E583-6611-8D57-04027757DEC3}"/>
          </ac:spMkLst>
        </pc:spChg>
      </pc:sldChg>
    </pc:docChg>
  </pc:docChgLst>
  <pc:docChgLst>
    <pc:chgData name="Kim Santiago" userId="4b362663-76cb-47d1-bd79-4bd99be769b1" providerId="ADAL" clId="{720BC97B-5FFB-4142-AD54-38E85967C41B}"/>
    <pc:docChg chg="undo custSel addSld delSld modSld sldOrd">
      <pc:chgData name="Kim Santiago" userId="4b362663-76cb-47d1-bd79-4bd99be769b1" providerId="ADAL" clId="{720BC97B-5FFB-4142-AD54-38E85967C41B}" dt="2023-07-31T18:52:09.011" v="702" actId="47"/>
      <pc:docMkLst>
        <pc:docMk/>
      </pc:docMkLst>
      <pc:sldChg chg="modSp mod">
        <pc:chgData name="Kim Santiago" userId="4b362663-76cb-47d1-bd79-4bd99be769b1" providerId="ADAL" clId="{720BC97B-5FFB-4142-AD54-38E85967C41B}" dt="2023-07-25T15:57:35.735" v="140" actId="6549"/>
        <pc:sldMkLst>
          <pc:docMk/>
          <pc:sldMk cId="1899357851" sldId="302"/>
        </pc:sldMkLst>
        <pc:spChg chg="mod">
          <ac:chgData name="Kim Santiago" userId="4b362663-76cb-47d1-bd79-4bd99be769b1" providerId="ADAL" clId="{720BC97B-5FFB-4142-AD54-38E85967C41B}" dt="2023-07-25T15:57:35.735" v="140" actId="6549"/>
          <ac:spMkLst>
            <pc:docMk/>
            <pc:sldMk cId="1899357851" sldId="302"/>
            <ac:spMk id="2" creationId="{8D9CC8FA-649E-F545-8553-84D07A4410B6}"/>
          </ac:spMkLst>
        </pc:spChg>
      </pc:sldChg>
      <pc:sldChg chg="del">
        <pc:chgData name="Kim Santiago" userId="4b362663-76cb-47d1-bd79-4bd99be769b1" providerId="ADAL" clId="{720BC97B-5FFB-4142-AD54-38E85967C41B}" dt="2023-07-26T20:30:41.424" v="230" actId="47"/>
        <pc:sldMkLst>
          <pc:docMk/>
          <pc:sldMk cId="3586083688" sldId="312"/>
        </pc:sldMkLst>
      </pc:sldChg>
      <pc:sldChg chg="del">
        <pc:chgData name="Kim Santiago" userId="4b362663-76cb-47d1-bd79-4bd99be769b1" providerId="ADAL" clId="{720BC97B-5FFB-4142-AD54-38E85967C41B}" dt="2023-07-24T19:07:00.297" v="54" actId="47"/>
        <pc:sldMkLst>
          <pc:docMk/>
          <pc:sldMk cId="3622197924" sldId="323"/>
        </pc:sldMkLst>
      </pc:sldChg>
      <pc:sldChg chg="modSp mod modClrScheme chgLayout">
        <pc:chgData name="Kim Santiago" userId="4b362663-76cb-47d1-bd79-4bd99be769b1" providerId="ADAL" clId="{720BC97B-5FFB-4142-AD54-38E85967C41B}" dt="2023-07-31T18:38:19.072" v="645"/>
        <pc:sldMkLst>
          <pc:docMk/>
          <pc:sldMk cId="2075127886" sldId="326"/>
        </pc:sldMkLst>
        <pc:spChg chg="mod ord">
          <ac:chgData name="Kim Santiago" userId="4b362663-76cb-47d1-bd79-4bd99be769b1" providerId="ADAL" clId="{720BC97B-5FFB-4142-AD54-38E85967C41B}" dt="2023-07-31T18:28:20.617" v="550" actId="6549"/>
          <ac:spMkLst>
            <pc:docMk/>
            <pc:sldMk cId="2075127886" sldId="326"/>
            <ac:spMk id="2" creationId="{E3080F9C-3DDD-10E8-0218-210BCDD9CA12}"/>
          </ac:spMkLst>
        </pc:spChg>
        <pc:spChg chg="mod ord">
          <ac:chgData name="Kim Santiago" userId="4b362663-76cb-47d1-bd79-4bd99be769b1" providerId="ADAL" clId="{720BC97B-5FFB-4142-AD54-38E85967C41B}" dt="2023-07-31T18:36:25.048" v="552"/>
          <ac:spMkLst>
            <pc:docMk/>
            <pc:sldMk cId="2075127886" sldId="326"/>
            <ac:spMk id="4" creationId="{707F604E-C44C-53F6-AFBC-3B1D131412F7}"/>
          </ac:spMkLst>
        </pc:spChg>
        <pc:spChg chg="mod ord">
          <ac:chgData name="Kim Santiago" userId="4b362663-76cb-47d1-bd79-4bd99be769b1" providerId="ADAL" clId="{720BC97B-5FFB-4142-AD54-38E85967C41B}" dt="2023-07-28T15:42:22.316" v="364" actId="700"/>
          <ac:spMkLst>
            <pc:docMk/>
            <pc:sldMk cId="2075127886" sldId="326"/>
            <ac:spMk id="5" creationId="{F6291EDD-E85B-FE68-545A-BAA68D7AA014}"/>
          </ac:spMkLst>
        </pc:spChg>
        <pc:spChg chg="mod ord">
          <ac:chgData name="Kim Santiago" userId="4b362663-76cb-47d1-bd79-4bd99be769b1" providerId="ADAL" clId="{720BC97B-5FFB-4142-AD54-38E85967C41B}" dt="2023-07-28T15:42:22.316" v="364" actId="700"/>
          <ac:spMkLst>
            <pc:docMk/>
            <pc:sldMk cId="2075127886" sldId="326"/>
            <ac:spMk id="6" creationId="{B3CD681E-AE96-C252-74C9-C65129F92280}"/>
          </ac:spMkLst>
        </pc:spChg>
        <pc:picChg chg="mod ord">
          <ac:chgData name="Kim Santiago" userId="4b362663-76cb-47d1-bd79-4bd99be769b1" providerId="ADAL" clId="{720BC97B-5FFB-4142-AD54-38E85967C41B}" dt="2023-07-31T18:38:19.072" v="645"/>
          <ac:picMkLst>
            <pc:docMk/>
            <pc:sldMk cId="2075127886" sldId="326"/>
            <ac:picMk id="14" creationId="{422FB53D-3B48-B64A-1F56-63F9AD9F4037}"/>
          </ac:picMkLst>
        </pc:picChg>
      </pc:sldChg>
      <pc:sldChg chg="addSp delSp modSp del mod chgLayout">
        <pc:chgData name="Kim Santiago" userId="4b362663-76cb-47d1-bd79-4bd99be769b1" providerId="ADAL" clId="{720BC97B-5FFB-4142-AD54-38E85967C41B}" dt="2023-07-31T18:52:09.011" v="702" actId="47"/>
        <pc:sldMkLst>
          <pc:docMk/>
          <pc:sldMk cId="1971084794" sldId="327"/>
        </pc:sldMkLst>
        <pc:spChg chg="mod ord">
          <ac:chgData name="Kim Santiago" userId="4b362663-76cb-47d1-bd79-4bd99be769b1" providerId="ADAL" clId="{720BC97B-5FFB-4142-AD54-38E85967C41B}" dt="2023-07-31T18:48:19.802" v="671" actId="6264"/>
          <ac:spMkLst>
            <pc:docMk/>
            <pc:sldMk cId="1971084794" sldId="327"/>
            <ac:spMk id="2" creationId="{E3080F9C-3DDD-10E8-0218-210BCDD9CA12}"/>
          </ac:spMkLst>
        </pc:spChg>
        <pc:spChg chg="add del mod">
          <ac:chgData name="Kim Santiago" userId="4b362663-76cb-47d1-bd79-4bd99be769b1" providerId="ADAL" clId="{720BC97B-5FFB-4142-AD54-38E85967C41B}" dt="2023-07-31T18:47:50.483" v="668" actId="6264"/>
          <ac:spMkLst>
            <pc:docMk/>
            <pc:sldMk cId="1971084794" sldId="327"/>
            <ac:spMk id="3" creationId="{12B07831-F42A-196E-7005-46E4F928CA1C}"/>
          </ac:spMkLst>
        </pc:spChg>
        <pc:spChg chg="mod ord">
          <ac:chgData name="Kim Santiago" userId="4b362663-76cb-47d1-bd79-4bd99be769b1" providerId="ADAL" clId="{720BC97B-5FFB-4142-AD54-38E85967C41B}" dt="2023-07-31T18:49:38.857" v="673" actId="21"/>
          <ac:spMkLst>
            <pc:docMk/>
            <pc:sldMk cId="1971084794" sldId="327"/>
            <ac:spMk id="4" creationId="{707F604E-C44C-53F6-AFBC-3B1D131412F7}"/>
          </ac:spMkLst>
        </pc:spChg>
        <pc:spChg chg="mod ord">
          <ac:chgData name="Kim Santiago" userId="4b362663-76cb-47d1-bd79-4bd99be769b1" providerId="ADAL" clId="{720BC97B-5FFB-4142-AD54-38E85967C41B}" dt="2023-07-31T18:48:19.802" v="671" actId="6264"/>
          <ac:spMkLst>
            <pc:docMk/>
            <pc:sldMk cId="1971084794" sldId="327"/>
            <ac:spMk id="5" creationId="{F6291EDD-E85B-FE68-545A-BAA68D7AA014}"/>
          </ac:spMkLst>
        </pc:spChg>
        <pc:spChg chg="mod ord">
          <ac:chgData name="Kim Santiago" userId="4b362663-76cb-47d1-bd79-4bd99be769b1" providerId="ADAL" clId="{720BC97B-5FFB-4142-AD54-38E85967C41B}" dt="2023-07-31T18:48:19.802" v="671" actId="6264"/>
          <ac:spMkLst>
            <pc:docMk/>
            <pc:sldMk cId="1971084794" sldId="327"/>
            <ac:spMk id="6" creationId="{B3CD681E-AE96-C252-74C9-C65129F92280}"/>
          </ac:spMkLst>
        </pc:spChg>
        <pc:spChg chg="add del mod">
          <ac:chgData name="Kim Santiago" userId="4b362663-76cb-47d1-bd79-4bd99be769b1" providerId="ADAL" clId="{720BC97B-5FFB-4142-AD54-38E85967C41B}" dt="2023-07-24T19:03:03.974" v="22"/>
          <ac:spMkLst>
            <pc:docMk/>
            <pc:sldMk cId="1971084794" sldId="327"/>
            <ac:spMk id="7" creationId="{034644B4-D768-FC2D-22FD-CB76D2711D70}"/>
          </ac:spMkLst>
        </pc:spChg>
        <pc:spChg chg="add del mod">
          <ac:chgData name="Kim Santiago" userId="4b362663-76cb-47d1-bd79-4bd99be769b1" providerId="ADAL" clId="{720BC97B-5FFB-4142-AD54-38E85967C41B}" dt="2023-07-28T15:27:18.986" v="259" actId="478"/>
          <ac:spMkLst>
            <pc:docMk/>
            <pc:sldMk cId="1971084794" sldId="327"/>
            <ac:spMk id="7" creationId="{20DFB5AE-32B7-657B-69E3-B30E23658D43}"/>
          </ac:spMkLst>
        </pc:spChg>
        <pc:spChg chg="add del mod">
          <ac:chgData name="Kim Santiago" userId="4b362663-76cb-47d1-bd79-4bd99be769b1" providerId="ADAL" clId="{720BC97B-5FFB-4142-AD54-38E85967C41B}" dt="2023-07-31T18:47:50.483" v="668" actId="6264"/>
          <ac:spMkLst>
            <pc:docMk/>
            <pc:sldMk cId="1971084794" sldId="327"/>
            <ac:spMk id="7" creationId="{7929A94D-52C9-6C53-9C13-DB88438307A7}"/>
          </ac:spMkLst>
        </pc:spChg>
        <pc:spChg chg="add del mod">
          <ac:chgData name="Kim Santiago" userId="4b362663-76cb-47d1-bd79-4bd99be769b1" providerId="ADAL" clId="{720BC97B-5FFB-4142-AD54-38E85967C41B}" dt="2023-07-31T18:47:50.483" v="668" actId="6264"/>
          <ac:spMkLst>
            <pc:docMk/>
            <pc:sldMk cId="1971084794" sldId="327"/>
            <ac:spMk id="8" creationId="{53C430CF-5826-90D2-6247-6D857FC9008A}"/>
          </ac:spMkLst>
        </pc:spChg>
        <pc:spChg chg="add del mod">
          <ac:chgData name="Kim Santiago" userId="4b362663-76cb-47d1-bd79-4bd99be769b1" providerId="ADAL" clId="{720BC97B-5FFB-4142-AD54-38E85967C41B}" dt="2023-07-31T18:47:50.483" v="668" actId="6264"/>
          <ac:spMkLst>
            <pc:docMk/>
            <pc:sldMk cId="1971084794" sldId="327"/>
            <ac:spMk id="9" creationId="{E40F7FD0-4FF2-11E3-473B-D201750607EC}"/>
          </ac:spMkLst>
        </pc:spChg>
        <pc:spChg chg="add del mod ord">
          <ac:chgData name="Kim Santiago" userId="4b362663-76cb-47d1-bd79-4bd99be769b1" providerId="ADAL" clId="{720BC97B-5FFB-4142-AD54-38E85967C41B}" dt="2023-07-31T18:47:50.483" v="668" actId="6264"/>
          <ac:spMkLst>
            <pc:docMk/>
            <pc:sldMk cId="1971084794" sldId="327"/>
            <ac:spMk id="10" creationId="{243F116E-9F3E-B343-25B9-85DC16985E77}"/>
          </ac:spMkLst>
        </pc:spChg>
        <pc:spChg chg="add del mod">
          <ac:chgData name="Kim Santiago" userId="4b362663-76cb-47d1-bd79-4bd99be769b1" providerId="ADAL" clId="{720BC97B-5FFB-4142-AD54-38E85967C41B}" dt="2023-07-28T15:28:36.004" v="263" actId="478"/>
          <ac:spMkLst>
            <pc:docMk/>
            <pc:sldMk cId="1971084794" sldId="327"/>
            <ac:spMk id="10" creationId="{FAD678BF-1C6B-251E-C7E0-B172A949BCCC}"/>
          </ac:spMkLst>
        </pc:spChg>
        <pc:spChg chg="add del mod">
          <ac:chgData name="Kim Santiago" userId="4b362663-76cb-47d1-bd79-4bd99be769b1" providerId="ADAL" clId="{720BC97B-5FFB-4142-AD54-38E85967C41B}" dt="2023-07-31T18:48:19.802" v="671" actId="6264"/>
          <ac:spMkLst>
            <pc:docMk/>
            <pc:sldMk cId="1971084794" sldId="327"/>
            <ac:spMk id="11" creationId="{6CBB7E1C-C8BE-6235-E4E3-F1F5D5A5165C}"/>
          </ac:spMkLst>
        </pc:spChg>
        <pc:spChg chg="add del mod">
          <ac:chgData name="Kim Santiago" userId="4b362663-76cb-47d1-bd79-4bd99be769b1" providerId="ADAL" clId="{720BC97B-5FFB-4142-AD54-38E85967C41B}" dt="2023-07-31T18:48:19.802" v="671" actId="6264"/>
          <ac:spMkLst>
            <pc:docMk/>
            <pc:sldMk cId="1971084794" sldId="327"/>
            <ac:spMk id="12" creationId="{F0002D1C-A1C6-6D47-C797-7FC24D299362}"/>
          </ac:spMkLst>
        </pc:spChg>
        <pc:spChg chg="add del mod">
          <ac:chgData name="Kim Santiago" userId="4b362663-76cb-47d1-bd79-4bd99be769b1" providerId="ADAL" clId="{720BC97B-5FFB-4142-AD54-38E85967C41B}" dt="2023-07-31T18:48:19.802" v="671" actId="6264"/>
          <ac:spMkLst>
            <pc:docMk/>
            <pc:sldMk cId="1971084794" sldId="327"/>
            <ac:spMk id="13" creationId="{9C04700B-395F-A717-1BDE-E9F5A7241F74}"/>
          </ac:spMkLst>
        </pc:spChg>
        <pc:spChg chg="add del mod">
          <ac:chgData name="Kim Santiago" userId="4b362663-76cb-47d1-bd79-4bd99be769b1" providerId="ADAL" clId="{720BC97B-5FFB-4142-AD54-38E85967C41B}" dt="2023-07-31T18:48:19.802" v="671" actId="6264"/>
          <ac:spMkLst>
            <pc:docMk/>
            <pc:sldMk cId="1971084794" sldId="327"/>
            <ac:spMk id="14" creationId="{1E75B99E-4BFC-B625-BAF2-503FF17E6A1D}"/>
          </ac:spMkLst>
        </pc:spChg>
        <pc:spChg chg="add del mod ord">
          <ac:chgData name="Kim Santiago" userId="4b362663-76cb-47d1-bd79-4bd99be769b1" providerId="ADAL" clId="{720BC97B-5FFB-4142-AD54-38E85967C41B}" dt="2023-07-31T18:48:19.802" v="671" actId="6264"/>
          <ac:spMkLst>
            <pc:docMk/>
            <pc:sldMk cId="1971084794" sldId="327"/>
            <ac:spMk id="15" creationId="{85E26CA7-6BD5-3CEC-F054-FD1397A86AFC}"/>
          </ac:spMkLst>
        </pc:spChg>
        <pc:picChg chg="del">
          <ac:chgData name="Kim Santiago" userId="4b362663-76cb-47d1-bd79-4bd99be769b1" providerId="ADAL" clId="{720BC97B-5FFB-4142-AD54-38E85967C41B}" dt="2023-07-24T19:02:52.662" v="21" actId="478"/>
          <ac:picMkLst>
            <pc:docMk/>
            <pc:sldMk cId="1971084794" sldId="327"/>
            <ac:picMk id="8" creationId="{EDD6FD8A-4FD5-57A1-C8D8-109BE5DA5CB8}"/>
          </ac:picMkLst>
        </pc:picChg>
        <pc:picChg chg="add del mod">
          <ac:chgData name="Kim Santiago" userId="4b362663-76cb-47d1-bd79-4bd99be769b1" providerId="ADAL" clId="{720BC97B-5FFB-4142-AD54-38E85967C41B}" dt="2023-07-28T15:28:31.183" v="262" actId="478"/>
          <ac:picMkLst>
            <pc:docMk/>
            <pc:sldMk cId="1971084794" sldId="327"/>
            <ac:picMk id="9" creationId="{7F59A21B-D002-341E-42E4-7B3250839EC1}"/>
          </ac:picMkLst>
        </pc:picChg>
      </pc:sldChg>
      <pc:sldChg chg="addSp delSp modSp new mod modAnim">
        <pc:chgData name="Kim Santiago" userId="4b362663-76cb-47d1-bd79-4bd99be769b1" providerId="ADAL" clId="{720BC97B-5FFB-4142-AD54-38E85967C41B}" dt="2023-07-31T18:30:12.711" v="551" actId="962"/>
        <pc:sldMkLst>
          <pc:docMk/>
          <pc:sldMk cId="515367157" sldId="328"/>
        </pc:sldMkLst>
        <pc:spChg chg="add del">
          <ac:chgData name="Kim Santiago" userId="4b362663-76cb-47d1-bd79-4bd99be769b1" providerId="ADAL" clId="{720BC97B-5FFB-4142-AD54-38E85967C41B}" dt="2023-07-24T19:18:23.576" v="62"/>
          <ac:spMkLst>
            <pc:docMk/>
            <pc:sldMk cId="515367157" sldId="328"/>
            <ac:spMk id="2" creationId="{1379BF20-3D27-018E-311F-05BD5676E706}"/>
          </ac:spMkLst>
        </pc:spChg>
        <pc:spChg chg="mod">
          <ac:chgData name="Kim Santiago" userId="4b362663-76cb-47d1-bd79-4bd99be769b1" providerId="ADAL" clId="{720BC97B-5FFB-4142-AD54-38E85967C41B}" dt="2023-07-24T19:12:00.789" v="59"/>
          <ac:spMkLst>
            <pc:docMk/>
            <pc:sldMk cId="515367157" sldId="328"/>
            <ac:spMk id="3" creationId="{C387C16F-B818-2697-AB6F-B368B00585F3}"/>
          </ac:spMkLst>
        </pc:spChg>
        <pc:picChg chg="add mod">
          <ac:chgData name="Kim Santiago" userId="4b362663-76cb-47d1-bd79-4bd99be769b1" providerId="ADAL" clId="{720BC97B-5FFB-4142-AD54-38E85967C41B}" dt="2023-07-24T19:16:04.331" v="61"/>
          <ac:picMkLst>
            <pc:docMk/>
            <pc:sldMk cId="515367157" sldId="328"/>
            <ac:picMk id="5" creationId="{A1FB954B-4E75-6F75-1D3A-86145280B5C8}"/>
          </ac:picMkLst>
        </pc:picChg>
        <pc:picChg chg="add mod">
          <ac:chgData name="Kim Santiago" userId="4b362663-76cb-47d1-bd79-4bd99be769b1" providerId="ADAL" clId="{720BC97B-5FFB-4142-AD54-38E85967C41B}" dt="2023-07-31T18:30:12.711" v="551" actId="962"/>
          <ac:picMkLst>
            <pc:docMk/>
            <pc:sldMk cId="515367157" sldId="328"/>
            <ac:picMk id="6" creationId="{43392F45-52D3-F7D3-1475-823850CD7A91}"/>
          </ac:picMkLst>
        </pc:picChg>
      </pc:sldChg>
      <pc:sldChg chg="modSp del mod ord">
        <pc:chgData name="Kim Santiago" userId="4b362663-76cb-47d1-bd79-4bd99be769b1" providerId="ADAL" clId="{720BC97B-5FFB-4142-AD54-38E85967C41B}" dt="2023-07-24T19:07:35.838" v="55" actId="47"/>
        <pc:sldMkLst>
          <pc:docMk/>
          <pc:sldMk cId="2480642953" sldId="328"/>
        </pc:sldMkLst>
        <pc:spChg chg="mod">
          <ac:chgData name="Kim Santiago" userId="4b362663-76cb-47d1-bd79-4bd99be769b1" providerId="ADAL" clId="{720BC97B-5FFB-4142-AD54-38E85967C41B}" dt="2023-07-24T19:01:43.015" v="18" actId="6549"/>
          <ac:spMkLst>
            <pc:docMk/>
            <pc:sldMk cId="2480642953" sldId="328"/>
            <ac:spMk id="2" creationId="{E3080F9C-3DDD-10E8-0218-210BCDD9CA12}"/>
          </ac:spMkLst>
        </pc:spChg>
      </pc:sldChg>
      <pc:sldChg chg="new del">
        <pc:chgData name="Kim Santiago" userId="4b362663-76cb-47d1-bd79-4bd99be769b1" providerId="ADAL" clId="{720BC97B-5FFB-4142-AD54-38E85967C41B}" dt="2023-07-24T19:11:22.718" v="57" actId="680"/>
        <pc:sldMkLst>
          <pc:docMk/>
          <pc:sldMk cId="2839285802" sldId="328"/>
        </pc:sldMkLst>
      </pc:sldChg>
      <pc:sldChg chg="new del">
        <pc:chgData name="Kim Santiago" userId="4b362663-76cb-47d1-bd79-4bd99be769b1" providerId="ADAL" clId="{720BC97B-5FFB-4142-AD54-38E85967C41B}" dt="2023-07-25T17:09:29.247" v="181" actId="680"/>
        <pc:sldMkLst>
          <pc:docMk/>
          <pc:sldMk cId="32416854" sldId="329"/>
        </pc:sldMkLst>
      </pc:sldChg>
      <pc:sldChg chg="modSp new add del mod">
        <pc:chgData name="Kim Santiago" userId="4b362663-76cb-47d1-bd79-4bd99be769b1" providerId="ADAL" clId="{720BC97B-5FFB-4142-AD54-38E85967C41B}" dt="2023-07-28T15:27:15.573" v="256" actId="680"/>
        <pc:sldMkLst>
          <pc:docMk/>
          <pc:sldMk cId="231098959" sldId="329"/>
        </pc:sldMkLst>
        <pc:spChg chg="mod">
          <ac:chgData name="Kim Santiago" userId="4b362663-76cb-47d1-bd79-4bd99be769b1" providerId="ADAL" clId="{720BC97B-5FFB-4142-AD54-38E85967C41B}" dt="2023-07-28T15:27:14.302" v="255"/>
          <ac:spMkLst>
            <pc:docMk/>
            <pc:sldMk cId="231098959" sldId="329"/>
            <ac:spMk id="4" creationId="{0E6782CC-ABCB-D6FB-C18A-B00A9D8C4B72}"/>
          </ac:spMkLst>
        </pc:spChg>
      </pc:sldChg>
      <pc:sldChg chg="addSp delSp modSp new del mod">
        <pc:chgData name="Kim Santiago" userId="4b362663-76cb-47d1-bd79-4bd99be769b1" providerId="ADAL" clId="{720BC97B-5FFB-4142-AD54-38E85967C41B}" dt="2023-07-25T17:11:22.134" v="187" actId="47"/>
        <pc:sldMkLst>
          <pc:docMk/>
          <pc:sldMk cId="840852991" sldId="329"/>
        </pc:sldMkLst>
        <pc:spChg chg="mod">
          <ac:chgData name="Kim Santiago" userId="4b362663-76cb-47d1-bd79-4bd99be769b1" providerId="ADAL" clId="{720BC97B-5FFB-4142-AD54-38E85967C41B}" dt="2023-07-25T17:10:15.335" v="185" actId="6549"/>
          <ac:spMkLst>
            <pc:docMk/>
            <pc:sldMk cId="840852991" sldId="329"/>
            <ac:spMk id="4" creationId="{09C0725C-BC65-349B-7F97-327F1EED989B}"/>
          </ac:spMkLst>
        </pc:spChg>
        <pc:spChg chg="mod">
          <ac:chgData name="Kim Santiago" userId="4b362663-76cb-47d1-bd79-4bd99be769b1" providerId="ADAL" clId="{720BC97B-5FFB-4142-AD54-38E85967C41B}" dt="2023-07-25T17:10:02.482" v="183"/>
          <ac:spMkLst>
            <pc:docMk/>
            <pc:sldMk cId="840852991" sldId="329"/>
            <ac:spMk id="5" creationId="{7736B525-83A4-3860-50D7-2A37E12BA908}"/>
          </ac:spMkLst>
        </pc:spChg>
        <pc:spChg chg="del">
          <ac:chgData name="Kim Santiago" userId="4b362663-76cb-47d1-bd79-4bd99be769b1" providerId="ADAL" clId="{720BC97B-5FFB-4142-AD54-38E85967C41B}" dt="2023-07-25T17:11:01.343" v="186" actId="931"/>
          <ac:spMkLst>
            <pc:docMk/>
            <pc:sldMk cId="840852991" sldId="329"/>
            <ac:spMk id="6" creationId="{92DA2BFF-638C-83BF-758D-4F9E62351649}"/>
          </ac:spMkLst>
        </pc:spChg>
        <pc:picChg chg="add mod">
          <ac:chgData name="Kim Santiago" userId="4b362663-76cb-47d1-bd79-4bd99be769b1" providerId="ADAL" clId="{720BC97B-5FFB-4142-AD54-38E85967C41B}" dt="2023-07-25T17:11:01.343" v="186" actId="931"/>
          <ac:picMkLst>
            <pc:docMk/>
            <pc:sldMk cId="840852991" sldId="329"/>
            <ac:picMk id="8" creationId="{68F8B190-94EB-03AB-9882-87F14306AEA7}"/>
          </ac:picMkLst>
        </pc:picChg>
      </pc:sldChg>
      <pc:sldChg chg="new del">
        <pc:chgData name="Kim Santiago" userId="4b362663-76cb-47d1-bd79-4bd99be769b1" providerId="ADAL" clId="{720BC97B-5FFB-4142-AD54-38E85967C41B}" dt="2023-07-28T15:43:14.088" v="366" actId="47"/>
        <pc:sldMkLst>
          <pc:docMk/>
          <pc:sldMk cId="2667787430" sldId="329"/>
        </pc:sldMkLst>
      </pc:sldChg>
      <pc:sldChg chg="new del">
        <pc:chgData name="Kim Santiago" userId="4b362663-76cb-47d1-bd79-4bd99be769b1" providerId="ADAL" clId="{720BC97B-5FFB-4142-AD54-38E85967C41B}" dt="2023-07-28T15:47:24.894" v="372" actId="47"/>
        <pc:sldMkLst>
          <pc:docMk/>
          <pc:sldMk cId="2937561393" sldId="329"/>
        </pc:sldMkLst>
      </pc:sldChg>
      <pc:sldChg chg="del">
        <pc:chgData name="Kim Santiago" userId="4b362663-76cb-47d1-bd79-4bd99be769b1" providerId="ADAL" clId="{720BC97B-5FFB-4142-AD54-38E85967C41B}" dt="2023-07-24T19:06:55.607" v="52" actId="47"/>
        <pc:sldMkLst>
          <pc:docMk/>
          <pc:sldMk cId="3634765906" sldId="329"/>
        </pc:sldMkLst>
      </pc:sldChg>
      <pc:sldChg chg="del">
        <pc:chgData name="Kim Santiago" userId="4b362663-76cb-47d1-bd79-4bd99be769b1" providerId="ADAL" clId="{720BC97B-5FFB-4142-AD54-38E85967C41B}" dt="2023-07-24T19:02:20.929" v="20" actId="47"/>
        <pc:sldMkLst>
          <pc:docMk/>
          <pc:sldMk cId="1896180935" sldId="330"/>
        </pc:sldMkLst>
      </pc:sldChg>
      <pc:sldChg chg="del">
        <pc:chgData name="Kim Santiago" userId="4b362663-76cb-47d1-bd79-4bd99be769b1" providerId="ADAL" clId="{720BC97B-5FFB-4142-AD54-38E85967C41B}" dt="2023-07-24T19:02:07.972" v="19" actId="47"/>
        <pc:sldMkLst>
          <pc:docMk/>
          <pc:sldMk cId="2555888799" sldId="331"/>
        </pc:sldMkLst>
      </pc:sldChg>
      <pc:sldChg chg="del">
        <pc:chgData name="Kim Santiago" userId="4b362663-76cb-47d1-bd79-4bd99be769b1" providerId="ADAL" clId="{720BC97B-5FFB-4142-AD54-38E85967C41B}" dt="2023-07-24T19:06:58.314" v="53" actId="47"/>
        <pc:sldMkLst>
          <pc:docMk/>
          <pc:sldMk cId="3523052988" sldId="333"/>
        </pc:sldMkLst>
      </pc:sldChg>
      <pc:sldChg chg="del">
        <pc:chgData name="Kim Santiago" userId="4b362663-76cb-47d1-bd79-4bd99be769b1" providerId="ADAL" clId="{720BC97B-5FFB-4142-AD54-38E85967C41B}" dt="2023-07-24T19:00:58.447" v="17" actId="47"/>
        <pc:sldMkLst>
          <pc:docMk/>
          <pc:sldMk cId="888504928" sldId="334"/>
        </pc:sldMkLst>
      </pc:sldChg>
      <pc:sldChg chg="modSp del mod modNotesTx">
        <pc:chgData name="Kim Santiago" userId="4b362663-76cb-47d1-bd79-4bd99be769b1" providerId="ADAL" clId="{720BC97B-5FFB-4142-AD54-38E85967C41B}" dt="2023-07-31T18:41:03.898" v="660" actId="47"/>
        <pc:sldMkLst>
          <pc:docMk/>
          <pc:sldMk cId="4143332437" sldId="437"/>
        </pc:sldMkLst>
        <pc:spChg chg="mod">
          <ac:chgData name="Kim Santiago" userId="4b362663-76cb-47d1-bd79-4bd99be769b1" providerId="ADAL" clId="{720BC97B-5FFB-4142-AD54-38E85967C41B}" dt="2023-07-31T18:40:57.144" v="658" actId="21"/>
          <ac:spMkLst>
            <pc:docMk/>
            <pc:sldMk cId="4143332437" sldId="437"/>
            <ac:spMk id="2" creationId="{535A1FD7-6E1C-1CDD-D1D1-857200FB3777}"/>
          </ac:spMkLst>
        </pc:spChg>
        <pc:spChg chg="mod ord">
          <ac:chgData name="Kim Santiago" userId="4b362663-76cb-47d1-bd79-4bd99be769b1" providerId="ADAL" clId="{720BC97B-5FFB-4142-AD54-38E85967C41B}" dt="2023-07-31T18:40:43.466" v="655" actId="21"/>
          <ac:spMkLst>
            <pc:docMk/>
            <pc:sldMk cId="4143332437" sldId="437"/>
            <ac:spMk id="3" creationId="{411923F9-357F-0223-A640-9D4D4DC97720}"/>
          </ac:spMkLst>
        </pc:spChg>
        <pc:spChg chg="mod ord">
          <ac:chgData name="Kim Santiago" userId="4b362663-76cb-47d1-bd79-4bd99be769b1" providerId="ADAL" clId="{720BC97B-5FFB-4142-AD54-38E85967C41B}" dt="2023-07-31T18:40:34.663" v="653" actId="21"/>
          <ac:spMkLst>
            <pc:docMk/>
            <pc:sldMk cId="4143332437" sldId="437"/>
            <ac:spMk id="4" creationId="{3F5E37DB-01B5-C0BE-E254-B21CBC7317D4}"/>
          </ac:spMkLst>
        </pc:spChg>
      </pc:sldChg>
      <pc:sldChg chg="new del">
        <pc:chgData name="Kim Santiago" userId="4b362663-76cb-47d1-bd79-4bd99be769b1" providerId="ADAL" clId="{720BC97B-5FFB-4142-AD54-38E85967C41B}" dt="2023-07-31T18:40:20.959" v="652" actId="47"/>
        <pc:sldMkLst>
          <pc:docMk/>
          <pc:sldMk cId="1610168482" sldId="438"/>
        </pc:sldMkLst>
      </pc:sldChg>
      <pc:sldChg chg="modSp new mod">
        <pc:chgData name="Kim Santiago" userId="4b362663-76cb-47d1-bd79-4bd99be769b1" providerId="ADAL" clId="{720BC97B-5FFB-4142-AD54-38E85967C41B}" dt="2023-07-31T18:41:08.815" v="662"/>
        <pc:sldMkLst>
          <pc:docMk/>
          <pc:sldMk cId="2959570734" sldId="439"/>
        </pc:sldMkLst>
        <pc:spChg chg="mod">
          <ac:chgData name="Kim Santiago" userId="4b362663-76cb-47d1-bd79-4bd99be769b1" providerId="ADAL" clId="{720BC97B-5FFB-4142-AD54-38E85967C41B}" dt="2023-07-31T18:40:52.065" v="657" actId="6549"/>
          <ac:spMkLst>
            <pc:docMk/>
            <pc:sldMk cId="2959570734" sldId="439"/>
            <ac:spMk id="2" creationId="{4DDF2DE3-1C4F-B1B1-CFF9-A7CE5A8720F7}"/>
          </ac:spMkLst>
        </pc:spChg>
        <pc:spChg chg="mod">
          <ac:chgData name="Kim Santiago" userId="4b362663-76cb-47d1-bd79-4bd99be769b1" providerId="ADAL" clId="{720BC97B-5FFB-4142-AD54-38E85967C41B}" dt="2023-07-31T18:41:00.911" v="659"/>
          <ac:spMkLst>
            <pc:docMk/>
            <pc:sldMk cId="2959570734" sldId="439"/>
            <ac:spMk id="3" creationId="{BE2ECBA3-F663-0CAB-C4F7-0E867854E6AD}"/>
          </ac:spMkLst>
        </pc:spChg>
        <pc:spChg chg="mod ord">
          <ac:chgData name="Kim Santiago" userId="4b362663-76cb-47d1-bd79-4bd99be769b1" providerId="ADAL" clId="{720BC97B-5FFB-4142-AD54-38E85967C41B}" dt="2023-07-31T18:41:08.815" v="662"/>
          <ac:spMkLst>
            <pc:docMk/>
            <pc:sldMk cId="2959570734" sldId="439"/>
            <ac:spMk id="4" creationId="{712AB611-AB5E-BC8E-992F-B7854C7BFAC2}"/>
          </ac:spMkLst>
        </pc:spChg>
      </pc:sldChg>
      <pc:sldChg chg="modSp new mod modClrScheme chgLayout">
        <pc:chgData name="Kim Santiago" userId="4b362663-76cb-47d1-bd79-4bd99be769b1" providerId="ADAL" clId="{720BC97B-5FFB-4142-AD54-38E85967C41B}" dt="2023-07-31T18:52:01.208" v="701" actId="12"/>
        <pc:sldMkLst>
          <pc:docMk/>
          <pc:sldMk cId="3898410891" sldId="440"/>
        </pc:sldMkLst>
        <pc:spChg chg="mod ord">
          <ac:chgData name="Kim Santiago" userId="4b362663-76cb-47d1-bd79-4bd99be769b1" providerId="ADAL" clId="{720BC97B-5FFB-4142-AD54-38E85967C41B}" dt="2023-07-31T18:52:01.208" v="701" actId="12"/>
          <ac:spMkLst>
            <pc:docMk/>
            <pc:sldMk cId="3898410891" sldId="440"/>
            <ac:spMk id="2" creationId="{7D1563AE-E583-6611-8D57-04027757DEC3}"/>
          </ac:spMkLst>
        </pc:spChg>
        <pc:spChg chg="mod ord">
          <ac:chgData name="Kim Santiago" userId="4b362663-76cb-47d1-bd79-4bd99be769b1" providerId="ADAL" clId="{720BC97B-5FFB-4142-AD54-38E85967C41B}" dt="2023-07-31T18:51:30.173" v="689" actId="700"/>
          <ac:spMkLst>
            <pc:docMk/>
            <pc:sldMk cId="3898410891" sldId="440"/>
            <ac:spMk id="3" creationId="{6CB615D9-5669-15F5-26A4-7591C352A656}"/>
          </ac:spMkLst>
        </pc:spChg>
        <pc:spChg chg="mod ord">
          <ac:chgData name="Kim Santiago" userId="4b362663-76cb-47d1-bd79-4bd99be769b1" providerId="ADAL" clId="{720BC97B-5FFB-4142-AD54-38E85967C41B}" dt="2023-07-31T18:51:30.173" v="689" actId="700"/>
          <ac:spMkLst>
            <pc:docMk/>
            <pc:sldMk cId="3898410891" sldId="440"/>
            <ac:spMk id="4" creationId="{77FE9517-D011-0073-D6F8-299D10F31611}"/>
          </ac:spMkLst>
        </pc:spChg>
        <pc:spChg chg="mod ord">
          <ac:chgData name="Kim Santiago" userId="4b362663-76cb-47d1-bd79-4bd99be769b1" providerId="ADAL" clId="{720BC97B-5FFB-4142-AD54-38E85967C41B}" dt="2023-07-31T18:51:30.173" v="689" actId="700"/>
          <ac:spMkLst>
            <pc:docMk/>
            <pc:sldMk cId="3898410891" sldId="440"/>
            <ac:spMk id="5" creationId="{45FEBA40-CA75-1512-D88E-245FBFF428F7}"/>
          </ac:spMkLst>
        </pc:spChg>
      </pc:sldChg>
    </pc:docChg>
  </pc:docChgLst>
  <pc:docChgLst>
    <pc:chgData name="Sean McIver" userId="S::smciver@bloomsburie.com::499cbfd1-739c-47a8-8d54-9c7cb3e69d57" providerId="AD" clId="Web-{6A980638-90B6-4B1E-00D6-B5EEE059E7D2}"/>
    <pc:docChg chg="modSld">
      <pc:chgData name="Sean McIver" userId="S::smciver@bloomsburie.com::499cbfd1-739c-47a8-8d54-9c7cb3e69d57" providerId="AD" clId="Web-{6A980638-90B6-4B1E-00D6-B5EEE059E7D2}" dt="2023-10-19T16:16:13.624" v="38"/>
      <pc:docMkLst>
        <pc:docMk/>
      </pc:docMkLst>
      <pc:sldChg chg="modNotes">
        <pc:chgData name="Sean McIver" userId="S::smciver@bloomsburie.com::499cbfd1-739c-47a8-8d54-9c7cb3e69d57" providerId="AD" clId="Web-{6A980638-90B6-4B1E-00D6-B5EEE059E7D2}" dt="2023-10-19T16:14:43.808" v="13"/>
        <pc:sldMkLst>
          <pc:docMk/>
          <pc:sldMk cId="2075127886" sldId="326"/>
        </pc:sldMkLst>
      </pc:sldChg>
      <pc:sldChg chg="modNotes">
        <pc:chgData name="Sean McIver" userId="S::smciver@bloomsburie.com::499cbfd1-739c-47a8-8d54-9c7cb3e69d57" providerId="AD" clId="Web-{6A980638-90B6-4B1E-00D6-B5EEE059E7D2}" dt="2023-10-19T16:14:54.090" v="17"/>
        <pc:sldMkLst>
          <pc:docMk/>
          <pc:sldMk cId="515367157" sldId="328"/>
        </pc:sldMkLst>
      </pc:sldChg>
      <pc:sldChg chg="modNotes">
        <pc:chgData name="Sean McIver" userId="S::smciver@bloomsburie.com::499cbfd1-739c-47a8-8d54-9c7cb3e69d57" providerId="AD" clId="Web-{6A980638-90B6-4B1E-00D6-B5EEE059E7D2}" dt="2023-10-19T16:15:48.889" v="30"/>
        <pc:sldMkLst>
          <pc:docMk/>
          <pc:sldMk cId="2959570734" sldId="439"/>
        </pc:sldMkLst>
      </pc:sldChg>
      <pc:sldChg chg="modNotes">
        <pc:chgData name="Sean McIver" userId="S::smciver@bloomsburie.com::499cbfd1-739c-47a8-8d54-9c7cb3e69d57" providerId="AD" clId="Web-{6A980638-90B6-4B1E-00D6-B5EEE059E7D2}" dt="2023-10-19T16:16:13.624" v="38"/>
        <pc:sldMkLst>
          <pc:docMk/>
          <pc:sldMk cId="3898410891" sldId="440"/>
        </pc:sldMkLst>
      </pc:sldChg>
    </pc:docChg>
  </pc:docChgLst>
  <pc:docChgLst>
    <pc:chgData name="Sean McIver" userId="S::smciver@bloomsburie.com::499cbfd1-739c-47a8-8d54-9c7cb3e69d57" providerId="AD" clId="Web-{92CA5905-A257-6465-5C4A-6BE35BDD410D}"/>
    <pc:docChg chg="modSld">
      <pc:chgData name="Sean McIver" userId="S::smciver@bloomsburie.com::499cbfd1-739c-47a8-8d54-9c7cb3e69d57" providerId="AD" clId="Web-{92CA5905-A257-6465-5C4A-6BE35BDD410D}" dt="2023-10-19T20:00:16.390" v="0"/>
      <pc:docMkLst>
        <pc:docMk/>
      </pc:docMkLst>
      <pc:sldChg chg="modNotes">
        <pc:chgData name="Sean McIver" userId="S::smciver@bloomsburie.com::499cbfd1-739c-47a8-8d54-9c7cb3e69d57" providerId="AD" clId="Web-{92CA5905-A257-6465-5C4A-6BE35BDD410D}" dt="2023-10-19T20:00:16.390" v="0"/>
        <pc:sldMkLst>
          <pc:docMk/>
          <pc:sldMk cId="2075127886" sldId="326"/>
        </pc:sldMkLst>
      </pc:sldChg>
    </pc:docChg>
  </pc:docChgLst>
  <pc:docChgLst>
    <pc:chgData name="Gumpert, Michael" userId="S::0467491698@fema.dhs.gov::e48d9bf3-03c0-43d6-a525-1133203e3b49" providerId="AD" clId="Web-{F6345D21-A1A4-84EB-76A9-7C84CDEF99B6}"/>
    <pc:docChg chg="modSld">
      <pc:chgData name="Gumpert, Michael" userId="S::0467491698@fema.dhs.gov::e48d9bf3-03c0-43d6-a525-1133203e3b49" providerId="AD" clId="Web-{F6345D21-A1A4-84EB-76A9-7C84CDEF99B6}" dt="2024-03-20T21:34:47.689" v="3" actId="20577"/>
      <pc:docMkLst>
        <pc:docMk/>
      </pc:docMkLst>
      <pc:sldChg chg="modSp">
        <pc:chgData name="Gumpert, Michael" userId="S::0467491698@fema.dhs.gov::e48d9bf3-03c0-43d6-a525-1133203e3b49" providerId="AD" clId="Web-{F6345D21-A1A4-84EB-76A9-7C84CDEF99B6}" dt="2024-03-20T21:34:47.689" v="3" actId="20577"/>
        <pc:sldMkLst>
          <pc:docMk/>
          <pc:sldMk cId="3898410891" sldId="440"/>
        </pc:sldMkLst>
        <pc:spChg chg="mod">
          <ac:chgData name="Gumpert, Michael" userId="S::0467491698@fema.dhs.gov::e48d9bf3-03c0-43d6-a525-1133203e3b49" providerId="AD" clId="Web-{F6345D21-A1A4-84EB-76A9-7C84CDEF99B6}" dt="2024-03-20T21:34:47.689" v="3" actId="20577"/>
          <ac:spMkLst>
            <pc:docMk/>
            <pc:sldMk cId="3898410891" sldId="440"/>
            <ac:spMk id="2" creationId="{7D1563AE-E583-6611-8D57-04027757DEC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FCA97C3-C405-524D-9CBE-0BC0D8901EF2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4E3284D-1414-D044-813C-490EC2E12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493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111BCE4-DA71-794C-BB20-C7FCCBD5454E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BAF53EF-993C-FF42-8B62-CEF57763A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731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7mirk1dgSc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floodsciencecenter.org/products/elected-officials-flood-risk-guide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Course Splash screen to be used in Unit 1 only.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905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Present the following: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80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Introduce</a:t>
            </a:r>
            <a:r>
              <a:rPr lang="en-US" sz="180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yourself and welcome your audience. 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800" b="1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Explain:</a:t>
            </a:r>
            <a:r>
              <a:rPr lang="en-US" sz="180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Today, we will talk about how your NFIP communities can improve their programs and increase financial benefits and public safety by: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80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  <a:tabLst>
                <a:tab pos="228600" algn="l"/>
                <a:tab pos="457200" algn="l"/>
              </a:tabLst>
            </a:pPr>
            <a:r>
              <a:rPr lang="en-US" sz="180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Increasing investment in the NFIP,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  <a:tabLst>
                <a:tab pos="228600" algn="l"/>
                <a:tab pos="457200" algn="l"/>
              </a:tabLst>
            </a:pPr>
            <a:r>
              <a:rPr lang="en-US" sz="180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Adopting higher standards and/or joining the CRS program, and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  <a:tabLst>
                <a:tab pos="228600" algn="l"/>
                <a:tab pos="457200" algn="l"/>
              </a:tabLst>
            </a:pPr>
            <a:r>
              <a:rPr lang="en-US" sz="180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Gaining public support for proactive floodplain management practices.</a:t>
            </a:r>
          </a:p>
          <a:p>
            <a:endParaRPr lang="en-US" sz="180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will also review the commitment your communities make when they join the NFIP.</a:t>
            </a:r>
            <a:endParaRPr lang="en-US" sz="1800">
              <a:latin typeface="Franklin Gothic Book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004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Explain:</a:t>
            </a: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This video describes the importance of local decision-making on floodplain management programs and higher standards to ensure safer and more resilient communities.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8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Play video: </a:t>
            </a:r>
            <a:r>
              <a:rPr lang="en-US" sz="1800" u="sng" dirty="0">
                <a:solidFill>
                  <a:srgbClr val="0563C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 tooltip="Video link for FEMA Higher Standards"/>
              </a:rPr>
              <a:t>Higher Standards: The Value of Floodplain Management</a:t>
            </a: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(https://www.youtube.com/watch?v=S7mirk1dgSc)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8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 sure to select the CC option on YouTube.</a:t>
            </a:r>
          </a:p>
          <a:p>
            <a:endParaRPr lang="en-US" sz="18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 dirty="0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Present the following: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8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Direct </a:t>
            </a: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audience to the Quick Facts section of the manual.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8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Explain </a:t>
            </a: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following quick facts: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8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  <a:tabLst>
                <a:tab pos="228600" algn="l"/>
                <a:tab pos="457200" algn="l"/>
              </a:tabLst>
            </a:pP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Structures built to community-adopted NFIP regulations sustain about 80% less damage than those built before standards were adopted. 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  <a:tabLst>
                <a:tab pos="228600" algn="l"/>
                <a:tab pos="457200" algn="l"/>
              </a:tabLst>
            </a:pP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every $1 invested in mitigation, about $6 is saved in future disaster losses.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Communities join the CRS to save their residents money on their flood insurance policies. More than 70% of NFIP policyholders are in CRS communities. CRS communities get approximately $355 million in discounts annually.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757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 the following: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8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Direct</a:t>
            </a: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audience to the Video Summary: </a:t>
            </a:r>
            <a:r>
              <a:rPr lang="en-US" sz="1800" dirty="0" err="1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Floodville</a:t>
            </a: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vs. Oakdale section of the manual.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8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b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Describe</a:t>
            </a: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capacities of </a:t>
            </a:r>
            <a:r>
              <a:rPr lang="en-US" sz="1800" dirty="0" err="1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Floodville</a:t>
            </a: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Oakdale as listed on the visual. </a:t>
            </a:r>
          </a:p>
          <a:p>
            <a:endParaRPr lang="en-US" sz="18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100" b="1" dirty="0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Ask:</a:t>
            </a:r>
            <a:r>
              <a:rPr lang="en-US" sz="1100" dirty="0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Based on the video, what actions would you recommend to your community?</a:t>
            </a:r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1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100" b="1" dirty="0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Discuss and Emphasize:</a:t>
            </a:r>
            <a:r>
              <a:rPr lang="en-US" sz="1100" dirty="0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1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</a:pPr>
            <a:r>
              <a:rPr lang="en-US" sz="11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Potential responses:</a:t>
            </a:r>
          </a:p>
          <a:p>
            <a:pPr marL="742950" marR="0" lvl="1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Courier New" panose="02070309020205020404" pitchFamily="49" charset="0"/>
              <a:buChar char="o"/>
            </a:pPr>
            <a:r>
              <a:rPr lang="en-US" sz="11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Know your flood risks.</a:t>
            </a:r>
          </a:p>
          <a:p>
            <a:pPr marL="742950" marR="0" lvl="1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Courier New" panose="02070309020205020404" pitchFamily="49" charset="0"/>
              <a:buChar char="o"/>
            </a:pPr>
            <a:r>
              <a:rPr lang="en-US" sz="11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Join the NFIP.</a:t>
            </a:r>
          </a:p>
          <a:p>
            <a:pPr marL="742950" marR="0" lvl="1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Courier New" panose="02070309020205020404" pitchFamily="49" charset="0"/>
              <a:buChar char="o"/>
            </a:pPr>
            <a:r>
              <a:rPr lang="en-US" sz="11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Build higher and safer.</a:t>
            </a:r>
          </a:p>
          <a:p>
            <a:pPr marL="742950" marR="0" lvl="1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Courier New" panose="02070309020205020404" pitchFamily="49" charset="0"/>
              <a:buChar char="o"/>
            </a:pPr>
            <a:r>
              <a:rPr lang="en-US" sz="11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 for future disasters and development.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sz="11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Join the Community Rating System.</a:t>
            </a:r>
          </a:p>
          <a:p>
            <a:pPr marL="457200" lvl="1" indent="0">
              <a:buFont typeface="Courier New" panose="02070309020205020404" pitchFamily="49" charset="0"/>
              <a:buNone/>
            </a:pPr>
            <a:endParaRPr lang="en-US" sz="11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9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200" b="1" dirty="0">
                <a:effectLst/>
                <a:latin typeface="Franklin Gothic Book"/>
                <a:ea typeface="Calibri"/>
                <a:cs typeface="Times New Roman" panose="02020603050405020304" pitchFamily="18" charset="0"/>
              </a:rPr>
              <a:t>Present the following: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20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200" b="1" dirty="0">
                <a:effectLst/>
                <a:latin typeface="Franklin Gothic Book"/>
                <a:ea typeface="Calibri"/>
                <a:cs typeface="Times New Roman" panose="02020603050405020304" pitchFamily="18" charset="0"/>
              </a:rPr>
              <a:t>Explain</a:t>
            </a:r>
            <a:r>
              <a:rPr lang="en-US" sz="1200" dirty="0">
                <a:effectLst/>
                <a:latin typeface="Franklin Gothic Book"/>
                <a:ea typeface="Calibri"/>
                <a:cs typeface="Times New Roman" panose="02020603050405020304" pitchFamily="18" charset="0"/>
              </a:rPr>
              <a:t> the presentation goal.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dirty="0">
                <a:latin typeface="Franklin Gothic Book"/>
                <a:ea typeface="Calibri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200" b="1" dirty="0">
                <a:effectLst/>
                <a:latin typeface="Franklin Gothic Book"/>
                <a:ea typeface="Calibri"/>
                <a:cs typeface="Times New Roman" panose="02020603050405020304" pitchFamily="18" charset="0"/>
              </a:rPr>
              <a:t>Note:</a:t>
            </a:r>
            <a:r>
              <a:rPr lang="en-US" sz="1200" dirty="0">
                <a:effectLst/>
                <a:latin typeface="Franklin Gothic Book"/>
                <a:ea typeface="Calibri"/>
                <a:cs typeface="Times New Roman" panose="02020603050405020304" pitchFamily="18" charset="0"/>
              </a:rPr>
              <a:t> The objectives shown relate to Topics 2 through 5. If you are customizing the presentation, focus your discussion on </a:t>
            </a:r>
            <a:r>
              <a:rPr lang="en-US" sz="1200" b="1" dirty="0">
                <a:effectLst/>
                <a:latin typeface="Franklin Gothic Book"/>
                <a:ea typeface="Calibri"/>
                <a:cs typeface="Times New Roman" panose="02020603050405020304" pitchFamily="18" charset="0"/>
              </a:rPr>
              <a:t>only</a:t>
            </a:r>
            <a:r>
              <a:rPr lang="en-US" sz="1200" dirty="0">
                <a:effectLst/>
                <a:latin typeface="Franklin Gothic Book"/>
                <a:ea typeface="Calibri"/>
                <a:cs typeface="Times New Roman" panose="02020603050405020304" pitchFamily="18" charset="0"/>
              </a:rPr>
              <a:t> the objectives for the topics you will cover:</a:t>
            </a:r>
            <a:r>
              <a:rPr lang="en-US" dirty="0">
                <a:latin typeface="Franklin Gothic Book"/>
                <a:ea typeface="Calibri"/>
                <a:cs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20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  <a:tabLst>
                <a:tab pos="228600" algn="l"/>
                <a:tab pos="457200" algn="l"/>
              </a:tabLst>
            </a:pPr>
            <a:r>
              <a:rPr lang="en-US" sz="1200" dirty="0">
                <a:effectLst/>
                <a:latin typeface="Franklin Gothic Book"/>
                <a:ea typeface="Calibri"/>
                <a:cs typeface="Times New Roman" panose="02020603050405020304" pitchFamily="18" charset="0"/>
              </a:rPr>
              <a:t>Topic 2: Describe how elected local officials and floodplain managers can support local communities through the NFIP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  <a:tabLst>
                <a:tab pos="228600" algn="l"/>
                <a:tab pos="457200" algn="l"/>
              </a:tabLst>
            </a:pPr>
            <a:r>
              <a:rPr lang="en-US" sz="1200" dirty="0">
                <a:effectLst/>
                <a:latin typeface="Franklin Gothic Book"/>
                <a:ea typeface="Calibri"/>
                <a:cs typeface="Times New Roman" panose="02020603050405020304" pitchFamily="18" charset="0"/>
              </a:rPr>
              <a:t>Topic 3: </a:t>
            </a:r>
            <a:r>
              <a:rPr lang="en-US" dirty="0">
                <a:latin typeface="Franklin Gothic Book"/>
                <a:ea typeface="Calibri"/>
                <a:cs typeface="Times New Roman" panose="02020603050405020304" pitchFamily="18" charset="0"/>
              </a:rPr>
              <a:t>Identify </a:t>
            </a:r>
            <a:r>
              <a:rPr lang="en-US" sz="1200" dirty="0">
                <a:effectLst/>
                <a:latin typeface="Franklin Gothic Book"/>
                <a:ea typeface="Calibri"/>
                <a:cs typeface="Times New Roman" panose="02020603050405020304" pitchFamily="18" charset="0"/>
              </a:rPr>
              <a:t>the impacts that a community’s budget choices have on response and recovery to future disasters</a:t>
            </a:r>
            <a:r>
              <a:rPr lang="en-US" dirty="0">
                <a:latin typeface="Franklin Gothic Book"/>
                <a:ea typeface="Calibri"/>
                <a:cs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  <a:tabLst>
                <a:tab pos="228600" algn="l"/>
                <a:tab pos="457200" algn="l"/>
              </a:tabLst>
            </a:pPr>
            <a:r>
              <a:rPr lang="en-US" sz="1200" dirty="0">
                <a:effectLst/>
                <a:latin typeface="Franklin Gothic Book"/>
                <a:ea typeface="Calibri"/>
                <a:cs typeface="Times New Roman" panose="02020603050405020304" pitchFamily="18" charset="0"/>
              </a:rPr>
              <a:t>Topic 4: </a:t>
            </a:r>
            <a:r>
              <a:rPr lang="en-US" dirty="0">
                <a:latin typeface="Franklin Gothic Book"/>
                <a:ea typeface="Calibri"/>
                <a:cs typeface="Times New Roman" panose="02020603050405020304" pitchFamily="18" charset="0"/>
              </a:rPr>
              <a:t>Describe the </a:t>
            </a:r>
            <a:r>
              <a:rPr lang="en-US" sz="1200" dirty="0">
                <a:effectLst/>
                <a:latin typeface="Franklin Gothic Book"/>
                <a:ea typeface="Calibri"/>
                <a:cs typeface="Times New Roman" panose="02020603050405020304" pitchFamily="18" charset="0"/>
              </a:rPr>
              <a:t>importance of enforcing floodplain management ordinances</a:t>
            </a:r>
            <a:r>
              <a:rPr lang="en-US" dirty="0">
                <a:latin typeface="Franklin Gothic Book"/>
                <a:ea typeface="Calibri"/>
                <a:cs typeface="Times New Roman" panose="02020603050405020304" pitchFamily="18" charset="0"/>
              </a:rPr>
              <a:t> </a:t>
            </a:r>
            <a:endParaRPr lang="en-US" dirty="0"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  <a:tabLst>
                <a:tab pos="228600" algn="l"/>
                <a:tab pos="457200" algn="l"/>
              </a:tabLst>
            </a:pPr>
            <a:r>
              <a:rPr lang="en-US" sz="1200" dirty="0">
                <a:effectLst/>
                <a:latin typeface="Franklin Gothic Book"/>
                <a:ea typeface="Calibri"/>
                <a:cs typeface="Times New Roman" panose="02020603050405020304" pitchFamily="18" charset="0"/>
              </a:rPr>
              <a:t>Topic 5: </a:t>
            </a:r>
            <a:r>
              <a:rPr lang="en-US" dirty="0">
                <a:latin typeface="Franklin Gothic Book"/>
                <a:ea typeface="Calibri"/>
                <a:cs typeface="Times New Roman" panose="02020603050405020304" pitchFamily="18" charset="0"/>
              </a:rPr>
              <a:t>Know </a:t>
            </a:r>
            <a:r>
              <a:rPr lang="en-US" sz="1200" dirty="0">
                <a:effectLst/>
                <a:latin typeface="Franklin Gothic Book"/>
                <a:ea typeface="Calibri"/>
                <a:cs typeface="Times New Roman" panose="02020603050405020304" pitchFamily="18" charset="0"/>
              </a:rPr>
              <a:t>the </a:t>
            </a:r>
            <a:r>
              <a:rPr lang="en-US" dirty="0">
                <a:latin typeface="Franklin Gothic Book"/>
                <a:ea typeface="Calibri"/>
                <a:cs typeface="Times New Roman" panose="02020603050405020304" pitchFamily="18" charset="0"/>
              </a:rPr>
              <a:t>benefits of NFIP's higher standards</a:t>
            </a:r>
            <a:r>
              <a:rPr lang="en-US" sz="1200" dirty="0">
                <a:effectLst/>
                <a:latin typeface="Franklin Gothic Book"/>
                <a:ea typeface="Calibri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Franklin Gothic Book"/>
                <a:ea typeface="Calibri"/>
                <a:cs typeface="Times New Roman" panose="02020603050405020304" pitchFamily="18" charset="0"/>
              </a:rPr>
              <a:t>and </a:t>
            </a:r>
            <a:r>
              <a:rPr lang="en-US" sz="1200" dirty="0">
                <a:effectLst/>
                <a:latin typeface="Franklin Gothic Book"/>
                <a:ea typeface="Calibri"/>
                <a:cs typeface="Times New Roman" panose="02020603050405020304" pitchFamily="18" charset="0"/>
              </a:rPr>
              <a:t>the Community Rating System (CRS)</a:t>
            </a:r>
            <a:endParaRPr lang="en-US" sz="12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endParaRPr lang="en-US" sz="120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200" dirty="0">
                <a:effectLst/>
                <a:latin typeface="Franklin Gothic Book"/>
                <a:ea typeface="Calibri"/>
                <a:cs typeface="Times New Roman" panose="02020603050405020304" pitchFamily="18" charset="0"/>
              </a:rPr>
              <a:t>Encourage audience members to visit the following site for key information about their floodplain management responsibilities as elected officials: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20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u="sng" dirty="0">
                <a:solidFill>
                  <a:srgbClr val="0563C1"/>
                </a:solidFill>
                <a:effectLst/>
                <a:latin typeface="Franklin Gothic Book"/>
                <a:ea typeface="Calibri"/>
                <a:cs typeface="Times New Roman" panose="02020603050405020304" pitchFamily="18" charset="0"/>
                <a:hlinkClick r:id="rId3" tooltip="Open Elected Officials' Flood Guide – ASFPM Flood Science Center in a separate tab"/>
              </a:rPr>
              <a:t>Elected Officials' Flood Guide – ASFPM Flood Science Center</a:t>
            </a:r>
            <a:br>
              <a:rPr lang="en-US" sz="12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200" dirty="0">
                <a:effectLst/>
                <a:latin typeface="Franklin Gothic Book"/>
                <a:ea typeface="Calibri"/>
                <a:cs typeface="Times New Roman" panose="02020603050405020304" pitchFamily="18" charset="0"/>
              </a:rPr>
              <a:t>(https://floodsciencecenter.org/products/elected-officials-flood-risk-guide/)</a:t>
            </a:r>
            <a:endParaRPr lang="en-US" dirty="0">
              <a:latin typeface="Franklin Gothic Book"/>
              <a:ea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146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nit Title Slide (low i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738189" y="2164956"/>
            <a:ext cx="10715627" cy="743347"/>
          </a:xfrm>
        </p:spPr>
        <p:txBody>
          <a:bodyPr>
            <a:normAutofit/>
          </a:bodyPr>
          <a:lstStyle>
            <a:lvl1pPr>
              <a:defRPr sz="4000" b="0">
                <a:solidFill>
                  <a:srgbClr val="005288"/>
                </a:solidFill>
                <a:latin typeface="+mj-lt"/>
                <a:cs typeface="Arial"/>
              </a:defRPr>
            </a:lvl1pPr>
          </a:lstStyle>
          <a:p>
            <a:r>
              <a:rPr lang="en-US"/>
              <a:t>Unit #: Unit 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9440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26018" y="1549400"/>
            <a:ext cx="5268383" cy="399415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14018" y="1549400"/>
            <a:ext cx="5268383" cy="399415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3E4F6407-0B13-BA4A-9466-7F50E80E5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1941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Left_Graphic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B1AB2F0A-0ABE-3048-8BA0-117F0FE11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613" y="1387209"/>
            <a:ext cx="4833555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E151971-39DB-E14F-AAE8-B45F52A8581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13613" y="2130556"/>
            <a:ext cx="5651500" cy="3717544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2E845-856F-93EC-29FA-A936EE23EF1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530340" y="-1"/>
            <a:ext cx="5651500" cy="60858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/>
          </a:p>
        </p:txBody>
      </p:sp>
      <p:sp>
        <p:nvSpPr>
          <p:cNvPr id="5" name="Slide Number Placeholder 11">
            <a:extLst>
              <a:ext uri="{FF2B5EF4-FFF2-40B4-BE49-F238E27FC236}">
                <a16:creationId xmlns:a16="http://schemas.microsoft.com/office/drawing/2014/main" id="{8AA32DBC-3749-4181-F1CF-886FCA27F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4999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ster_Title and Content_graphic­_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B1AB2F0A-0ABE-3048-8BA0-117F0FE11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773" y="1387209"/>
            <a:ext cx="4833555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E151971-39DB-E14F-AAE8-B45F52A8581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619773" y="2159000"/>
            <a:ext cx="5268383" cy="3717544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2E845-856F-93EC-29FA-A936EE23EF1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0" y="-1"/>
            <a:ext cx="6096000" cy="6858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/>
          </a:p>
        </p:txBody>
      </p:sp>
      <p:sp>
        <p:nvSpPr>
          <p:cNvPr id="6" name="Slide Number Placeholder 11">
            <a:extLst>
              <a:ext uri="{FF2B5EF4-FFF2-40B4-BE49-F238E27FC236}">
                <a16:creationId xmlns:a16="http://schemas.microsoft.com/office/drawing/2014/main" id="{B480566A-3455-2180-2683-F61BBD160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20713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11200" y="1579099"/>
            <a:ext cx="5131808" cy="37167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+mj-lt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38194" y="2098850"/>
            <a:ext cx="5129793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/>
            </a:lvl1pPr>
            <a:lvl2pPr>
              <a:spcBef>
                <a:spcPts val="1000"/>
              </a:spcBef>
              <a:defRPr sz="1800" baseline="0"/>
            </a:lvl2pPr>
            <a:lvl3pPr>
              <a:spcBef>
                <a:spcPts val="1000"/>
              </a:spcBef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22005" y="1579099"/>
            <a:ext cx="5131808" cy="37167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+mj-lt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322005" y="2098850"/>
            <a:ext cx="5131808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A1FB061-3945-984E-B19F-EFD8A4ED4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0617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ABA285-B143-4443-A825-3738EAF52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9B86FCD-6BA9-694B-A64A-36883B4236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5A5B5D">
              <a:alpha val="83000"/>
            </a:srgbClr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81BF64-81BE-3944-A21C-CA7BB5AC4A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5188">
              <a:alpha val="83000"/>
            </a:srgbClr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98E5884-686F-1C45-A0EF-76C8A0A237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1773" y="1634561"/>
            <a:ext cx="5131808" cy="37167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+mj-lt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E2ECF73-45E0-0843-9F3F-68C69CE41040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88767" y="2154312"/>
            <a:ext cx="5129793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>
                <a:solidFill>
                  <a:schemeClr val="bg1"/>
                </a:solidFill>
              </a:defRPr>
            </a:lvl1pPr>
            <a:lvl2pPr>
              <a:spcBef>
                <a:spcPts val="1000"/>
              </a:spcBef>
              <a:defRPr sz="1800" baseline="0">
                <a:solidFill>
                  <a:schemeClr val="bg1"/>
                </a:solidFill>
              </a:defRPr>
            </a:lvl2pPr>
            <a:lvl3pPr>
              <a:spcBef>
                <a:spcPts val="1000"/>
              </a:spcBef>
              <a:defRPr sz="1800">
                <a:solidFill>
                  <a:schemeClr val="bg1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26B8427-E58C-1441-B60A-E7E51621D6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52117" y="1687945"/>
            <a:ext cx="5131808" cy="37167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+mj-lt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7EDE04E-08FC-3448-A184-27468B3BF06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479111" y="2207696"/>
            <a:ext cx="5129793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>
                <a:solidFill>
                  <a:schemeClr val="bg1"/>
                </a:solidFill>
              </a:defRPr>
            </a:lvl1pPr>
            <a:lvl2pPr>
              <a:spcBef>
                <a:spcPts val="1000"/>
              </a:spcBef>
              <a:defRPr sz="1800" baseline="0">
                <a:solidFill>
                  <a:schemeClr val="bg1"/>
                </a:solidFill>
              </a:defRPr>
            </a:lvl2pPr>
            <a:lvl3pPr>
              <a:spcBef>
                <a:spcPts val="1000"/>
              </a:spcBef>
              <a:defRPr sz="1800">
                <a:solidFill>
                  <a:schemeClr val="bg1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11">
            <a:extLst>
              <a:ext uri="{FF2B5EF4-FFF2-40B4-BE49-F238E27FC236}">
                <a16:creationId xmlns:a16="http://schemas.microsoft.com/office/drawing/2014/main" id="{987BB2EC-DF2E-2DE6-2388-0FCE5286F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2822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_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254866EA-8482-8548-8A4F-3E9E3B6AB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erson standing in front of a whiteboard, talking to a group">
            <a:extLst>
              <a:ext uri="{FF2B5EF4-FFF2-40B4-BE49-F238E27FC236}">
                <a16:creationId xmlns:a16="http://schemas.microsoft.com/office/drawing/2014/main" id="{9498F607-4FAF-6F9C-D5E3-CBFE4EF81E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8189" y="1353237"/>
            <a:ext cx="7158035" cy="395395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A6307D7-22AD-16EF-7508-46B65F0C93F5}"/>
              </a:ext>
            </a:extLst>
          </p:cNvPr>
          <p:cNvSpPr/>
          <p:nvPr userDrawn="1"/>
        </p:nvSpPr>
        <p:spPr bwMode="auto">
          <a:xfrm>
            <a:off x="7258050" y="1353237"/>
            <a:ext cx="4195766" cy="3953953"/>
          </a:xfrm>
          <a:prstGeom prst="rect">
            <a:avLst/>
          </a:prstGeom>
          <a:solidFill>
            <a:srgbClr val="00528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4CC0ACF8-A65A-97ED-D378-8E5B2ED92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7258050" y="1353236"/>
            <a:ext cx="4195761" cy="3953953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>
                <a:solidFill>
                  <a:schemeClr val="bg1"/>
                </a:solidFill>
              </a:defRPr>
            </a:lvl1pPr>
            <a:lvl2pPr>
              <a:spcBef>
                <a:spcPts val="1000"/>
              </a:spcBef>
              <a:defRPr sz="1800" baseline="0">
                <a:solidFill>
                  <a:schemeClr val="bg1"/>
                </a:solidFill>
              </a:defRPr>
            </a:lvl2pPr>
            <a:lvl3pPr>
              <a:spcBef>
                <a:spcPts val="1000"/>
              </a:spcBef>
              <a:defRPr sz="1800">
                <a:solidFill>
                  <a:schemeClr val="bg1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94211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_Master_Op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838FB658-3138-B140-B7C4-A803FE883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DB097CF-027F-9650-91BB-03BCA09F2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82791" y="1857566"/>
            <a:ext cx="0" cy="3372786"/>
          </a:xfrm>
          <a:prstGeom prst="line">
            <a:avLst/>
          </a:prstGeom>
          <a:ln w="241300">
            <a:solidFill>
              <a:srgbClr val="003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15AB6FC2-4935-3199-4479-529A4C48F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9940" y="2852614"/>
            <a:ext cx="1429226" cy="143291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8B09D7-24C0-F924-70E4-68BDA33D8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315" y="3133129"/>
            <a:ext cx="1084952" cy="89679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BA9E1DE-4A9A-0F64-384B-7E71F58FF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882791" y="1857566"/>
            <a:ext cx="0" cy="3372786"/>
          </a:xfrm>
          <a:prstGeom prst="line">
            <a:avLst/>
          </a:prstGeom>
          <a:ln w="241300">
            <a:solidFill>
              <a:srgbClr val="003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21BD0D24-6675-F147-05BC-C1D7D25EEC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8319" y="2592085"/>
            <a:ext cx="1948944" cy="1953970"/>
          </a:xfrm>
          <a:prstGeom prst="ellipse">
            <a:avLst/>
          </a:prstGeom>
          <a:solidFill>
            <a:srgbClr val="006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6604133-3F9C-8898-5396-CC5351104D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09397" y="2989385"/>
            <a:ext cx="1146788" cy="114678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49893D9-D4F5-FD8C-92F0-AD2D2BECA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48721" y="1857566"/>
            <a:ext cx="8360482" cy="3372786"/>
          </a:xfrm>
          <a:prstGeom prst="rect">
            <a:avLst/>
          </a:prstGeom>
          <a:solidFill>
            <a:srgbClr val="D6E3E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4AB523F-06FF-D220-AEDC-25F1636AC3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882791" y="1857566"/>
            <a:ext cx="0" cy="3372786"/>
          </a:xfrm>
          <a:prstGeom prst="line">
            <a:avLst/>
          </a:prstGeom>
          <a:ln w="241300">
            <a:solidFill>
              <a:srgbClr val="003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B8D63EC8-13B3-FCA4-2BF2-0A1A5A488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8319" y="2592085"/>
            <a:ext cx="1948944" cy="1953970"/>
          </a:xfrm>
          <a:prstGeom prst="ellipse">
            <a:avLst/>
          </a:prstGeom>
          <a:solidFill>
            <a:srgbClr val="006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7E102D0-B804-D1B2-2F89-C03FDD5487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59940" y="2852614"/>
            <a:ext cx="1429226" cy="143291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2F0A8C-0015-048D-68C7-134FC57681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315" y="3133129"/>
            <a:ext cx="1084952" cy="8967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91216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_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38193" y="1549400"/>
            <a:ext cx="10715625" cy="4022725"/>
          </a:xfrm>
          <a:prstGeom prst="rect">
            <a:avLst/>
          </a:prstGeom>
        </p:spPr>
        <p:txBody>
          <a:bodyPr/>
          <a:lstStyle>
            <a:lvl1pPr marL="452628" indent="-457200">
              <a:buClr>
                <a:srgbClr val="101820"/>
              </a:buClr>
              <a:buFont typeface="+mj-lt"/>
              <a:buAutoNum type="arabicPeriod"/>
              <a:defRPr sz="2000">
                <a:solidFill>
                  <a:srgbClr val="101820"/>
                </a:solidFill>
              </a:defRPr>
            </a:lvl1pPr>
            <a:lvl2pPr marL="800100" indent="-342900">
              <a:spcBef>
                <a:spcPts val="1000"/>
              </a:spcBef>
              <a:buClr>
                <a:srgbClr val="101820"/>
              </a:buClr>
              <a:buSzPct val="100000"/>
              <a:buFont typeface="+mj-lt"/>
              <a:buAutoNum type="alphaLcPeriod"/>
              <a:defRPr sz="1800">
                <a:solidFill>
                  <a:srgbClr val="101820"/>
                </a:solidFill>
              </a:defRPr>
            </a:lvl2pPr>
            <a:lvl3pPr marL="1143000" indent="-228600">
              <a:spcBef>
                <a:spcPts val="1000"/>
              </a:spcBef>
              <a:buFont typeface="Wingdings" charset="2"/>
              <a:buChar char="§"/>
              <a:defRPr sz="1600">
                <a:solidFill>
                  <a:srgbClr val="101820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838FB658-3138-B140-B7C4-A803FE883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78963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ster_Group_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838FB658-3138-B140-B7C4-A803FE883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71118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_Chart with cap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763008" y="1549402"/>
            <a:ext cx="6023847" cy="38807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Insert chart here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7219366" y="1549401"/>
            <a:ext cx="4234455" cy="38807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spcBef>
                <a:spcPts val="1500"/>
              </a:spcBef>
              <a:buNone/>
              <a:defRPr sz="1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add descriptive text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F90CEE4B-BD46-A046-8385-D32CD3EA4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1524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ster_Title Slide (low ink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D061912-18C8-41D6-8A7B-B688E67B5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33" y="0"/>
            <a:ext cx="12184334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19D287-29F9-DE44-9F1C-D54D423E2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2"/>
            <a:ext cx="12192000" cy="6858002"/>
          </a:xfrm>
          <a:prstGeom prst="rect">
            <a:avLst/>
          </a:prstGeom>
          <a:solidFill>
            <a:srgbClr val="005288">
              <a:alpha val="77000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8190" y="390543"/>
            <a:ext cx="10708748" cy="1816925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90000"/>
              </a:lnSpc>
              <a:defRPr sz="5400" b="0" i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38189" y="2280634"/>
            <a:ext cx="10708748" cy="1148366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96402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ster_Knowledge_Che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763008" y="1549402"/>
            <a:ext cx="6023847" cy="38807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Insert chart here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F90CEE4B-BD46-A046-8385-D32CD3EA4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6BF0C62-E604-56B9-23EB-516851C23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ChangeArrowheads="1"/>
          </p:cNvPicPr>
          <p:nvPr userDrawn="1"/>
        </p:nvPicPr>
        <p:blipFill>
          <a:blip r:embed="rId3"/>
          <a:srcRect l="7968" r="7968"/>
          <a:stretch/>
        </p:blipFill>
        <p:spPr bwMode="auto">
          <a:xfrm>
            <a:off x="6997662" y="1549402"/>
            <a:ext cx="4456154" cy="388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1152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ster_Self_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763008" y="1549401"/>
            <a:ext cx="4234455" cy="38807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spcBef>
                <a:spcPts val="1500"/>
              </a:spcBef>
              <a:buNone/>
              <a:defRPr sz="1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add descriptive text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F90CEE4B-BD46-A046-8385-D32CD3EA4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F5A715-22EB-2496-3AA2-FB36E9866C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05782" y="1525826"/>
            <a:ext cx="5889655" cy="39257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9453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ster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F90CEE4B-BD46-A046-8385-D32CD3EA4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01313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ster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1E42D00-E910-817B-A938-9AF9CD6F9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9901" y="1566419"/>
            <a:ext cx="9795207" cy="3934009"/>
          </a:xfrm>
          <a:prstGeom prst="rect">
            <a:avLst/>
          </a:prstGeom>
          <a:solidFill>
            <a:srgbClr val="D6E3E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87C86A-0A46-4041-7834-772F684CD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23972" y="1566419"/>
            <a:ext cx="0" cy="3934009"/>
          </a:xfrm>
          <a:prstGeom prst="line">
            <a:avLst/>
          </a:prstGeom>
          <a:ln w="241300">
            <a:solidFill>
              <a:srgbClr val="003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902024A1-18F8-F2B5-05E4-BE3FD8617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103" y="1566419"/>
            <a:ext cx="2124020" cy="393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arallelogram 1">
            <a:extLst>
              <a:ext uri="{FF2B5EF4-FFF2-40B4-BE49-F238E27FC236}">
                <a16:creationId xmlns:a16="http://schemas.microsoft.com/office/drawing/2014/main" id="{22B15233-7382-BC10-B72A-0A90B27EA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120000">
            <a:off x="8352313" y="1566546"/>
            <a:ext cx="658298" cy="3933559"/>
          </a:xfrm>
          <a:prstGeom prst="parallelogram">
            <a:avLst>
              <a:gd name="adj" fmla="val 73641"/>
            </a:avLst>
          </a:prstGeom>
          <a:solidFill>
            <a:srgbClr val="3D7FA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Title Placeholder 1"/>
          <p:cNvSpPr>
            <a:spLocks noGrp="1"/>
          </p:cNvSpPr>
          <p:nvPr userDrawn="1"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F90CEE4B-BD46-A046-8385-D32CD3EA4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Content Placeholder 18"/>
          <p:cNvSpPr>
            <a:spLocks noGrp="1"/>
          </p:cNvSpPr>
          <p:nvPr userDrawn="1">
            <p:ph sz="quarter" idx="11" hasCustomPrompt="1"/>
          </p:nvPr>
        </p:nvSpPr>
        <p:spPr>
          <a:xfrm>
            <a:off x="1109837" y="1774740"/>
            <a:ext cx="7251844" cy="364283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Insert chart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60983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_Chart with titl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-21833" y="2"/>
            <a:ext cx="12192000" cy="6857998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-128"/>
              <a:cs typeface="ヒラギノ角ゴ ProN W3" charset="-128"/>
              <a:sym typeface="Arial" charset="0"/>
            </a:endParaRP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7325955" y="564185"/>
            <a:ext cx="4234455" cy="7056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lnSpc>
                <a:spcPts val="2200"/>
              </a:lnSpc>
              <a:spcBef>
                <a:spcPts val="1500"/>
              </a:spcBef>
              <a:buNone/>
              <a:defRPr sz="18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Add chart title here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49407" y="5274393"/>
            <a:ext cx="3310144" cy="528224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200" i="1" baseline="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</a:lstStyle>
          <a:p>
            <a:r>
              <a:rPr lang="en-US" sz="1200"/>
              <a:t>Source: Add source here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B0C4446-A1BE-2F41-A56C-FB26F1338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76210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ster_Chart with titl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646695" y="517967"/>
            <a:ext cx="10867972" cy="5282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spcBef>
                <a:spcPts val="150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Add chart title here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46695" y="5229211"/>
            <a:ext cx="6766343" cy="528224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200" i="1" baseline="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</a:lstStyle>
          <a:p>
            <a:r>
              <a:rPr lang="en-US" sz="1200"/>
              <a:t>Source: Add source here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774B317E-21C5-1745-BE88-290F56726B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15292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ster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0313" y="2345635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1204148" y="2996623"/>
            <a:ext cx="9746073" cy="447452"/>
          </a:xfrm>
          <a:prstGeom prst="rect">
            <a:avLst/>
          </a:prstGeom>
        </p:spPr>
        <p:txBody>
          <a:bodyPr wrap="square" lIns="64284" tIns="32142" rIns="64284" bIns="32142">
            <a:spAutoFit/>
          </a:bodyPr>
          <a:lstStyle>
            <a:lvl1pPr marL="0" marR="0" indent="0" algn="l" defTabSz="642915" rtl="0" eaLnBrk="1" fontAlgn="base" latinLnBrk="0" hangingPunct="1">
              <a:lnSpc>
                <a:spcPct val="140000"/>
              </a:lnSpc>
              <a:spcBef>
                <a:spcPts val="2109"/>
              </a:spcBef>
              <a:spcAft>
                <a:spcPts val="2000"/>
              </a:spcAft>
              <a:buClr>
                <a:schemeClr val="tx2"/>
              </a:buClr>
              <a:buSzPct val="100000"/>
              <a:buFont typeface="Wingdings" charset="2"/>
              <a:buNone/>
              <a:tabLst/>
              <a:defRPr sz="2000" cap="none" baseline="0">
                <a:solidFill>
                  <a:srgbClr val="050606"/>
                </a:solidFill>
              </a:defRPr>
            </a:lvl1pPr>
            <a:lvl2pPr marL="321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42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64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85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07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28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49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eaLnBrk="1" hangingPunct="1">
              <a:lnSpc>
                <a:spcPct val="140000"/>
              </a:lnSpc>
              <a:spcAft>
                <a:spcPts val="2000"/>
              </a:spcAft>
              <a:defRPr/>
            </a:pPr>
            <a:endParaRPr lang="en-US"/>
          </a:p>
        </p:txBody>
      </p:sp>
      <p:sp>
        <p:nvSpPr>
          <p:cNvPr id="8" name="Slide Number Placeholder 11">
            <a:extLst>
              <a:ext uri="{FF2B5EF4-FFF2-40B4-BE49-F238E27FC236}">
                <a16:creationId xmlns:a16="http://schemas.microsoft.com/office/drawing/2014/main" id="{2A921306-A16B-8445-A6DC-4327BF9E50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9156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rgbClr val="005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C5259B2E-2FEF-A64F-8760-8691A70A60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8189" y="2579484"/>
            <a:ext cx="10715627" cy="743347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r>
              <a:rPr lang="en-US"/>
              <a:t>Divider slide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F0C131CE-4E30-DE4B-AB8A-A8FD12FA28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5067" y="3310128"/>
            <a:ext cx="10708748" cy="114836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3084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ster_Custom_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919607-8AD0-4466-BC03-467A0DAC8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3380E8-22F6-1840-9848-D52F39AFD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288">
              <a:alpha val="85000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F6AFE8EF-C433-A04D-8FA7-421BB355AC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8189" y="2579484"/>
            <a:ext cx="10715627" cy="743347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r>
              <a:rPr lang="en-US"/>
              <a:t>Divider slide + image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1F6F3CA-DCA5-7D4E-AA81-4152972D55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5067" y="3310128"/>
            <a:ext cx="10708748" cy="114836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29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738189" y="1524000"/>
            <a:ext cx="10715627" cy="4106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C5415B20-894C-9F4F-8C45-42C9CA8DD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A4106D1A-06B2-FC45-A02C-546D1A72D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397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ster_Title and Content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2010084" y="1667965"/>
            <a:ext cx="8102103" cy="4012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C5415B20-894C-9F4F-8C45-42C9CA8DD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A4106D1A-06B2-FC45-A02C-546D1A72D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B6692D7-FF73-D093-9AB8-6609A8E22C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21619" y="1506882"/>
            <a:ext cx="8510756" cy="4354237"/>
          </a:xfrm>
          <a:prstGeom prst="roundRect">
            <a:avLst>
              <a:gd name="adj" fmla="val 5979"/>
            </a:avLst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308BC30-220C-37AB-57A8-BF145C51B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572698" y="2338692"/>
            <a:ext cx="0" cy="2797734"/>
          </a:xfrm>
          <a:prstGeom prst="line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9C95366-8591-9D57-470A-E6854502E4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793533" y="2637150"/>
            <a:ext cx="0" cy="2200816"/>
          </a:xfrm>
          <a:prstGeom prst="line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C3DE167-7330-5F0B-6561-E3D1F2B15F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1582858" y="2338691"/>
            <a:ext cx="0" cy="2797734"/>
          </a:xfrm>
          <a:prstGeom prst="line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FEF21F5-121A-DE89-F881-1540794BC7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1362025" y="2637151"/>
            <a:ext cx="0" cy="2200816"/>
          </a:xfrm>
          <a:prstGeom prst="line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8A52802F-3194-339E-4444-D97A7DC0A9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726475" y="5814340"/>
            <a:ext cx="739050" cy="715748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riangle 36">
            <a:extLst>
              <a:ext uri="{FF2B5EF4-FFF2-40B4-BE49-F238E27FC236}">
                <a16:creationId xmlns:a16="http://schemas.microsoft.com/office/drawing/2014/main" id="{23861C40-94C2-BF2A-F07C-13924B2CF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5993992" y="6066348"/>
            <a:ext cx="273355" cy="224986"/>
          </a:xfrm>
          <a:prstGeom prst="triangle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8523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ster_Middle_Screen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C5415B20-894C-9F4F-8C45-42C9CA8DD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AC4C4DB-74F6-7602-3942-FBA26D4B8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8826" y="1619786"/>
            <a:ext cx="8134350" cy="4676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A4106D1A-06B2-FC45-A02C-546D1A72D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8019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1204149" y="2300174"/>
            <a:ext cx="9746075" cy="880064"/>
          </a:xfrm>
          <a:prstGeom prst="rect">
            <a:avLst/>
          </a:prstGeom>
        </p:spPr>
        <p:txBody>
          <a:bodyPr lIns="64251" tIns="32125" rIns="64251" bIns="32125"/>
          <a:lstStyle>
            <a:lvl1pPr algn="l">
              <a:lnSpc>
                <a:spcPts val="5000"/>
              </a:lnSpc>
              <a:spcBef>
                <a:spcPts val="7500"/>
              </a:spcBef>
              <a:spcAft>
                <a:spcPts val="0"/>
              </a:spcAft>
              <a:defRPr sz="4600" baseline="0"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04152" y="3202727"/>
            <a:ext cx="9746073" cy="717193"/>
          </a:xfrm>
          <a:prstGeom prst="rect">
            <a:avLst/>
          </a:prstGeom>
        </p:spPr>
        <p:txBody>
          <a:bodyPr wrap="square" lIns="64251" tIns="32125" rIns="64251" bIns="32125">
            <a:spAutoFit/>
          </a:bodyPr>
          <a:lstStyle>
            <a:lvl1pPr marL="0" indent="0" algn="l">
              <a:lnSpc>
                <a:spcPts val="5000"/>
              </a:lnSpc>
              <a:spcBef>
                <a:spcPts val="2109"/>
              </a:spcBef>
              <a:buClr>
                <a:schemeClr val="tx2"/>
              </a:buClr>
              <a:buSzPct val="100000"/>
              <a:buFontTx/>
              <a:buNone/>
              <a:defRPr sz="4600" cap="none" baseline="0">
                <a:solidFill>
                  <a:srgbClr val="5A5B5D"/>
                </a:solidFill>
              </a:defRPr>
            </a:lvl1pPr>
            <a:lvl2pPr marL="321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42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63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85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06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27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48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70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add text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506CF50-EC7F-7045-8A7E-444D3AE99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F55905DA-9C4D-EE4A-8870-6FB2EB81F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10539413" y="6173791"/>
            <a:ext cx="9144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CC257D-A786-9244-9E17-CE618C8B9275}" type="slidenum">
              <a:rPr lang="en-US" smtClean="0">
                <a:solidFill>
                  <a:srgbClr val="5A5B5D"/>
                </a:solidFill>
              </a:rPr>
              <a:pPr/>
              <a:t>‹#›</a:t>
            </a:fld>
            <a:endParaRPr lang="en-US">
              <a:solidFill>
                <a:srgbClr val="5A5B5D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882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Master_Rename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4E3FC85-6BF3-D94D-B8FE-FD0C2A5B2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05188"/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D75EF01-B7F2-F84B-B493-D6438400F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89" y="1206938"/>
            <a:ext cx="5117441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18C88F9-061D-C641-A335-28618704B8E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25837" y="2143639"/>
            <a:ext cx="5129793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/>
            </a:lvl1pPr>
            <a:lvl2pPr>
              <a:spcBef>
                <a:spcPts val="1000"/>
              </a:spcBef>
              <a:defRPr sz="1800" baseline="0"/>
            </a:lvl2pPr>
            <a:lvl3pPr>
              <a:spcBef>
                <a:spcPts val="1000"/>
              </a:spcBef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69BDD282-AEF1-FF4D-A786-616931069BA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722076" y="1379318"/>
            <a:ext cx="4860325" cy="3764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/>
          </a:p>
        </p:txBody>
      </p:sp>
      <p:sp>
        <p:nvSpPr>
          <p:cNvPr id="6" name="Slide Number Placeholder 11">
            <a:extLst>
              <a:ext uri="{FF2B5EF4-FFF2-40B4-BE49-F238E27FC236}">
                <a16:creationId xmlns:a16="http://schemas.microsoft.com/office/drawing/2014/main" id="{AC66E0EA-FD6B-8F4D-4558-CE8EBCD68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3641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738189" y="1524000"/>
            <a:ext cx="10715627" cy="4106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51200" y="617379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08CCC229-AB65-5F40-B719-1933DA0A7CB3}" type="datetime1">
              <a:rPr lang="en-US" smtClean="0"/>
              <a:t>4/30/2024</a:t>
            </a:fld>
            <a:endParaRPr lang="en-US"/>
          </a:p>
        </p:txBody>
      </p:sp>
      <p:cxnSp>
        <p:nvCxnSpPr>
          <p:cNvPr id="8" name="Straight Connector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738194" y="1297384"/>
            <a:ext cx="10715625" cy="0"/>
          </a:xfrm>
          <a:prstGeom prst="line">
            <a:avLst/>
          </a:prstGeom>
          <a:noFill/>
          <a:ln w="25400">
            <a:solidFill>
              <a:schemeClr val="accent3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B46968-E1B9-AE4F-9DEE-EDC8D5B1D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39413" y="6173791"/>
            <a:ext cx="9144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C257D-A786-9244-9E17-CE618C8B9275}" type="slidenum">
              <a:rPr lang="en-US" smtClean="0"/>
              <a:t>‹#›</a:t>
            </a:fld>
            <a:endParaRPr lang="en-US"/>
          </a:p>
        </p:txBody>
      </p:sp>
    </p:spTree>
    <p:custDataLst>
      <p:tags r:id="rId28"/>
    </p:custDataLst>
    <p:extLst>
      <p:ext uri="{BB962C8B-B14F-4D97-AF65-F5344CB8AC3E}">
        <p14:creationId xmlns:p14="http://schemas.microsoft.com/office/powerpoint/2010/main" val="653636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1" r:id="rId2"/>
    <p:sldLayoutId id="2147483666" r:id="rId3"/>
    <p:sldLayoutId id="2147483667" r:id="rId4"/>
    <p:sldLayoutId id="2147483650" r:id="rId5"/>
    <p:sldLayoutId id="2147483679" r:id="rId6"/>
    <p:sldLayoutId id="2147483672" r:id="rId7"/>
    <p:sldLayoutId id="2147483651" r:id="rId8"/>
    <p:sldLayoutId id="2147483670" r:id="rId9"/>
    <p:sldLayoutId id="2147483652" r:id="rId10"/>
    <p:sldLayoutId id="2147483678" r:id="rId11"/>
    <p:sldLayoutId id="2147483668" r:id="rId12"/>
    <p:sldLayoutId id="2147483653" r:id="rId13"/>
    <p:sldLayoutId id="2147483669" r:id="rId14"/>
    <p:sldLayoutId id="2147483654" r:id="rId15"/>
    <p:sldLayoutId id="2147483681" r:id="rId16"/>
    <p:sldLayoutId id="2147483659" r:id="rId17"/>
    <p:sldLayoutId id="2147483674" r:id="rId18"/>
    <p:sldLayoutId id="2147483658" r:id="rId19"/>
    <p:sldLayoutId id="2147483677" r:id="rId20"/>
    <p:sldLayoutId id="2147483676" r:id="rId21"/>
    <p:sldLayoutId id="2147483675" r:id="rId22"/>
    <p:sldLayoutId id="2147483680" r:id="rId23"/>
    <p:sldLayoutId id="2147483657" r:id="rId24"/>
    <p:sldLayoutId id="2147483662" r:id="rId25"/>
    <p:sldLayoutId id="2147483660" r:id="rId2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7472" algn="l" defTabSz="457200" rtl="0" eaLnBrk="1" latinLnBrk="0" hangingPunct="1">
        <a:lnSpc>
          <a:spcPts val="2600"/>
        </a:lnSpc>
        <a:spcBef>
          <a:spcPts val="1000"/>
        </a:spcBef>
        <a:buClr>
          <a:schemeClr val="accent3">
            <a:lumMod val="75000"/>
          </a:schemeClr>
        </a:buClr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buClr>
          <a:schemeClr val="accent3">
            <a:lumMod val="75000"/>
          </a:schemeClr>
        </a:buClr>
        <a:buSzPct val="50000"/>
        <a:buFont typeface="Wingdings" charset="2"/>
        <a:buChar char="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1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https://www.youtube.com/embed/S7mirk1dgSc?start=6&amp;feature=oembed" TargetMode="External"/><Relationship Id="rId1" Type="http://schemas.openxmlformats.org/officeDocument/2006/relationships/tags" Target="../tags/tag32.xm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CC8FA-649E-F545-8553-84D07A441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lin Gothic Medium"/>
                <a:cs typeface="Times New Roman"/>
              </a:rPr>
              <a:t>Floodplain Management for Local Elected Officials and Executives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9357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BFDE4-248B-C143-50A9-34890E3F2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Topic 1: Introduction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5624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7F604E-C44C-53F6-AFBC-3B1D13141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</p:spPr>
        <p:txBody>
          <a:bodyPr anchor="ctr">
            <a:normAutofit/>
          </a:bodyPr>
          <a:lstStyle/>
          <a:p>
            <a:r>
              <a:rPr lang="en-US"/>
              <a:t>Welcome and Introduction</a:t>
            </a:r>
          </a:p>
        </p:txBody>
      </p:sp>
      <p:pic>
        <p:nvPicPr>
          <p:cNvPr id="14" name="Content Placeholder 13" descr="A woman with short hair standing in front of room discussing NFIP with elected officials.">
            <a:extLst>
              <a:ext uri="{FF2B5EF4-FFF2-40B4-BE49-F238E27FC236}">
                <a16:creationId xmlns:a16="http://schemas.microsoft.com/office/drawing/2014/main" id="{422FB53D-3B48-B64A-1F56-63F9AD9F403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l="2727" r="9226" b="-2"/>
          <a:stretch/>
        </p:blipFill>
        <p:spPr>
          <a:xfrm>
            <a:off x="726018" y="1549400"/>
            <a:ext cx="5268383" cy="3994150"/>
          </a:xfrm>
          <a:noFill/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3080F9C-3DDD-10E8-0218-210BCDD9C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4018" y="1549400"/>
            <a:ext cx="5268383" cy="39941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NFIP communities can improve their programs and increase financial benefits and public safety by: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"/>
              <a:tabLst>
                <a:tab pos="228600" algn="l"/>
                <a:tab pos="457200" algn="l"/>
              </a:tabLst>
            </a:pPr>
            <a:r>
              <a:rPr lang="en-US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Increasing investment in the NFIP,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"/>
              <a:tabLst>
                <a:tab pos="228600" algn="l"/>
                <a:tab pos="457200" algn="l"/>
              </a:tabLst>
            </a:pPr>
            <a:r>
              <a:rPr lang="en-US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Adopting higher standards and/or joining the CRS program, and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"/>
              <a:tabLst>
                <a:tab pos="228600" algn="l"/>
                <a:tab pos="457200" algn="l"/>
              </a:tabLst>
            </a:pPr>
            <a:r>
              <a:rPr lang="en-US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Gaining public support for proactive floodplain management practices.</a:t>
            </a:r>
          </a:p>
          <a:p>
            <a:pPr indent="-347345">
              <a:lnSpc>
                <a:spcPct val="86666"/>
              </a:lnSpc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D681E-AE96-C252-74C9-C65129F92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FCC257D-A786-9244-9E17-CE618C8B9275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5127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87C16F-B818-2697-AB6F-B368B0058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Value of Floodplain Management</a:t>
            </a:r>
          </a:p>
        </p:txBody>
      </p:sp>
      <p:pic>
        <p:nvPicPr>
          <p:cNvPr id="6" name="Online Media 5" descr="Video: Higher Standards: The Value of Floodplain Management">
            <a:hlinkClick r:id="" action="ppaction://media"/>
            <a:extLst>
              <a:ext uri="{FF2B5EF4-FFF2-40B4-BE49-F238E27FC236}">
                <a16:creationId xmlns:a16="http://schemas.microsoft.com/office/drawing/2014/main" id="{43392F45-52D3-F7D3-1475-823850CD7A9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/>
          </p:cNvPicPr>
          <p:nvPr>
            <p:ph idx="1"/>
            <a:videoFile r:link="rId2"/>
          </p:nvPr>
        </p:nvPicPr>
        <p:blipFill>
          <a:blip r:embed="rId5"/>
          <a:srcRect/>
          <a:stretch/>
        </p:blipFill>
        <p:spPr>
          <a:xfrm>
            <a:off x="2511425" y="1751499"/>
            <a:ext cx="7100888" cy="384554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70122-3264-A5F2-FBB5-15C183A86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536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2AB611-AB5E-BC8E-992F-B7854C7BF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Video Summary: Floodville vs. Oakdale</a:t>
            </a:r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DDF2DE3-1C4F-B1B1-CFF9-A7CE5A8720F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86666"/>
              </a:lnSpc>
              <a:buClr>
                <a:schemeClr val="accent3"/>
              </a:buClr>
              <a:buNone/>
            </a:pPr>
            <a:r>
              <a:rPr lang="en-US" b="1"/>
              <a:t>Floodville (not in NFIP):</a:t>
            </a:r>
            <a:endParaRPr lang="en-US"/>
          </a:p>
          <a:p>
            <a:pPr indent="-347345">
              <a:lnSpc>
                <a:spcPct val="86666"/>
              </a:lnSpc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/>
              <a:t>Recovery costs 40% higher than NFIP-participating communities</a:t>
            </a:r>
          </a:p>
          <a:p>
            <a:pPr indent="-347345">
              <a:lnSpc>
                <a:spcPct val="86666"/>
              </a:lnSpc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/>
              <a:t>Longer recovery time</a:t>
            </a:r>
          </a:p>
          <a:p>
            <a:pPr indent="-347345">
              <a:lnSpc>
                <a:spcPct val="86666"/>
              </a:lnSpc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/>
              <a:t>Critical facilities damaged and in need of repair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ECBA3-F663-0CAB-C4F7-0E867854E6A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86666"/>
              </a:lnSpc>
              <a:buClr>
                <a:schemeClr val="accent3"/>
              </a:buClr>
              <a:buNone/>
            </a:pPr>
            <a:r>
              <a:rPr lang="en-US" b="1"/>
              <a:t>Oakdale (in NFIP and has higher standards):</a:t>
            </a:r>
            <a:endParaRPr lang="en-US"/>
          </a:p>
          <a:p>
            <a:pPr indent="-342900">
              <a:lnSpc>
                <a:spcPct val="86666"/>
              </a:lnSpc>
              <a:buClr>
                <a:schemeClr val="accent3"/>
              </a:buClr>
            </a:pPr>
            <a:r>
              <a:rPr lang="en-US"/>
              <a:t>Access to flood insurance</a:t>
            </a:r>
          </a:p>
          <a:p>
            <a:pPr indent="-342900">
              <a:lnSpc>
                <a:spcPct val="86666"/>
              </a:lnSpc>
              <a:buClr>
                <a:schemeClr val="accent3"/>
              </a:buClr>
            </a:pPr>
            <a:r>
              <a:rPr lang="en-US"/>
              <a:t>Access to flood-related disaster assistance</a:t>
            </a:r>
          </a:p>
          <a:p>
            <a:pPr indent="-342900">
              <a:lnSpc>
                <a:spcPct val="86666"/>
              </a:lnSpc>
              <a:buClr>
                <a:schemeClr val="accent3"/>
              </a:buClr>
            </a:pPr>
            <a:r>
              <a:rPr lang="en-US"/>
              <a:t>Access to flood-related grants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Wingdings" panose="05000000000000000000" pitchFamily="2" charset="2"/>
              <a:buChar char=""/>
            </a:pPr>
            <a:r>
              <a:rPr lang="en-US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Critical facilities elevated, remained functional during and after the flood </a:t>
            </a:r>
            <a:br>
              <a:rPr lang="en-US" sz="180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E8B2C8-FD7F-599F-7B17-93CDCFF07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9570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B615D9-5669-15F5-26A4-7591C352A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Presentation Goal and Objectives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1563AE-E583-6611-8D57-04027757D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purpose of this presentation is to help local officials understand the value of floodplain management in their communities and encourage them to improve their communities’ NFIP programs.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"/>
              <a:tabLst>
                <a:tab pos="228600" algn="l"/>
                <a:tab pos="457200" algn="l"/>
              </a:tabLst>
            </a:pP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Presentation Objectives: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q"/>
              <a:tabLst>
                <a:tab pos="228600" algn="l"/>
                <a:tab pos="457200" algn="l"/>
              </a:tabLst>
            </a:pPr>
            <a:r>
              <a:rPr lang="en-US" dirty="0">
                <a:effectLst/>
                <a:ea typeface="Calibri" panose="020F0502020204030204" pitchFamily="34" charset="0"/>
                <a:cs typeface="Times New Roman"/>
              </a:rPr>
              <a:t>Describe how elected </a:t>
            </a:r>
            <a:r>
              <a:rPr lang="en-US" dirty="0">
                <a:ea typeface="Calibri" panose="020F0502020204030204" pitchFamily="34" charset="0"/>
                <a:cs typeface="Times New Roman"/>
              </a:rPr>
              <a:t>local officials</a:t>
            </a:r>
            <a:r>
              <a:rPr lang="en-US" dirty="0">
                <a:effectLst/>
                <a:ea typeface="Calibri" panose="020F0502020204030204" pitchFamily="34" charset="0"/>
                <a:cs typeface="Times New Roman"/>
              </a:rPr>
              <a:t> and floodplain managers can support local communities through the NFIP</a:t>
            </a:r>
          </a:p>
          <a:p>
            <a:pPr marR="0" lvl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q"/>
              <a:tabLst>
                <a:tab pos="228600" algn="l"/>
                <a:tab pos="457200" algn="l"/>
              </a:tabLst>
            </a:pPr>
            <a:r>
              <a:rPr lang="en-US" dirty="0"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Identify the impacts that a community’s budget choices have on response and recovery to future disasters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q"/>
              <a:tabLst>
                <a:tab pos="228600" algn="l"/>
                <a:tab pos="457200" algn="l"/>
              </a:tabLst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Describe the importance of enforcing floodplain management ordinances</a:t>
            </a:r>
          </a:p>
          <a:p>
            <a:pPr marR="0" lvl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q"/>
              <a:tabLst>
                <a:tab pos="228600" algn="l"/>
                <a:tab pos="457200" algn="l"/>
              </a:tabLst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Know the benefits of NFIP’s higher standards and the Community Rating System (CRS)</a:t>
            </a:r>
          </a:p>
          <a:p>
            <a:pPr indent="-347345">
              <a:lnSpc>
                <a:spcPct val="85176"/>
              </a:lnSpc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FEBA40-CA75-1512-D88E-245FBFF428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841089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rBlseqx5"/>
  <p:tag name="ARTICULATE_SLIDE_COUNT" val="6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005188"/>
      </a:dk2>
      <a:lt2>
        <a:srgbClr val="F3F3F3"/>
      </a:lt2>
      <a:accent1>
        <a:srgbClr val="0078AE"/>
      </a:accent1>
      <a:accent2>
        <a:srgbClr val="595B5D"/>
      </a:accent2>
      <a:accent3>
        <a:srgbClr val="BABBBD"/>
      </a:accent3>
      <a:accent4>
        <a:srgbClr val="5E9732"/>
      </a:accent4>
      <a:accent5>
        <a:srgbClr val="0072CE"/>
      </a:accent5>
      <a:accent6>
        <a:srgbClr val="C31230"/>
      </a:accent6>
      <a:hlink>
        <a:srgbClr val="005188"/>
      </a:hlink>
      <a:folHlink>
        <a:srgbClr val="005188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haredContentType xmlns="Microsoft.SharePoint.Taxonomy.ContentTypeSync" SourceId="568ddf3f-b77f-46a0-9295-2b9495b51427" ContentTypeId="0x0101" PreviousValue="false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ABC0745309264CA00BD169A82BE32C" ma:contentTypeVersion="26" ma:contentTypeDescription="Create a new document." ma:contentTypeScope="" ma:versionID="ff4eed6803ee44b13badd9bbed7aa448">
  <xsd:schema xmlns:xsd="http://www.w3.org/2001/XMLSchema" xmlns:xs="http://www.w3.org/2001/XMLSchema" xmlns:p="http://schemas.microsoft.com/office/2006/metadata/properties" xmlns:ns2="cc0073e7-31cd-4c32-9712-79659562e3c7" xmlns:ns3="de6aa412-500b-4dc9-8995-8a3b8c8e9bf6" xmlns:ns5="ab957091-3de9-4bc4-a181-a62171fc0f72" targetNamespace="http://schemas.microsoft.com/office/2006/metadata/properties" ma:root="true" ma:fieldsID="e6fb981caaa920db13c7fc13517ecf55" ns2:_="" ns3:_="" ns5:_="">
    <xsd:import namespace="cc0073e7-31cd-4c32-9712-79659562e3c7"/>
    <xsd:import namespace="de6aa412-500b-4dc9-8995-8a3b8c8e9bf6"/>
    <xsd:import namespace="ab957091-3de9-4bc4-a181-a62171fc0f72"/>
    <xsd:element name="properties">
      <xsd:complexType>
        <xsd:sequence>
          <xsd:element name="documentManagement">
            <xsd:complexType>
              <xsd:all>
                <xsd:element ref="ns2:Fiscal_x0020_Year" minOccurs="0"/>
                <xsd:element ref="ns3:TaxCatchAll" minOccurs="0"/>
                <xsd:element ref="ns3:TaxCatchAllLabel" minOccurs="0"/>
                <xsd:element ref="ns2:Sensitive" minOccurs="0"/>
                <xsd:element ref="ns5:MediaServiceMetadata" minOccurs="0"/>
                <xsd:element ref="ns5:MediaServiceFastMetadata" minOccurs="0"/>
                <xsd:element ref="ns5:MediaServiceDateTaken" minOccurs="0"/>
                <xsd:element ref="ns5:MediaServiceAutoTags" minOccurs="0"/>
                <xsd:element ref="ns5:MediaServiceGenerationTime" minOccurs="0"/>
                <xsd:element ref="ns5:MediaServiceEventHashCode" minOccurs="0"/>
                <xsd:element ref="ns5:MediaLengthInSeconds" minOccurs="0"/>
                <xsd:element ref="ns5:MediaServiceOCR" minOccurs="0"/>
                <xsd:element ref="ns5:MediaServiceObjectDetectorVersions" minOccurs="0"/>
                <xsd:element ref="ns5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0073e7-31cd-4c32-9712-79659562e3c7" elementFormDefault="qualified">
    <xsd:import namespace="http://schemas.microsoft.com/office/2006/documentManagement/types"/>
    <xsd:import namespace="http://schemas.microsoft.com/office/infopath/2007/PartnerControls"/>
    <xsd:element name="Fiscal_x0020_Year" ma:index="8" nillable="true" ma:displayName="Fiscal Year" ma:decimals="0" ma:description="The government fiscal year in which the content item originated." ma:internalName="Fiscal_x0020_Year" ma:readOnly="false">
      <xsd:simpleType>
        <xsd:restriction base="dms:Number"/>
      </xsd:simpleType>
    </xsd:element>
    <xsd:element name="Sensitive" ma:index="11" nillable="true" ma:displayName="Sensitive" ma:default="0" ma:internalName="Sensitiv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6aa412-500b-4dc9-8995-8a3b8c8e9bf6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description="" ma:hidden="true" ma:list="{73f30ca2-e612-476c-b7c4-400f4ef0f4b1}" ma:internalName="TaxCatchAll" ma:showField="CatchAllData" ma:web="de6aa412-500b-4dc9-8995-8a3b8c8e9b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73f30ca2-e612-476c-b7c4-400f4ef0f4b1}" ma:internalName="TaxCatchAllLabel" ma:readOnly="true" ma:showField="CatchAllDataLabel" ma:web="de6aa412-500b-4dc9-8995-8a3b8c8e9b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957091-3de9-4bc4-a181-a62171fc0f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12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e6aa412-500b-4dc9-8995-8a3b8c8e9bf6" xsi:nil="true"/>
    <MediaLengthInSeconds xmlns="ab957091-3de9-4bc4-a181-a62171fc0f72" xsi:nil="true"/>
    <Sensitive xmlns="cc0073e7-31cd-4c32-9712-79659562e3c7">false</Sensitive>
    <Fiscal_x0020_Year xmlns="cc0073e7-31cd-4c32-9712-79659562e3c7" xsi:nil="true"/>
  </documentManagement>
</p:properties>
</file>

<file path=customXml/itemProps1.xml><?xml version="1.0" encoding="utf-8"?>
<ds:datastoreItem xmlns:ds="http://schemas.openxmlformats.org/officeDocument/2006/customXml" ds:itemID="{76976EDC-3E53-4B2A-8042-2CE68B9B81E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786D2A3-EB76-4C96-8232-EE5B3F3DA7A5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CCCA2378-8AFB-48DD-83AE-481FBE3845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0073e7-31cd-4c32-9712-79659562e3c7"/>
    <ds:schemaRef ds:uri="de6aa412-500b-4dc9-8995-8a3b8c8e9bf6"/>
    <ds:schemaRef ds:uri="ab957091-3de9-4bc4-a181-a62171fc0f7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6DB5BB03-DD21-4258-90BA-4BA883F2CE48}">
  <ds:schemaRefs>
    <ds:schemaRef ds:uri="http://schemas.microsoft.com/office/2006/documentManagement/types"/>
    <ds:schemaRef ds:uri="9e0452ad-1e3b-40b3-8ee3-957a24d3cefb"/>
    <ds:schemaRef ds:uri="http://purl.org/dc/dcmitype/"/>
    <ds:schemaRef ds:uri="http://schemas.microsoft.com/office/infopath/2007/PartnerControls"/>
    <ds:schemaRef ds:uri="e4ce7eb3-0572-457e-a2b9-110a620eb989"/>
    <ds:schemaRef ds:uri="http://www.w3.org/XML/1998/namespace"/>
    <ds:schemaRef ds:uri="http://purl.org/dc/elements/1.1/"/>
    <ds:schemaRef ds:uri="http://purl.org/dc/terms/"/>
    <ds:schemaRef ds:uri="http://schemas.microsoft.com/office/2006/metadata/properties"/>
    <ds:schemaRef ds:uri="http://schemas.openxmlformats.org/package/2006/metadata/core-properties"/>
    <ds:schemaRef ds:uri="de6aa412-500b-4dc9-8995-8a3b8c8e9bf6"/>
    <ds:schemaRef ds:uri="2f30082f-3494-42d0-b4d8-a20923fb3d44"/>
    <ds:schemaRef ds:uri="ab957091-3de9-4bc4-a181-a62171fc0f72"/>
    <ds:schemaRef ds:uri="cc0073e7-31cd-4c32-9712-79659562e3c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</TotalTime>
  <Words>714</Words>
  <Application>Microsoft Office PowerPoint</Application>
  <PresentationFormat>Widescreen</PresentationFormat>
  <Paragraphs>92</Paragraphs>
  <Slides>6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Floodplain Management for Local Elected Officials and Executives</vt:lpstr>
      <vt:lpstr>Topic 1: Introduction</vt:lpstr>
      <vt:lpstr>Welcome and Introduction</vt:lpstr>
      <vt:lpstr>The Value of Floodplain Management</vt:lpstr>
      <vt:lpstr>Video Summary: Floodville vs. Oakdale</vt:lpstr>
      <vt:lpstr>Presentation Goal and Objectives</vt:lpstr>
    </vt:vector>
  </TitlesOfParts>
  <Manager/>
  <Company>FEMA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PPT_The Importance of FPM for Elected Officals_Unit 01</dc:title>
  <dc:subject/>
  <dc:creator>FEMA</dc:creator>
  <cp:keywords/>
  <dc:description/>
  <cp:lastModifiedBy>Kim Santiago</cp:lastModifiedBy>
  <cp:revision>14</cp:revision>
  <cp:lastPrinted>2020-03-02T16:45:50Z</cp:lastPrinted>
  <dcterms:created xsi:type="dcterms:W3CDTF">2012-11-19T20:41:22Z</dcterms:created>
  <dcterms:modified xsi:type="dcterms:W3CDTF">2024-04-30T14:54:00Z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0x01010079ABC0745309264CA00BD169A82BE32C</vt:lpwstr>
  </property>
  <property fmtid="{D5CDD505-2E9C-101B-9397-08002B2CF9AE}" pid="3" name="MediaServiceImageTags">
    <vt:lpwstr/>
  </property>
  <property fmtid="{D5CDD505-2E9C-101B-9397-08002B2CF9AE}" pid="4" name="ArticulateGUID">
    <vt:lpwstr>EAB7BD25-35B6-4747-BC9D-401F2BC0BD78</vt:lpwstr>
  </property>
  <property fmtid="{D5CDD505-2E9C-101B-9397-08002B2CF9AE}" pid="5" name="ArticulatePath">
    <vt:lpwstr>PPT_The Importance of FPM for Elected Officals_Unit 01_Visuals_Final_101123</vt:lpwstr>
  </property>
  <property fmtid="{D5CDD505-2E9C-101B-9397-08002B2CF9AE}" pid="6" name="Order">
    <vt:lpwstr>1994300.00000000</vt:lpwstr>
  </property>
  <property fmtid="{D5CDD505-2E9C-101B-9397-08002B2CF9AE}" pid="7" name="xd_ProgID">
    <vt:lpwstr/>
  </property>
  <property fmtid="{D5CDD505-2E9C-101B-9397-08002B2CF9AE}" pid="8" name="_SourceUrl">
    <vt:lpwstr/>
  </property>
  <property fmtid="{D5CDD505-2E9C-101B-9397-08002B2CF9AE}" pid="9" name="_SharedFileIndex">
    <vt:lpwstr/>
  </property>
  <property fmtid="{D5CDD505-2E9C-101B-9397-08002B2CF9AE}" pid="10" name="ComplianceAssetId">
    <vt:lpwstr/>
  </property>
  <property fmtid="{D5CDD505-2E9C-101B-9397-08002B2CF9AE}" pid="11" name="TemplateUrl">
    <vt:lpwstr/>
  </property>
  <property fmtid="{D5CDD505-2E9C-101B-9397-08002B2CF9AE}" pid="12" name="_ExtendedDescription">
    <vt:lpwstr/>
  </property>
  <property fmtid="{D5CDD505-2E9C-101B-9397-08002B2CF9AE}" pid="13" name="xd_Signature">
    <vt:lpwstr/>
  </property>
  <property fmtid="{D5CDD505-2E9C-101B-9397-08002B2CF9AE}" pid="14" name="TriggerFlowInfo">
    <vt:lpwstr/>
  </property>
  <property fmtid="{D5CDD505-2E9C-101B-9397-08002B2CF9AE}" pid="15" name="ResponsibleIndividual">
    <vt:lpwstr/>
  </property>
</Properties>
</file>