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327" r:id="rId5"/>
  </p:sldIdLst>
  <p:sldSz cx="15544800" cy="10058400"/>
  <p:notesSz cx="9297988" cy="7011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F6770A2-AE52-25AC-50C9-DB887D861B6E}" name="Moore, Parker" initials="MP" userId="S::0434381585@FEMA.DHS.GOV::3f31171d-994f-466b-a2fd-a996d8ad44b1"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919395"/>
    <a:srgbClr val="C52038"/>
    <a:srgbClr val="005287"/>
    <a:srgbClr val="5E9C42"/>
    <a:srgbClr val="FBBA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D262E4-05C6-467F-B48F-36249170600D}" v="4" dt="2023-07-17T17:43:47.8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11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9128" cy="351817"/>
          </a:xfrm>
          <a:prstGeom prst="rect">
            <a:avLst/>
          </a:prstGeom>
        </p:spPr>
        <p:txBody>
          <a:bodyPr vert="horz" lIns="93196" tIns="46598" rIns="93196" bIns="46598" rtlCol="0"/>
          <a:lstStyle>
            <a:lvl1pPr algn="l">
              <a:defRPr sz="1200"/>
            </a:lvl1pPr>
          </a:lstStyle>
          <a:p>
            <a:endParaRPr lang="en-US"/>
          </a:p>
        </p:txBody>
      </p:sp>
      <p:sp>
        <p:nvSpPr>
          <p:cNvPr id="3" name="Date Placeholder 2"/>
          <p:cNvSpPr>
            <a:spLocks noGrp="1"/>
          </p:cNvSpPr>
          <p:nvPr>
            <p:ph type="dt" idx="1"/>
          </p:nvPr>
        </p:nvSpPr>
        <p:spPr>
          <a:xfrm>
            <a:off x="5266708" y="1"/>
            <a:ext cx="4029128" cy="351817"/>
          </a:xfrm>
          <a:prstGeom prst="rect">
            <a:avLst/>
          </a:prstGeom>
        </p:spPr>
        <p:txBody>
          <a:bodyPr vert="horz" lIns="93196" tIns="46598" rIns="93196" bIns="46598" rtlCol="0"/>
          <a:lstStyle>
            <a:lvl1pPr algn="r">
              <a:defRPr sz="1200"/>
            </a:lvl1pPr>
          </a:lstStyle>
          <a:p>
            <a:fld id="{B925AD43-BFC9-42E9-8C71-755FF6CEEACF}" type="datetimeFigureOut">
              <a:rPr lang="en-US" smtClean="0"/>
              <a:t>7/17/2023</a:t>
            </a:fld>
            <a:endParaRPr lang="en-US"/>
          </a:p>
        </p:txBody>
      </p:sp>
      <p:sp>
        <p:nvSpPr>
          <p:cNvPr id="4" name="Slide Image Placeholder 3"/>
          <p:cNvSpPr>
            <a:spLocks noGrp="1" noRot="1" noChangeAspect="1"/>
          </p:cNvSpPr>
          <p:nvPr>
            <p:ph type="sldImg" idx="2"/>
          </p:nvPr>
        </p:nvSpPr>
        <p:spPr>
          <a:xfrm>
            <a:off x="2820988" y="876300"/>
            <a:ext cx="3656012" cy="2366963"/>
          </a:xfrm>
          <a:prstGeom prst="rect">
            <a:avLst/>
          </a:prstGeom>
          <a:noFill/>
          <a:ln w="12700">
            <a:solidFill>
              <a:prstClr val="black"/>
            </a:solidFill>
          </a:ln>
        </p:spPr>
        <p:txBody>
          <a:bodyPr vert="horz" lIns="93196" tIns="46598" rIns="93196" bIns="46598" rtlCol="0" anchor="ctr"/>
          <a:lstStyle/>
          <a:p>
            <a:endParaRPr lang="en-US"/>
          </a:p>
        </p:txBody>
      </p:sp>
      <p:sp>
        <p:nvSpPr>
          <p:cNvPr id="5" name="Notes Placeholder 4"/>
          <p:cNvSpPr>
            <a:spLocks noGrp="1"/>
          </p:cNvSpPr>
          <p:nvPr>
            <p:ph type="body" sz="quarter" idx="3"/>
          </p:nvPr>
        </p:nvSpPr>
        <p:spPr>
          <a:xfrm>
            <a:off x="929799" y="3374519"/>
            <a:ext cx="7438390" cy="2760971"/>
          </a:xfrm>
          <a:prstGeom prst="rect">
            <a:avLst/>
          </a:prstGeom>
        </p:spPr>
        <p:txBody>
          <a:bodyPr vert="horz" lIns="93196" tIns="46598" rIns="93196" bIns="46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60172"/>
            <a:ext cx="4029128" cy="351816"/>
          </a:xfrm>
          <a:prstGeom prst="rect">
            <a:avLst/>
          </a:prstGeom>
        </p:spPr>
        <p:txBody>
          <a:bodyPr vert="horz" lIns="93196" tIns="46598" rIns="93196" bIns="46598" rtlCol="0" anchor="b"/>
          <a:lstStyle>
            <a:lvl1pPr algn="l">
              <a:defRPr sz="1200"/>
            </a:lvl1pPr>
          </a:lstStyle>
          <a:p>
            <a:endParaRPr lang="en-US"/>
          </a:p>
        </p:txBody>
      </p:sp>
      <p:sp>
        <p:nvSpPr>
          <p:cNvPr id="7" name="Slide Number Placeholder 6"/>
          <p:cNvSpPr>
            <a:spLocks noGrp="1"/>
          </p:cNvSpPr>
          <p:nvPr>
            <p:ph type="sldNum" sz="quarter" idx="5"/>
          </p:nvPr>
        </p:nvSpPr>
        <p:spPr>
          <a:xfrm>
            <a:off x="5266708" y="6660172"/>
            <a:ext cx="4029128" cy="351816"/>
          </a:xfrm>
          <a:prstGeom prst="rect">
            <a:avLst/>
          </a:prstGeom>
        </p:spPr>
        <p:txBody>
          <a:bodyPr vert="horz" lIns="93196" tIns="46598" rIns="93196" bIns="46598" rtlCol="0" anchor="b"/>
          <a:lstStyle>
            <a:lvl1pPr algn="r">
              <a:defRPr sz="1200"/>
            </a:lvl1pPr>
          </a:lstStyle>
          <a:p>
            <a:fld id="{4D3FEB86-7E9A-4201-AFE9-42C8A4B706C0}" type="slidenum">
              <a:rPr lang="en-US" smtClean="0"/>
              <a:t>‹#›</a:t>
            </a:fld>
            <a:endParaRPr lang="en-US"/>
          </a:p>
        </p:txBody>
      </p:sp>
    </p:spTree>
    <p:extLst>
      <p:ext uri="{BB962C8B-B14F-4D97-AF65-F5344CB8AC3E}">
        <p14:creationId xmlns:p14="http://schemas.microsoft.com/office/powerpoint/2010/main" val="1653850911"/>
      </p:ext>
    </p:extLst>
  </p:cSld>
  <p:clrMap bg1="lt1" tx1="dk1" bg2="lt2" tx2="dk2" accent1="accent1" accent2="accent2" accent3="accent3" accent4="accent4" accent5="accent5" accent6="accent6" hlink="hlink" folHlink="folHlink"/>
  <p:notesStyle>
    <a:lvl1pPr marL="0" algn="l" defTabSz="1228954" rtl="0" eaLnBrk="1" latinLnBrk="0" hangingPunct="1">
      <a:defRPr sz="1613" kern="1200">
        <a:solidFill>
          <a:schemeClr val="tx1"/>
        </a:solidFill>
        <a:latin typeface="+mn-lt"/>
        <a:ea typeface="+mn-ea"/>
        <a:cs typeface="+mn-cs"/>
      </a:defRPr>
    </a:lvl1pPr>
    <a:lvl2pPr marL="614477" algn="l" defTabSz="1228954" rtl="0" eaLnBrk="1" latinLnBrk="0" hangingPunct="1">
      <a:defRPr sz="1613" kern="1200">
        <a:solidFill>
          <a:schemeClr val="tx1"/>
        </a:solidFill>
        <a:latin typeface="+mn-lt"/>
        <a:ea typeface="+mn-ea"/>
        <a:cs typeface="+mn-cs"/>
      </a:defRPr>
    </a:lvl2pPr>
    <a:lvl3pPr marL="1228954" algn="l" defTabSz="1228954" rtl="0" eaLnBrk="1" latinLnBrk="0" hangingPunct="1">
      <a:defRPr sz="1613" kern="1200">
        <a:solidFill>
          <a:schemeClr val="tx1"/>
        </a:solidFill>
        <a:latin typeface="+mn-lt"/>
        <a:ea typeface="+mn-ea"/>
        <a:cs typeface="+mn-cs"/>
      </a:defRPr>
    </a:lvl3pPr>
    <a:lvl4pPr marL="1843430" algn="l" defTabSz="1228954" rtl="0" eaLnBrk="1" latinLnBrk="0" hangingPunct="1">
      <a:defRPr sz="1613" kern="1200">
        <a:solidFill>
          <a:schemeClr val="tx1"/>
        </a:solidFill>
        <a:latin typeface="+mn-lt"/>
        <a:ea typeface="+mn-ea"/>
        <a:cs typeface="+mn-cs"/>
      </a:defRPr>
    </a:lvl4pPr>
    <a:lvl5pPr marL="2457907" algn="l" defTabSz="1228954" rtl="0" eaLnBrk="1" latinLnBrk="0" hangingPunct="1">
      <a:defRPr sz="1613" kern="1200">
        <a:solidFill>
          <a:schemeClr val="tx1"/>
        </a:solidFill>
        <a:latin typeface="+mn-lt"/>
        <a:ea typeface="+mn-ea"/>
        <a:cs typeface="+mn-cs"/>
      </a:defRPr>
    </a:lvl5pPr>
    <a:lvl6pPr marL="3072384" algn="l" defTabSz="1228954" rtl="0" eaLnBrk="1" latinLnBrk="0" hangingPunct="1">
      <a:defRPr sz="1613" kern="1200">
        <a:solidFill>
          <a:schemeClr val="tx1"/>
        </a:solidFill>
        <a:latin typeface="+mn-lt"/>
        <a:ea typeface="+mn-ea"/>
        <a:cs typeface="+mn-cs"/>
      </a:defRPr>
    </a:lvl6pPr>
    <a:lvl7pPr marL="3686861" algn="l" defTabSz="1228954" rtl="0" eaLnBrk="1" latinLnBrk="0" hangingPunct="1">
      <a:defRPr sz="1613" kern="1200">
        <a:solidFill>
          <a:schemeClr val="tx1"/>
        </a:solidFill>
        <a:latin typeface="+mn-lt"/>
        <a:ea typeface="+mn-ea"/>
        <a:cs typeface="+mn-cs"/>
      </a:defRPr>
    </a:lvl7pPr>
    <a:lvl8pPr marL="4301338" algn="l" defTabSz="1228954" rtl="0" eaLnBrk="1" latinLnBrk="0" hangingPunct="1">
      <a:defRPr sz="1613" kern="1200">
        <a:solidFill>
          <a:schemeClr val="tx1"/>
        </a:solidFill>
        <a:latin typeface="+mn-lt"/>
        <a:ea typeface="+mn-ea"/>
        <a:cs typeface="+mn-cs"/>
      </a:defRPr>
    </a:lvl8pPr>
    <a:lvl9pPr marL="4915814" algn="l" defTabSz="1228954" rtl="0" eaLnBrk="1" latinLnBrk="0" hangingPunct="1">
      <a:defRPr sz="161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603FC2-D81B-4754-B915-044939534109}" type="slidenum">
              <a:rPr lang="en-US" smtClean="0"/>
              <a:t>1</a:t>
            </a:fld>
            <a:endParaRPr lang="en-US"/>
          </a:p>
        </p:txBody>
      </p:sp>
    </p:spTree>
    <p:extLst>
      <p:ext uri="{BB962C8B-B14F-4D97-AF65-F5344CB8AC3E}">
        <p14:creationId xmlns:p14="http://schemas.microsoft.com/office/powerpoint/2010/main" val="1170491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0" y="1646133"/>
            <a:ext cx="13213080" cy="3501813"/>
          </a:xfrm>
        </p:spPr>
        <p:txBody>
          <a:bodyPr anchor="b"/>
          <a:lstStyle>
            <a:lvl1pPr algn="ctr">
              <a:defRPr sz="8800"/>
            </a:lvl1pPr>
          </a:lstStyle>
          <a:p>
            <a:r>
              <a:rPr lang="en-US"/>
              <a:t>Click to edit Master title style</a:t>
            </a:r>
          </a:p>
        </p:txBody>
      </p:sp>
      <p:sp>
        <p:nvSpPr>
          <p:cNvPr id="3" name="Subtitle 2"/>
          <p:cNvSpPr>
            <a:spLocks noGrp="1"/>
          </p:cNvSpPr>
          <p:nvPr>
            <p:ph type="subTitle" idx="1"/>
          </p:nvPr>
        </p:nvSpPr>
        <p:spPr>
          <a:xfrm>
            <a:off x="1943100" y="5282989"/>
            <a:ext cx="11658600" cy="2428451"/>
          </a:xfrm>
        </p:spPr>
        <p:txBody>
          <a:bodyPr/>
          <a:lstStyle>
            <a:lvl1pPr marL="0" indent="0" algn="ctr">
              <a:buNone/>
              <a:defRPr sz="3520"/>
            </a:lvl1pPr>
            <a:lvl2pPr marL="670575" indent="0" algn="ctr">
              <a:buNone/>
              <a:defRPr sz="2933"/>
            </a:lvl2pPr>
            <a:lvl3pPr marL="1341150" indent="0" algn="ctr">
              <a:buNone/>
              <a:defRPr sz="2640"/>
            </a:lvl3pPr>
            <a:lvl4pPr marL="2011726" indent="0" algn="ctr">
              <a:buNone/>
              <a:defRPr sz="2347"/>
            </a:lvl4pPr>
            <a:lvl5pPr marL="2682301" indent="0" algn="ctr">
              <a:buNone/>
              <a:defRPr sz="2347"/>
            </a:lvl5pPr>
            <a:lvl6pPr marL="3352876" indent="0" algn="ctr">
              <a:buNone/>
              <a:defRPr sz="2347"/>
            </a:lvl6pPr>
            <a:lvl7pPr marL="4023451" indent="0" algn="ctr">
              <a:buNone/>
              <a:defRPr sz="2347"/>
            </a:lvl7pPr>
            <a:lvl8pPr marL="4694027" indent="0" algn="ctr">
              <a:buNone/>
              <a:defRPr sz="2347"/>
            </a:lvl8pPr>
            <a:lvl9pPr marL="5364602" indent="0" algn="ctr">
              <a:buNone/>
              <a:defRPr sz="2347"/>
            </a:lvl9pPr>
          </a:lstStyle>
          <a:p>
            <a:r>
              <a:rPr lang="en-US"/>
              <a:t>Click to edit Master subtitle style</a:t>
            </a:r>
          </a:p>
        </p:txBody>
      </p:sp>
      <p:sp>
        <p:nvSpPr>
          <p:cNvPr id="4" name="Date Placeholder 3"/>
          <p:cNvSpPr>
            <a:spLocks noGrp="1"/>
          </p:cNvSpPr>
          <p:nvPr>
            <p:ph type="dt" sz="half" idx="10"/>
          </p:nvPr>
        </p:nvSpPr>
        <p:spPr/>
        <p:txBody>
          <a:bodyPr/>
          <a:lstStyle/>
          <a:p>
            <a:fld id="{F4F1F88E-C88A-457E-B951-6DA5D03E0590}"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396AD-F31E-49E9-BA56-AA930807DD92}" type="slidenum">
              <a:rPr lang="en-US" smtClean="0"/>
              <a:t>‹#›</a:t>
            </a:fld>
            <a:endParaRPr lang="en-US"/>
          </a:p>
        </p:txBody>
      </p:sp>
    </p:spTree>
    <p:extLst>
      <p:ext uri="{BB962C8B-B14F-4D97-AF65-F5344CB8AC3E}">
        <p14:creationId xmlns:p14="http://schemas.microsoft.com/office/powerpoint/2010/main" val="283811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F1F88E-C88A-457E-B951-6DA5D03E0590}"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396AD-F31E-49E9-BA56-AA930807DD92}" type="slidenum">
              <a:rPr lang="en-US" smtClean="0"/>
              <a:t>‹#›</a:t>
            </a:fld>
            <a:endParaRPr lang="en-US"/>
          </a:p>
        </p:txBody>
      </p:sp>
    </p:spTree>
    <p:extLst>
      <p:ext uri="{BB962C8B-B14F-4D97-AF65-F5344CB8AC3E}">
        <p14:creationId xmlns:p14="http://schemas.microsoft.com/office/powerpoint/2010/main" val="378221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24248" y="535517"/>
            <a:ext cx="3351848"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8706" y="535517"/>
            <a:ext cx="9861233"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F1F88E-C88A-457E-B951-6DA5D03E0590}"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396AD-F31E-49E9-BA56-AA930807DD92}" type="slidenum">
              <a:rPr lang="en-US" smtClean="0"/>
              <a:t>‹#›</a:t>
            </a:fld>
            <a:endParaRPr lang="en-US"/>
          </a:p>
        </p:txBody>
      </p:sp>
    </p:spTree>
    <p:extLst>
      <p:ext uri="{BB962C8B-B14F-4D97-AF65-F5344CB8AC3E}">
        <p14:creationId xmlns:p14="http://schemas.microsoft.com/office/powerpoint/2010/main" val="3485582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4F1F88E-C88A-457E-B951-6DA5D03E0590}"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396AD-F31E-49E9-BA56-AA930807DD92}" type="slidenum">
              <a:rPr lang="en-US" smtClean="0"/>
              <a:t>‹#›</a:t>
            </a:fld>
            <a:endParaRPr lang="en-US"/>
          </a:p>
        </p:txBody>
      </p:sp>
    </p:spTree>
    <p:extLst>
      <p:ext uri="{BB962C8B-B14F-4D97-AF65-F5344CB8AC3E}">
        <p14:creationId xmlns:p14="http://schemas.microsoft.com/office/powerpoint/2010/main" val="1688717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0610" y="2507618"/>
            <a:ext cx="13407390" cy="4184014"/>
          </a:xfrm>
        </p:spPr>
        <p:txBody>
          <a:bodyPr anchor="b"/>
          <a:lstStyle>
            <a:lvl1pPr>
              <a:defRPr sz="8800"/>
            </a:lvl1pPr>
          </a:lstStyle>
          <a:p>
            <a:r>
              <a:rPr lang="en-US"/>
              <a:t>Click to edit Master title style</a:t>
            </a:r>
          </a:p>
        </p:txBody>
      </p:sp>
      <p:sp>
        <p:nvSpPr>
          <p:cNvPr id="3" name="Text Placeholder 2"/>
          <p:cNvSpPr>
            <a:spLocks noGrp="1"/>
          </p:cNvSpPr>
          <p:nvPr>
            <p:ph type="body" idx="1"/>
          </p:nvPr>
        </p:nvSpPr>
        <p:spPr>
          <a:xfrm>
            <a:off x="1060610" y="6731215"/>
            <a:ext cx="13407390" cy="2200274"/>
          </a:xfrm>
        </p:spPr>
        <p:txBody>
          <a:bodyPr/>
          <a:lstStyle>
            <a:lvl1pPr marL="0" indent="0">
              <a:buNone/>
              <a:defRPr sz="3520">
                <a:solidFill>
                  <a:schemeClr val="tx1"/>
                </a:solidFill>
              </a:defRPr>
            </a:lvl1pPr>
            <a:lvl2pPr marL="670575" indent="0">
              <a:buNone/>
              <a:defRPr sz="2933">
                <a:solidFill>
                  <a:schemeClr val="tx1">
                    <a:tint val="75000"/>
                  </a:schemeClr>
                </a:solidFill>
              </a:defRPr>
            </a:lvl2pPr>
            <a:lvl3pPr marL="1341150" indent="0">
              <a:buNone/>
              <a:defRPr sz="2640">
                <a:solidFill>
                  <a:schemeClr val="tx1">
                    <a:tint val="75000"/>
                  </a:schemeClr>
                </a:solidFill>
              </a:defRPr>
            </a:lvl3pPr>
            <a:lvl4pPr marL="2011726" indent="0">
              <a:buNone/>
              <a:defRPr sz="2347">
                <a:solidFill>
                  <a:schemeClr val="tx1">
                    <a:tint val="75000"/>
                  </a:schemeClr>
                </a:solidFill>
              </a:defRPr>
            </a:lvl4pPr>
            <a:lvl5pPr marL="2682301" indent="0">
              <a:buNone/>
              <a:defRPr sz="2347">
                <a:solidFill>
                  <a:schemeClr val="tx1">
                    <a:tint val="75000"/>
                  </a:schemeClr>
                </a:solidFill>
              </a:defRPr>
            </a:lvl5pPr>
            <a:lvl6pPr marL="3352876" indent="0">
              <a:buNone/>
              <a:defRPr sz="2347">
                <a:solidFill>
                  <a:schemeClr val="tx1">
                    <a:tint val="75000"/>
                  </a:schemeClr>
                </a:solidFill>
              </a:defRPr>
            </a:lvl6pPr>
            <a:lvl7pPr marL="4023451" indent="0">
              <a:buNone/>
              <a:defRPr sz="2347">
                <a:solidFill>
                  <a:schemeClr val="tx1">
                    <a:tint val="75000"/>
                  </a:schemeClr>
                </a:solidFill>
              </a:defRPr>
            </a:lvl7pPr>
            <a:lvl8pPr marL="4694027" indent="0">
              <a:buNone/>
              <a:defRPr sz="2347">
                <a:solidFill>
                  <a:schemeClr val="tx1">
                    <a:tint val="75000"/>
                  </a:schemeClr>
                </a:solidFill>
              </a:defRPr>
            </a:lvl8pPr>
            <a:lvl9pPr marL="5364602" indent="0">
              <a:buNone/>
              <a:defRPr sz="234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F1F88E-C88A-457E-B951-6DA5D03E0590}"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6396AD-F31E-49E9-BA56-AA930807DD92}" type="slidenum">
              <a:rPr lang="en-US" smtClean="0"/>
              <a:t>‹#›</a:t>
            </a:fld>
            <a:endParaRPr lang="en-US"/>
          </a:p>
        </p:txBody>
      </p:sp>
    </p:spTree>
    <p:extLst>
      <p:ext uri="{BB962C8B-B14F-4D97-AF65-F5344CB8AC3E}">
        <p14:creationId xmlns:p14="http://schemas.microsoft.com/office/powerpoint/2010/main" val="1731159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8705" y="2677584"/>
            <a:ext cx="660654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69555" y="2677584"/>
            <a:ext cx="660654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4F1F88E-C88A-457E-B951-6DA5D03E0590}"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396AD-F31E-49E9-BA56-AA930807DD92}" type="slidenum">
              <a:rPr lang="en-US" smtClean="0"/>
              <a:t>‹#›</a:t>
            </a:fld>
            <a:endParaRPr lang="en-US"/>
          </a:p>
        </p:txBody>
      </p:sp>
    </p:spTree>
    <p:extLst>
      <p:ext uri="{BB962C8B-B14F-4D97-AF65-F5344CB8AC3E}">
        <p14:creationId xmlns:p14="http://schemas.microsoft.com/office/powerpoint/2010/main" val="3885523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70730" y="535519"/>
            <a:ext cx="13407390" cy="1944159"/>
          </a:xfrm>
        </p:spPr>
        <p:txBody>
          <a:bodyPr/>
          <a:lstStyle/>
          <a:p>
            <a:r>
              <a:rPr lang="en-US"/>
              <a:t>Click to edit Master title style</a:t>
            </a:r>
          </a:p>
        </p:txBody>
      </p:sp>
      <p:sp>
        <p:nvSpPr>
          <p:cNvPr id="3" name="Text Placeholder 2"/>
          <p:cNvSpPr>
            <a:spLocks noGrp="1"/>
          </p:cNvSpPr>
          <p:nvPr>
            <p:ph type="body" idx="1"/>
          </p:nvPr>
        </p:nvSpPr>
        <p:spPr>
          <a:xfrm>
            <a:off x="1070731" y="2465706"/>
            <a:ext cx="6576178" cy="1208404"/>
          </a:xfrm>
        </p:spPr>
        <p:txBody>
          <a:bodyPr anchor="b"/>
          <a:lstStyle>
            <a:lvl1pPr marL="0" indent="0">
              <a:buNone/>
              <a:defRPr sz="3520" b="1"/>
            </a:lvl1pPr>
            <a:lvl2pPr marL="670575" indent="0">
              <a:buNone/>
              <a:defRPr sz="2933" b="1"/>
            </a:lvl2pPr>
            <a:lvl3pPr marL="1341150" indent="0">
              <a:buNone/>
              <a:defRPr sz="2640" b="1"/>
            </a:lvl3pPr>
            <a:lvl4pPr marL="2011726" indent="0">
              <a:buNone/>
              <a:defRPr sz="2347" b="1"/>
            </a:lvl4pPr>
            <a:lvl5pPr marL="2682301" indent="0">
              <a:buNone/>
              <a:defRPr sz="2347" b="1"/>
            </a:lvl5pPr>
            <a:lvl6pPr marL="3352876" indent="0">
              <a:buNone/>
              <a:defRPr sz="2347" b="1"/>
            </a:lvl6pPr>
            <a:lvl7pPr marL="4023451" indent="0">
              <a:buNone/>
              <a:defRPr sz="2347" b="1"/>
            </a:lvl7pPr>
            <a:lvl8pPr marL="4694027" indent="0">
              <a:buNone/>
              <a:defRPr sz="2347" b="1"/>
            </a:lvl8pPr>
            <a:lvl9pPr marL="5364602" indent="0">
              <a:buNone/>
              <a:defRPr sz="2347" b="1"/>
            </a:lvl9pPr>
          </a:lstStyle>
          <a:p>
            <a:pPr lvl="0"/>
            <a:r>
              <a:rPr lang="en-US"/>
              <a:t>Click to edit Master text styles</a:t>
            </a:r>
          </a:p>
        </p:txBody>
      </p:sp>
      <p:sp>
        <p:nvSpPr>
          <p:cNvPr id="4" name="Content Placeholder 3"/>
          <p:cNvSpPr>
            <a:spLocks noGrp="1"/>
          </p:cNvSpPr>
          <p:nvPr>
            <p:ph sz="half" idx="2"/>
          </p:nvPr>
        </p:nvSpPr>
        <p:spPr>
          <a:xfrm>
            <a:off x="1070731" y="3674110"/>
            <a:ext cx="6576178"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69556" y="2465706"/>
            <a:ext cx="6608565" cy="1208404"/>
          </a:xfrm>
        </p:spPr>
        <p:txBody>
          <a:bodyPr anchor="b"/>
          <a:lstStyle>
            <a:lvl1pPr marL="0" indent="0">
              <a:buNone/>
              <a:defRPr sz="3520" b="1"/>
            </a:lvl1pPr>
            <a:lvl2pPr marL="670575" indent="0">
              <a:buNone/>
              <a:defRPr sz="2933" b="1"/>
            </a:lvl2pPr>
            <a:lvl3pPr marL="1341150" indent="0">
              <a:buNone/>
              <a:defRPr sz="2640" b="1"/>
            </a:lvl3pPr>
            <a:lvl4pPr marL="2011726" indent="0">
              <a:buNone/>
              <a:defRPr sz="2347" b="1"/>
            </a:lvl4pPr>
            <a:lvl5pPr marL="2682301" indent="0">
              <a:buNone/>
              <a:defRPr sz="2347" b="1"/>
            </a:lvl5pPr>
            <a:lvl6pPr marL="3352876" indent="0">
              <a:buNone/>
              <a:defRPr sz="2347" b="1"/>
            </a:lvl6pPr>
            <a:lvl7pPr marL="4023451" indent="0">
              <a:buNone/>
              <a:defRPr sz="2347" b="1"/>
            </a:lvl7pPr>
            <a:lvl8pPr marL="4694027" indent="0">
              <a:buNone/>
              <a:defRPr sz="2347" b="1"/>
            </a:lvl8pPr>
            <a:lvl9pPr marL="5364602" indent="0">
              <a:buNone/>
              <a:defRPr sz="2347" b="1"/>
            </a:lvl9pPr>
          </a:lstStyle>
          <a:p>
            <a:pPr lvl="0"/>
            <a:r>
              <a:rPr lang="en-US"/>
              <a:t>Click to edit Master text styles</a:t>
            </a:r>
          </a:p>
        </p:txBody>
      </p:sp>
      <p:sp>
        <p:nvSpPr>
          <p:cNvPr id="6" name="Content Placeholder 5"/>
          <p:cNvSpPr>
            <a:spLocks noGrp="1"/>
          </p:cNvSpPr>
          <p:nvPr>
            <p:ph sz="quarter" idx="4"/>
          </p:nvPr>
        </p:nvSpPr>
        <p:spPr>
          <a:xfrm>
            <a:off x="7869556" y="3674110"/>
            <a:ext cx="6608565"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4F1F88E-C88A-457E-B951-6DA5D03E0590}" type="datetimeFigureOut">
              <a:rPr lang="en-US" smtClean="0"/>
              <a:t>7/17/2023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6396AD-F31E-49E9-BA56-AA930807DD92}" type="slidenum">
              <a:rPr lang="en-US" smtClean="0"/>
              <a:t>‹#›</a:t>
            </a:fld>
            <a:endParaRPr lang="en-US"/>
          </a:p>
        </p:txBody>
      </p:sp>
    </p:spTree>
    <p:extLst>
      <p:ext uri="{BB962C8B-B14F-4D97-AF65-F5344CB8AC3E}">
        <p14:creationId xmlns:p14="http://schemas.microsoft.com/office/powerpoint/2010/main" val="2555016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4F1F88E-C88A-457E-B951-6DA5D03E0590}" type="datetimeFigureOut">
              <a:rPr lang="en-US" smtClean="0"/>
              <a:t>7/17/2023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6396AD-F31E-49E9-BA56-AA930807DD92}" type="slidenum">
              <a:rPr lang="en-US" smtClean="0"/>
              <a:t>‹#›</a:t>
            </a:fld>
            <a:endParaRPr lang="en-US"/>
          </a:p>
        </p:txBody>
      </p:sp>
    </p:spTree>
    <p:extLst>
      <p:ext uri="{BB962C8B-B14F-4D97-AF65-F5344CB8AC3E}">
        <p14:creationId xmlns:p14="http://schemas.microsoft.com/office/powerpoint/2010/main" val="15761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1F88E-C88A-457E-B951-6DA5D03E0590}" type="datetimeFigureOut">
              <a:rPr lang="en-US" smtClean="0"/>
              <a:t>7/17/2023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6396AD-F31E-49E9-BA56-AA930807DD92}" type="slidenum">
              <a:rPr lang="en-US" smtClean="0"/>
              <a:t>‹#›</a:t>
            </a:fld>
            <a:endParaRPr lang="en-US"/>
          </a:p>
        </p:txBody>
      </p:sp>
    </p:spTree>
    <p:extLst>
      <p:ext uri="{BB962C8B-B14F-4D97-AF65-F5344CB8AC3E}">
        <p14:creationId xmlns:p14="http://schemas.microsoft.com/office/powerpoint/2010/main" val="2515197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70560"/>
            <a:ext cx="5013603" cy="2346960"/>
          </a:xfrm>
        </p:spPr>
        <p:txBody>
          <a:bodyPr anchor="b"/>
          <a:lstStyle>
            <a:lvl1pPr>
              <a:defRPr sz="4693"/>
            </a:lvl1pPr>
          </a:lstStyle>
          <a:p>
            <a:r>
              <a:rPr lang="en-US"/>
              <a:t>Click to edit Master title style</a:t>
            </a:r>
          </a:p>
        </p:txBody>
      </p:sp>
      <p:sp>
        <p:nvSpPr>
          <p:cNvPr id="3" name="Content Placeholder 2"/>
          <p:cNvSpPr>
            <a:spLocks noGrp="1"/>
          </p:cNvSpPr>
          <p:nvPr>
            <p:ph idx="1"/>
          </p:nvPr>
        </p:nvSpPr>
        <p:spPr>
          <a:xfrm>
            <a:off x="6608565" y="1448226"/>
            <a:ext cx="7869555" cy="7147983"/>
          </a:xfrm>
        </p:spPr>
        <p:txBody>
          <a:bodyPr/>
          <a:lstStyle>
            <a:lvl1pPr>
              <a:defRPr sz="4693"/>
            </a:lvl1pPr>
            <a:lvl2pPr>
              <a:defRPr sz="4107"/>
            </a:lvl2pPr>
            <a:lvl3pPr>
              <a:defRPr sz="3520"/>
            </a:lvl3pPr>
            <a:lvl4pPr>
              <a:defRPr sz="2933"/>
            </a:lvl4pPr>
            <a:lvl5pPr>
              <a:defRPr sz="2933"/>
            </a:lvl5pPr>
            <a:lvl6pPr>
              <a:defRPr sz="2933"/>
            </a:lvl6pPr>
            <a:lvl7pPr>
              <a:defRPr sz="2933"/>
            </a:lvl7pPr>
            <a:lvl8pPr>
              <a:defRPr sz="2933"/>
            </a:lvl8pPr>
            <a:lvl9pPr>
              <a:defRPr sz="29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0730" y="3017520"/>
            <a:ext cx="5013603" cy="5590329"/>
          </a:xfrm>
        </p:spPr>
        <p:txBody>
          <a:bodyPr/>
          <a:lstStyle>
            <a:lvl1pPr marL="0" indent="0">
              <a:buNone/>
              <a:defRPr sz="2347"/>
            </a:lvl1pPr>
            <a:lvl2pPr marL="670575" indent="0">
              <a:buNone/>
              <a:defRPr sz="2053"/>
            </a:lvl2pPr>
            <a:lvl3pPr marL="1341150" indent="0">
              <a:buNone/>
              <a:defRPr sz="1760"/>
            </a:lvl3pPr>
            <a:lvl4pPr marL="2011726" indent="0">
              <a:buNone/>
              <a:defRPr sz="1467"/>
            </a:lvl4pPr>
            <a:lvl5pPr marL="2682301" indent="0">
              <a:buNone/>
              <a:defRPr sz="1467"/>
            </a:lvl5pPr>
            <a:lvl6pPr marL="3352876" indent="0">
              <a:buNone/>
              <a:defRPr sz="1467"/>
            </a:lvl6pPr>
            <a:lvl7pPr marL="4023451" indent="0">
              <a:buNone/>
              <a:defRPr sz="1467"/>
            </a:lvl7pPr>
            <a:lvl8pPr marL="4694027" indent="0">
              <a:buNone/>
              <a:defRPr sz="1467"/>
            </a:lvl8pPr>
            <a:lvl9pPr marL="5364602" indent="0">
              <a:buNone/>
              <a:defRPr sz="1467"/>
            </a:lvl9pPr>
          </a:lstStyle>
          <a:p>
            <a:pPr lvl="0"/>
            <a:r>
              <a:rPr lang="en-US"/>
              <a:t>Click to edit Master text styles</a:t>
            </a:r>
          </a:p>
        </p:txBody>
      </p:sp>
      <p:sp>
        <p:nvSpPr>
          <p:cNvPr id="5" name="Date Placeholder 4"/>
          <p:cNvSpPr>
            <a:spLocks noGrp="1"/>
          </p:cNvSpPr>
          <p:nvPr>
            <p:ph type="dt" sz="half" idx="10"/>
          </p:nvPr>
        </p:nvSpPr>
        <p:spPr/>
        <p:txBody>
          <a:bodyPr/>
          <a:lstStyle/>
          <a:p>
            <a:fld id="{F4F1F88E-C88A-457E-B951-6DA5D03E0590}"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396AD-F31E-49E9-BA56-AA930807DD92}" type="slidenum">
              <a:rPr lang="en-US" smtClean="0"/>
              <a:t>‹#›</a:t>
            </a:fld>
            <a:endParaRPr lang="en-US"/>
          </a:p>
        </p:txBody>
      </p:sp>
    </p:spTree>
    <p:extLst>
      <p:ext uri="{BB962C8B-B14F-4D97-AF65-F5344CB8AC3E}">
        <p14:creationId xmlns:p14="http://schemas.microsoft.com/office/powerpoint/2010/main" val="2676322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0730" y="670560"/>
            <a:ext cx="5013603" cy="2346960"/>
          </a:xfrm>
        </p:spPr>
        <p:txBody>
          <a:bodyPr anchor="b"/>
          <a:lstStyle>
            <a:lvl1pPr>
              <a:defRPr sz="4693"/>
            </a:lvl1pPr>
          </a:lstStyle>
          <a:p>
            <a:r>
              <a:rPr lang="en-US"/>
              <a:t>Click to edit Master title style</a:t>
            </a:r>
          </a:p>
        </p:txBody>
      </p:sp>
      <p:sp>
        <p:nvSpPr>
          <p:cNvPr id="3" name="Picture Placeholder 2"/>
          <p:cNvSpPr>
            <a:spLocks noGrp="1" noChangeAspect="1"/>
          </p:cNvSpPr>
          <p:nvPr>
            <p:ph type="pic" idx="1"/>
          </p:nvPr>
        </p:nvSpPr>
        <p:spPr>
          <a:xfrm>
            <a:off x="6608565" y="1448226"/>
            <a:ext cx="7869555" cy="7147983"/>
          </a:xfrm>
        </p:spPr>
        <p:txBody>
          <a:bodyPr anchor="t"/>
          <a:lstStyle>
            <a:lvl1pPr marL="0" indent="0">
              <a:buNone/>
              <a:defRPr sz="4693"/>
            </a:lvl1pPr>
            <a:lvl2pPr marL="670575" indent="0">
              <a:buNone/>
              <a:defRPr sz="4107"/>
            </a:lvl2pPr>
            <a:lvl3pPr marL="1341150" indent="0">
              <a:buNone/>
              <a:defRPr sz="3520"/>
            </a:lvl3pPr>
            <a:lvl4pPr marL="2011726" indent="0">
              <a:buNone/>
              <a:defRPr sz="2933"/>
            </a:lvl4pPr>
            <a:lvl5pPr marL="2682301" indent="0">
              <a:buNone/>
              <a:defRPr sz="2933"/>
            </a:lvl5pPr>
            <a:lvl6pPr marL="3352876" indent="0">
              <a:buNone/>
              <a:defRPr sz="2933"/>
            </a:lvl6pPr>
            <a:lvl7pPr marL="4023451" indent="0">
              <a:buNone/>
              <a:defRPr sz="2933"/>
            </a:lvl7pPr>
            <a:lvl8pPr marL="4694027" indent="0">
              <a:buNone/>
              <a:defRPr sz="2933"/>
            </a:lvl8pPr>
            <a:lvl9pPr marL="5364602" indent="0">
              <a:buNone/>
              <a:defRPr sz="2933"/>
            </a:lvl9pPr>
          </a:lstStyle>
          <a:p>
            <a:r>
              <a:rPr lang="en-US"/>
              <a:t>Click icon to add picture</a:t>
            </a:r>
          </a:p>
        </p:txBody>
      </p:sp>
      <p:sp>
        <p:nvSpPr>
          <p:cNvPr id="4" name="Text Placeholder 3"/>
          <p:cNvSpPr>
            <a:spLocks noGrp="1"/>
          </p:cNvSpPr>
          <p:nvPr>
            <p:ph type="body" sz="half" idx="2"/>
          </p:nvPr>
        </p:nvSpPr>
        <p:spPr>
          <a:xfrm>
            <a:off x="1070730" y="3017520"/>
            <a:ext cx="5013603" cy="5590329"/>
          </a:xfrm>
        </p:spPr>
        <p:txBody>
          <a:bodyPr/>
          <a:lstStyle>
            <a:lvl1pPr marL="0" indent="0">
              <a:buNone/>
              <a:defRPr sz="2347"/>
            </a:lvl1pPr>
            <a:lvl2pPr marL="670575" indent="0">
              <a:buNone/>
              <a:defRPr sz="2053"/>
            </a:lvl2pPr>
            <a:lvl3pPr marL="1341150" indent="0">
              <a:buNone/>
              <a:defRPr sz="1760"/>
            </a:lvl3pPr>
            <a:lvl4pPr marL="2011726" indent="0">
              <a:buNone/>
              <a:defRPr sz="1467"/>
            </a:lvl4pPr>
            <a:lvl5pPr marL="2682301" indent="0">
              <a:buNone/>
              <a:defRPr sz="1467"/>
            </a:lvl5pPr>
            <a:lvl6pPr marL="3352876" indent="0">
              <a:buNone/>
              <a:defRPr sz="1467"/>
            </a:lvl6pPr>
            <a:lvl7pPr marL="4023451" indent="0">
              <a:buNone/>
              <a:defRPr sz="1467"/>
            </a:lvl7pPr>
            <a:lvl8pPr marL="4694027" indent="0">
              <a:buNone/>
              <a:defRPr sz="1467"/>
            </a:lvl8pPr>
            <a:lvl9pPr marL="5364602" indent="0">
              <a:buNone/>
              <a:defRPr sz="1467"/>
            </a:lvl9pPr>
          </a:lstStyle>
          <a:p>
            <a:pPr lvl="0"/>
            <a:r>
              <a:rPr lang="en-US"/>
              <a:t>Click to edit Master text styles</a:t>
            </a:r>
          </a:p>
        </p:txBody>
      </p:sp>
      <p:sp>
        <p:nvSpPr>
          <p:cNvPr id="5" name="Date Placeholder 4"/>
          <p:cNvSpPr>
            <a:spLocks noGrp="1"/>
          </p:cNvSpPr>
          <p:nvPr>
            <p:ph type="dt" sz="half" idx="10"/>
          </p:nvPr>
        </p:nvSpPr>
        <p:spPr/>
        <p:txBody>
          <a:bodyPr/>
          <a:lstStyle/>
          <a:p>
            <a:fld id="{F4F1F88E-C88A-457E-B951-6DA5D03E0590}"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6396AD-F31E-49E9-BA56-AA930807DD92}" type="slidenum">
              <a:rPr lang="en-US" smtClean="0"/>
              <a:t>‹#›</a:t>
            </a:fld>
            <a:endParaRPr lang="en-US"/>
          </a:p>
        </p:txBody>
      </p:sp>
    </p:spTree>
    <p:extLst>
      <p:ext uri="{BB962C8B-B14F-4D97-AF65-F5344CB8AC3E}">
        <p14:creationId xmlns:p14="http://schemas.microsoft.com/office/powerpoint/2010/main" val="424325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8705" y="535519"/>
            <a:ext cx="13407390"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8705" y="2677584"/>
            <a:ext cx="1340739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8705" y="9322649"/>
            <a:ext cx="3497580" cy="535517"/>
          </a:xfrm>
          <a:prstGeom prst="rect">
            <a:avLst/>
          </a:prstGeom>
        </p:spPr>
        <p:txBody>
          <a:bodyPr vert="horz" lIns="91440" tIns="45720" rIns="91440" bIns="45720" rtlCol="0" anchor="ctr"/>
          <a:lstStyle>
            <a:lvl1pPr algn="l">
              <a:defRPr sz="1760">
                <a:solidFill>
                  <a:schemeClr val="tx1">
                    <a:tint val="75000"/>
                  </a:schemeClr>
                </a:solidFill>
              </a:defRPr>
            </a:lvl1pPr>
          </a:lstStyle>
          <a:p>
            <a:fld id="{F4F1F88E-C88A-457E-B951-6DA5D03E0590}" type="datetimeFigureOut">
              <a:rPr lang="en-US" smtClean="0"/>
              <a:t>7/17/2023</a:t>
            </a:fld>
            <a:endParaRPr lang="en-US"/>
          </a:p>
        </p:txBody>
      </p:sp>
      <p:sp>
        <p:nvSpPr>
          <p:cNvPr id="5" name="Footer Placeholder 4"/>
          <p:cNvSpPr>
            <a:spLocks noGrp="1"/>
          </p:cNvSpPr>
          <p:nvPr>
            <p:ph type="ftr" sz="quarter" idx="3"/>
          </p:nvPr>
        </p:nvSpPr>
        <p:spPr>
          <a:xfrm>
            <a:off x="5149215" y="9322649"/>
            <a:ext cx="5246370" cy="535517"/>
          </a:xfrm>
          <a:prstGeom prst="rect">
            <a:avLst/>
          </a:prstGeom>
        </p:spPr>
        <p:txBody>
          <a:bodyPr vert="horz" lIns="91440" tIns="45720" rIns="91440" bIns="45720" rtlCol="0" anchor="ctr"/>
          <a:lstStyle>
            <a:lvl1pPr algn="ctr">
              <a:defRPr sz="1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978515" y="9322649"/>
            <a:ext cx="3497580" cy="535517"/>
          </a:xfrm>
          <a:prstGeom prst="rect">
            <a:avLst/>
          </a:prstGeom>
        </p:spPr>
        <p:txBody>
          <a:bodyPr vert="horz" lIns="91440" tIns="45720" rIns="91440" bIns="45720" rtlCol="0" anchor="ctr"/>
          <a:lstStyle>
            <a:lvl1pPr algn="r">
              <a:defRPr sz="1760">
                <a:solidFill>
                  <a:schemeClr val="tx1">
                    <a:tint val="75000"/>
                  </a:schemeClr>
                </a:solidFill>
              </a:defRPr>
            </a:lvl1pPr>
          </a:lstStyle>
          <a:p>
            <a:fld id="{C36396AD-F31E-49E9-BA56-AA930807DD92}" type="slidenum">
              <a:rPr lang="en-US" smtClean="0"/>
              <a:t>‹#›</a:t>
            </a:fld>
            <a:endParaRPr lang="en-US"/>
          </a:p>
        </p:txBody>
      </p:sp>
    </p:spTree>
    <p:extLst>
      <p:ext uri="{BB962C8B-B14F-4D97-AF65-F5344CB8AC3E}">
        <p14:creationId xmlns:p14="http://schemas.microsoft.com/office/powerpoint/2010/main" val="3189405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341150" rtl="0" eaLnBrk="1" latinLnBrk="0" hangingPunct="1">
        <a:lnSpc>
          <a:spcPct val="90000"/>
        </a:lnSpc>
        <a:spcBef>
          <a:spcPct val="0"/>
        </a:spcBef>
        <a:buNone/>
        <a:defRPr sz="6453" kern="1200">
          <a:solidFill>
            <a:schemeClr val="tx1"/>
          </a:solidFill>
          <a:latin typeface="+mj-lt"/>
          <a:ea typeface="+mj-ea"/>
          <a:cs typeface="+mj-cs"/>
        </a:defRPr>
      </a:lvl1pPr>
    </p:titleStyle>
    <p:bodyStyle>
      <a:lvl1pPr marL="335288" indent="-335288" algn="l" defTabSz="1341150" rtl="0" eaLnBrk="1" latinLnBrk="0" hangingPunct="1">
        <a:lnSpc>
          <a:spcPct val="90000"/>
        </a:lnSpc>
        <a:spcBef>
          <a:spcPts val="1467"/>
        </a:spcBef>
        <a:buFont typeface="Arial" panose="020B0604020202020204" pitchFamily="34" charset="0"/>
        <a:buChar char="•"/>
        <a:defRPr sz="4107" kern="1200">
          <a:solidFill>
            <a:schemeClr val="tx1"/>
          </a:solidFill>
          <a:latin typeface="+mn-lt"/>
          <a:ea typeface="+mn-ea"/>
          <a:cs typeface="+mn-cs"/>
        </a:defRPr>
      </a:lvl1pPr>
      <a:lvl2pPr marL="1005863" indent="-335288" algn="l" defTabSz="1341150" rtl="0" eaLnBrk="1" latinLnBrk="0" hangingPunct="1">
        <a:lnSpc>
          <a:spcPct val="90000"/>
        </a:lnSpc>
        <a:spcBef>
          <a:spcPts val="733"/>
        </a:spcBef>
        <a:buFont typeface="Arial" panose="020B0604020202020204" pitchFamily="34" charset="0"/>
        <a:buChar char="•"/>
        <a:defRPr sz="3520" kern="1200">
          <a:solidFill>
            <a:schemeClr val="tx1"/>
          </a:solidFill>
          <a:latin typeface="+mn-lt"/>
          <a:ea typeface="+mn-ea"/>
          <a:cs typeface="+mn-cs"/>
        </a:defRPr>
      </a:lvl2pPr>
      <a:lvl3pPr marL="1676438" indent="-335288" algn="l" defTabSz="1341150" rtl="0" eaLnBrk="1" latinLnBrk="0" hangingPunct="1">
        <a:lnSpc>
          <a:spcPct val="90000"/>
        </a:lnSpc>
        <a:spcBef>
          <a:spcPts val="733"/>
        </a:spcBef>
        <a:buFont typeface="Arial" panose="020B0604020202020204" pitchFamily="34" charset="0"/>
        <a:buChar char="•"/>
        <a:defRPr sz="2933" kern="1200">
          <a:solidFill>
            <a:schemeClr val="tx1"/>
          </a:solidFill>
          <a:latin typeface="+mn-lt"/>
          <a:ea typeface="+mn-ea"/>
          <a:cs typeface="+mn-cs"/>
        </a:defRPr>
      </a:lvl3pPr>
      <a:lvl4pPr marL="2347013"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4pPr>
      <a:lvl5pPr marL="3017589"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5pPr>
      <a:lvl6pPr marL="3688164"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6pPr>
      <a:lvl7pPr marL="4358739"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7pPr>
      <a:lvl8pPr marL="5029314"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8pPr>
      <a:lvl9pPr marL="5699890" indent="-335288" algn="l" defTabSz="1341150" rtl="0" eaLnBrk="1" latinLnBrk="0" hangingPunct="1">
        <a:lnSpc>
          <a:spcPct val="90000"/>
        </a:lnSpc>
        <a:spcBef>
          <a:spcPts val="733"/>
        </a:spcBef>
        <a:buFont typeface="Arial" panose="020B0604020202020204" pitchFamily="34" charset="0"/>
        <a:buChar char="•"/>
        <a:defRPr sz="2640" kern="1200">
          <a:solidFill>
            <a:schemeClr val="tx1"/>
          </a:solidFill>
          <a:latin typeface="+mn-lt"/>
          <a:ea typeface="+mn-ea"/>
          <a:cs typeface="+mn-cs"/>
        </a:defRPr>
      </a:lvl9pPr>
    </p:bodyStyle>
    <p:otherStyle>
      <a:defPPr>
        <a:defRPr lang="en-US"/>
      </a:defPPr>
      <a:lvl1pPr marL="0" algn="l" defTabSz="1341150" rtl="0" eaLnBrk="1" latinLnBrk="0" hangingPunct="1">
        <a:defRPr sz="2640" kern="1200">
          <a:solidFill>
            <a:schemeClr val="tx1"/>
          </a:solidFill>
          <a:latin typeface="+mn-lt"/>
          <a:ea typeface="+mn-ea"/>
          <a:cs typeface="+mn-cs"/>
        </a:defRPr>
      </a:lvl1pPr>
      <a:lvl2pPr marL="670575" algn="l" defTabSz="1341150" rtl="0" eaLnBrk="1" latinLnBrk="0" hangingPunct="1">
        <a:defRPr sz="2640" kern="1200">
          <a:solidFill>
            <a:schemeClr val="tx1"/>
          </a:solidFill>
          <a:latin typeface="+mn-lt"/>
          <a:ea typeface="+mn-ea"/>
          <a:cs typeface="+mn-cs"/>
        </a:defRPr>
      </a:lvl2pPr>
      <a:lvl3pPr marL="1341150" algn="l" defTabSz="1341150" rtl="0" eaLnBrk="1" latinLnBrk="0" hangingPunct="1">
        <a:defRPr sz="2640" kern="1200">
          <a:solidFill>
            <a:schemeClr val="tx1"/>
          </a:solidFill>
          <a:latin typeface="+mn-lt"/>
          <a:ea typeface="+mn-ea"/>
          <a:cs typeface="+mn-cs"/>
        </a:defRPr>
      </a:lvl3pPr>
      <a:lvl4pPr marL="2011726" algn="l" defTabSz="1341150" rtl="0" eaLnBrk="1" latinLnBrk="0" hangingPunct="1">
        <a:defRPr sz="2640" kern="1200">
          <a:solidFill>
            <a:schemeClr val="tx1"/>
          </a:solidFill>
          <a:latin typeface="+mn-lt"/>
          <a:ea typeface="+mn-ea"/>
          <a:cs typeface="+mn-cs"/>
        </a:defRPr>
      </a:lvl4pPr>
      <a:lvl5pPr marL="2682301" algn="l" defTabSz="1341150" rtl="0" eaLnBrk="1" latinLnBrk="0" hangingPunct="1">
        <a:defRPr sz="2640" kern="1200">
          <a:solidFill>
            <a:schemeClr val="tx1"/>
          </a:solidFill>
          <a:latin typeface="+mn-lt"/>
          <a:ea typeface="+mn-ea"/>
          <a:cs typeface="+mn-cs"/>
        </a:defRPr>
      </a:lvl5pPr>
      <a:lvl6pPr marL="3352876" algn="l" defTabSz="1341150" rtl="0" eaLnBrk="1" latinLnBrk="0" hangingPunct="1">
        <a:defRPr sz="2640" kern="1200">
          <a:solidFill>
            <a:schemeClr val="tx1"/>
          </a:solidFill>
          <a:latin typeface="+mn-lt"/>
          <a:ea typeface="+mn-ea"/>
          <a:cs typeface="+mn-cs"/>
        </a:defRPr>
      </a:lvl6pPr>
      <a:lvl7pPr marL="4023451" algn="l" defTabSz="1341150" rtl="0" eaLnBrk="1" latinLnBrk="0" hangingPunct="1">
        <a:defRPr sz="2640" kern="1200">
          <a:solidFill>
            <a:schemeClr val="tx1"/>
          </a:solidFill>
          <a:latin typeface="+mn-lt"/>
          <a:ea typeface="+mn-ea"/>
          <a:cs typeface="+mn-cs"/>
        </a:defRPr>
      </a:lvl7pPr>
      <a:lvl8pPr marL="4694027" algn="l" defTabSz="1341150" rtl="0" eaLnBrk="1" latinLnBrk="0" hangingPunct="1">
        <a:defRPr sz="2640" kern="1200">
          <a:solidFill>
            <a:schemeClr val="tx1"/>
          </a:solidFill>
          <a:latin typeface="+mn-lt"/>
          <a:ea typeface="+mn-ea"/>
          <a:cs typeface="+mn-cs"/>
        </a:defRPr>
      </a:lvl8pPr>
      <a:lvl9pPr marL="5364602" algn="l" defTabSz="1341150" rtl="0" eaLnBrk="1" latinLnBrk="0" hangingPunct="1">
        <a:defRPr sz="2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43ED1BD7-C034-4FB7-B660-03A168F3AA7B}"/>
              </a:ext>
            </a:extLst>
          </p:cNvPr>
          <p:cNvSpPr/>
          <p:nvPr/>
        </p:nvSpPr>
        <p:spPr>
          <a:xfrm>
            <a:off x="301886" y="151663"/>
            <a:ext cx="1687552" cy="515932"/>
          </a:xfrm>
          <a:prstGeom prst="rect">
            <a:avLst/>
          </a:prstGeom>
          <a:blipFill>
            <a:blip r:embed="rId3" cstate="print"/>
            <a:stretch>
              <a:fillRect/>
            </a:stretch>
          </a:blipFill>
        </p:spPr>
        <p:txBody>
          <a:bodyPr wrap="square" lIns="0" tIns="0" rIns="0" bIns="0" rtlCol="0"/>
          <a:lstStyle/>
          <a:p>
            <a:endParaRPr/>
          </a:p>
        </p:txBody>
      </p:sp>
      <p:graphicFrame>
        <p:nvGraphicFramePr>
          <p:cNvPr id="7" name="object 6">
            <a:extLst>
              <a:ext uri="{FF2B5EF4-FFF2-40B4-BE49-F238E27FC236}">
                <a16:creationId xmlns:a16="http://schemas.microsoft.com/office/drawing/2014/main" id="{0B733D7F-4C9D-4097-A64A-F28306199C8F}"/>
              </a:ext>
            </a:extLst>
          </p:cNvPr>
          <p:cNvGraphicFramePr>
            <a:graphicFrameLocks noGrp="1"/>
          </p:cNvGraphicFramePr>
          <p:nvPr/>
        </p:nvGraphicFramePr>
        <p:xfrm>
          <a:off x="167987" y="1108251"/>
          <a:ext cx="15208825" cy="8794992"/>
        </p:xfrm>
        <a:graphic>
          <a:graphicData uri="http://schemas.openxmlformats.org/drawingml/2006/table">
            <a:tbl>
              <a:tblPr firstRow="1" bandRow="1">
                <a:tableStyleId>{2D5ABB26-0587-4C30-8999-92F81FD0307C}</a:tableStyleId>
              </a:tblPr>
              <a:tblGrid>
                <a:gridCol w="3041765">
                  <a:extLst>
                    <a:ext uri="{9D8B030D-6E8A-4147-A177-3AD203B41FA5}">
                      <a16:colId xmlns:a16="http://schemas.microsoft.com/office/drawing/2014/main" val="3602918192"/>
                    </a:ext>
                  </a:extLst>
                </a:gridCol>
                <a:gridCol w="3041765">
                  <a:extLst>
                    <a:ext uri="{9D8B030D-6E8A-4147-A177-3AD203B41FA5}">
                      <a16:colId xmlns:a16="http://schemas.microsoft.com/office/drawing/2014/main" val="2413442739"/>
                    </a:ext>
                  </a:extLst>
                </a:gridCol>
                <a:gridCol w="3041765">
                  <a:extLst>
                    <a:ext uri="{9D8B030D-6E8A-4147-A177-3AD203B41FA5}">
                      <a16:colId xmlns:a16="http://schemas.microsoft.com/office/drawing/2014/main" val="3395291134"/>
                    </a:ext>
                  </a:extLst>
                </a:gridCol>
                <a:gridCol w="3041765">
                  <a:extLst>
                    <a:ext uri="{9D8B030D-6E8A-4147-A177-3AD203B41FA5}">
                      <a16:colId xmlns:a16="http://schemas.microsoft.com/office/drawing/2014/main" val="2707860094"/>
                    </a:ext>
                  </a:extLst>
                </a:gridCol>
                <a:gridCol w="3041765">
                  <a:extLst>
                    <a:ext uri="{9D8B030D-6E8A-4147-A177-3AD203B41FA5}">
                      <a16:colId xmlns:a16="http://schemas.microsoft.com/office/drawing/2014/main" val="2516457840"/>
                    </a:ext>
                  </a:extLst>
                </a:gridCol>
              </a:tblGrid>
              <a:tr h="291291">
                <a:tc gridSpan="5">
                  <a:txBody>
                    <a:bodyPr/>
                    <a:lstStyle/>
                    <a:p>
                      <a:pPr algn="ctr"/>
                      <a:r>
                        <a:rPr lang="en-US" sz="1000" b="1">
                          <a:solidFill>
                            <a:schemeClr val="bg1"/>
                          </a:solidFill>
                          <a:latin typeface="Arial" panose="020B0604020202020204" pitchFamily="34" charset="0"/>
                          <a:cs typeface="Arial" panose="020B0604020202020204" pitchFamily="34" charset="0"/>
                        </a:rPr>
                        <a:t>COMPONENT STATUS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pPr algn="ctr">
                        <a:lnSpc>
                          <a:spcPct val="100000"/>
                        </a:lnSpc>
                        <a:spcBef>
                          <a:spcPts val="0"/>
                        </a:spcBef>
                        <a:spcAft>
                          <a:spcPts val="0"/>
                        </a:spcAft>
                      </a:pPr>
                      <a:endParaRPr lang="en-US" sz="900" b="1" strike="noStrike">
                        <a:solidFill>
                          <a:schemeClr val="bg1"/>
                        </a:solidFill>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2060"/>
                    </a:solidFill>
                  </a:tcPr>
                </a:tc>
                <a:extLst>
                  <a:ext uri="{0D108BD9-81ED-4DB2-BD59-A6C34878D82A}">
                    <a16:rowId xmlns:a16="http://schemas.microsoft.com/office/drawing/2014/main" val="10000"/>
                  </a:ext>
                </a:extLst>
              </a:tr>
              <a:tr h="274320">
                <a:tc gridSpan="5">
                  <a:txBody>
                    <a:bodyPr/>
                    <a:lstStyle/>
                    <a:p>
                      <a:pPr marL="0" marR="0" lvl="0" indent="0" algn="ctr" defTabSz="1341150" rtl="0" eaLnBrk="1" fontAlgn="auto" latinLnBrk="0" hangingPunct="1">
                        <a:lnSpc>
                          <a:spcPct val="100000"/>
                        </a:lnSpc>
                        <a:spcBef>
                          <a:spcPts val="0"/>
                        </a:spcBef>
                        <a:spcAft>
                          <a:spcPts val="0"/>
                        </a:spcAft>
                        <a:buClr>
                          <a:schemeClr val="tx1"/>
                        </a:buClr>
                        <a:buSzTx/>
                        <a:buFont typeface="Arial" panose="020B0604020202020204" pitchFamily="34" charset="0"/>
                        <a:buNone/>
                        <a:tabLst/>
                        <a:defRPr/>
                      </a:pPr>
                      <a:r>
                        <a:rPr kumimoji="0" lang="en-US" sz="1000" b="1" i="0" u="none" strike="noStrike" kern="1200" cap="none" spc="0" normalizeH="0" baseline="0" noProof="0">
                          <a:ln>
                            <a:noFill/>
                          </a:ln>
                          <a:solidFill>
                            <a:schemeClr val="bg1"/>
                          </a:solidFill>
                          <a:effectLst/>
                          <a:uLnTx/>
                          <a:uFillTx/>
                          <a:latin typeface="Arial" panose="020B0604020202020204" pitchFamily="34" charset="0"/>
                          <a:ea typeface="+mn-ea"/>
                          <a:cs typeface="Arial" panose="020B0604020202020204" pitchFamily="34" charset="0"/>
                        </a:rPr>
                        <a:t>INSERT COMMUNITY LIFELINE (RD)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extLst>
                  <a:ext uri="{0D108BD9-81ED-4DB2-BD59-A6C34878D82A}">
                    <a16:rowId xmlns:a16="http://schemas.microsoft.com/office/drawing/2014/main" val="2083911454"/>
                  </a:ext>
                </a:extLst>
              </a:tr>
              <a:tr h="274320">
                <a:tc>
                  <a:txBody>
                    <a:bodyPr/>
                    <a:lstStyle/>
                    <a:p>
                      <a:pPr marL="0" marR="30480" lvl="0" indent="14288" algn="ctr" defTabSz="1341150" rtl="0" eaLnBrk="1" fontAlgn="auto" latinLnBrk="0" hangingPunct="1">
                        <a:lnSpc>
                          <a:spcPct val="100000"/>
                        </a:lnSpc>
                        <a:spcBef>
                          <a:spcPts val="0"/>
                        </a:spcBef>
                        <a:spcAft>
                          <a:spcPts val="600"/>
                        </a:spcAft>
                        <a:buClrTx/>
                        <a:buSzTx/>
                        <a:buFontTx/>
                        <a:buNone/>
                        <a:tabLst/>
                        <a:defRPr/>
                      </a:pPr>
                      <a:r>
                        <a:rPr lang="en-US" sz="1000" b="1" strike="noStrike" kern="1200" noProof="0">
                          <a:solidFill>
                            <a:schemeClr val="tx1"/>
                          </a:solidFill>
                          <a:latin typeface="Arial" panose="020B0604020202020204" pitchFamily="34" charset="0"/>
                          <a:ea typeface="+mn-ea"/>
                          <a:cs typeface="Arial" panose="020B0604020202020204" pitchFamily="34" charset="0"/>
                        </a:rPr>
                        <a:t>STATUS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30480" lvl="0" indent="14288" algn="ctr" defTabSz="1341150" rtl="0" eaLnBrk="1" fontAlgn="auto" latinLnBrk="0" hangingPunct="1">
                        <a:lnSpc>
                          <a:spcPct val="100000"/>
                        </a:lnSpc>
                        <a:spcBef>
                          <a:spcPts val="0"/>
                        </a:spcBef>
                        <a:spcAft>
                          <a:spcPts val="600"/>
                        </a:spcAft>
                        <a:buClrTx/>
                        <a:buSzTx/>
                        <a:buFontTx/>
                        <a:buNone/>
                        <a:tabLst/>
                        <a:defRPr/>
                      </a:pPr>
                      <a:r>
                        <a:rPr lang="en-US" sz="1000" b="1" strike="noStrike" kern="1200" noProof="0">
                          <a:solidFill>
                            <a:schemeClr val="tx1"/>
                          </a:solidFill>
                          <a:latin typeface="Arial" panose="020B0604020202020204" pitchFamily="34" charset="0"/>
                          <a:ea typeface="+mn-ea"/>
                          <a:cs typeface="Arial" panose="020B0604020202020204" pitchFamily="34" charset="0"/>
                        </a:rPr>
                        <a:t>IMPACT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30480" lvl="0" indent="14288" algn="ctr" defTabSz="1341150" rtl="0" eaLnBrk="1" fontAlgn="auto" latinLnBrk="0" hangingPunct="1">
                        <a:lnSpc>
                          <a:spcPct val="100000"/>
                        </a:lnSpc>
                        <a:spcBef>
                          <a:spcPts val="0"/>
                        </a:spcBef>
                        <a:spcAft>
                          <a:spcPts val="600"/>
                        </a:spcAft>
                        <a:buClrTx/>
                        <a:buSzTx/>
                        <a:buFontTx/>
                        <a:buNone/>
                        <a:tabLst/>
                        <a:defRPr/>
                      </a:pPr>
                      <a:r>
                        <a:rPr lang="en-US" sz="1000" b="1" strike="noStrike" kern="1200" noProof="0">
                          <a:solidFill>
                            <a:schemeClr val="tx1"/>
                          </a:solidFill>
                          <a:latin typeface="Arial" panose="020B0604020202020204" pitchFamily="34" charset="0"/>
                          <a:ea typeface="+mn-ea"/>
                          <a:cs typeface="Arial" panose="020B0604020202020204" pitchFamily="34" charset="0"/>
                        </a:rPr>
                        <a:t>ACTIONS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30480" lvl="0" indent="14288" algn="ctr" defTabSz="1341150" rtl="0" eaLnBrk="1" fontAlgn="auto" latinLnBrk="0" hangingPunct="1">
                        <a:lnSpc>
                          <a:spcPct val="100000"/>
                        </a:lnSpc>
                        <a:spcBef>
                          <a:spcPts val="0"/>
                        </a:spcBef>
                        <a:spcAft>
                          <a:spcPts val="600"/>
                        </a:spcAft>
                        <a:buClrTx/>
                        <a:buSzTx/>
                        <a:buFontTx/>
                        <a:buNone/>
                        <a:tabLst/>
                        <a:defRPr/>
                      </a:pPr>
                      <a:r>
                        <a:rPr lang="en-US" sz="1000" b="1" strike="noStrike" kern="1200" noProof="0">
                          <a:solidFill>
                            <a:schemeClr val="tx1"/>
                          </a:solidFill>
                          <a:latin typeface="Arial" panose="020B0604020202020204" pitchFamily="34" charset="0"/>
                          <a:ea typeface="+mn-ea"/>
                          <a:cs typeface="Arial" panose="020B0604020202020204" pitchFamily="34" charset="0"/>
                        </a:rPr>
                        <a:t>COMMENTS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30480" lvl="0" indent="14288" algn="ctr" defTabSz="1341150" rtl="0" eaLnBrk="1" fontAlgn="auto" latinLnBrk="0" hangingPunct="1">
                        <a:lnSpc>
                          <a:spcPct val="100000"/>
                        </a:lnSpc>
                        <a:spcBef>
                          <a:spcPts val="0"/>
                        </a:spcBef>
                        <a:spcAft>
                          <a:spcPts val="600"/>
                        </a:spcAft>
                        <a:buClrTx/>
                        <a:buSzTx/>
                        <a:buFontTx/>
                        <a:buNone/>
                        <a:tabLst/>
                        <a:defRPr/>
                      </a:pPr>
                      <a:r>
                        <a:rPr lang="en-US" sz="900" b="1" strike="noStrike" kern="1200" noProof="0">
                          <a:solidFill>
                            <a:schemeClr val="tx1"/>
                          </a:solidFill>
                          <a:latin typeface="Arial" panose="020B0604020202020204" pitchFamily="34" charset="0"/>
                          <a:ea typeface="+mn-ea"/>
                          <a:cs typeface="Arial" panose="020B0604020202020204" pitchFamily="34" charset="0"/>
                        </a:rPr>
                        <a:t>ETA TO GREEN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017168"/>
                  </a:ext>
                </a:extLst>
              </a:tr>
              <a:tr h="6617060">
                <a:tc>
                  <a:txBody>
                    <a:bodyPr/>
                    <a:lstStyle/>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kumimoji="0" lang="en-US" sz="1000" b="1" i="0" u="none" strike="noStrike" kern="1200" cap="none" spc="0" normalizeH="0" baseline="0" noProof="0">
                          <a:ln>
                            <a:noFill/>
                          </a:ln>
                          <a:solidFill>
                            <a:prstClr val="black"/>
                          </a:solidFill>
                          <a:effectLst/>
                          <a:uLnTx/>
                          <a:uFillTx/>
                          <a:latin typeface="Calibri" panose="020F0502020204030204"/>
                          <a:ea typeface="+mn-ea"/>
                          <a:cs typeface="+mn-cs"/>
                        </a:rPr>
                        <a:t>Subcomponent 1:</a:t>
                      </a: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endParaRPr kumimoji="0" lang="en-US" sz="10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kumimoji="0" lang="en-US" sz="1000" b="1" i="0" u="none" strike="noStrike" kern="1200" cap="none" spc="0" normalizeH="0" baseline="0" noProof="0">
                          <a:ln>
                            <a:noFill/>
                          </a:ln>
                          <a:solidFill>
                            <a:prstClr val="black"/>
                          </a:solidFill>
                          <a:effectLst/>
                          <a:uLnTx/>
                          <a:uFillTx/>
                          <a:latin typeface="+mn-lt"/>
                          <a:ea typeface="+mn-ea"/>
                          <a:cs typeface="+mn-cs"/>
                        </a:rPr>
                        <a:t>Subcomponent 2:</a:t>
                      </a: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endParaRPr kumimoji="0" lang="en-US" sz="1000" b="1" i="0" u="none" strike="noStrike" kern="1200" cap="none" spc="0" normalizeH="0" baseline="0" noProof="0">
                        <a:ln>
                          <a:noFill/>
                        </a:ln>
                        <a:solidFill>
                          <a:prstClr val="black"/>
                        </a:solidFill>
                        <a:effectLst/>
                        <a:uLnTx/>
                        <a:uFillTx/>
                        <a:latin typeface="+mn-lt"/>
                        <a:ea typeface="+mn-ea"/>
                        <a:cs typeface="+mn-cs"/>
                      </a:endParaRP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kumimoji="0" lang="en-US" sz="1000" b="1" i="0" u="none" strike="noStrike" kern="1200" cap="none" spc="0" normalizeH="0" baseline="0" noProof="0">
                          <a:ln>
                            <a:noFill/>
                          </a:ln>
                          <a:solidFill>
                            <a:prstClr val="black"/>
                          </a:solidFill>
                          <a:effectLst/>
                          <a:uLnTx/>
                          <a:uFillTx/>
                          <a:latin typeface="+mn-lt"/>
                          <a:ea typeface="+mn-ea"/>
                          <a:cs typeface="+mn-cs"/>
                        </a:rPr>
                        <a:t>Subcomponent 3:</a:t>
                      </a: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endParaRPr kumimoji="0" lang="en-US" sz="1000" b="1" i="0" u="none" strike="noStrike" kern="1200" cap="none" spc="0" normalizeH="0" baseline="0" noProof="0">
                        <a:ln>
                          <a:noFill/>
                        </a:ln>
                        <a:solidFill>
                          <a:prstClr val="black"/>
                        </a:solidFill>
                        <a:effectLst/>
                        <a:uLnTx/>
                        <a:uFillTx/>
                        <a:latin typeface="Calibri" panose="020F0502020204030204"/>
                        <a:ea typeface="+mn-ea"/>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kumimoji="0" lang="en-US" sz="1000" b="1" i="0" u="none" strike="noStrike" kern="1200" cap="none" spc="0" normalizeH="0" baseline="0" noProof="0">
                          <a:ln>
                            <a:noFill/>
                          </a:ln>
                          <a:solidFill>
                            <a:prstClr val="black"/>
                          </a:solidFill>
                          <a:effectLst/>
                          <a:uLnTx/>
                          <a:uFillTx/>
                          <a:latin typeface="+mn-lt"/>
                          <a:ea typeface="+mn-ea"/>
                          <a:cs typeface="+mn-cs"/>
                        </a:rPr>
                        <a:t>Subcomponent 1: </a:t>
                      </a: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endParaRPr kumimoji="0" lang="en-US" sz="1000" b="1" i="0" u="none" strike="noStrike" kern="1200" cap="none" spc="0" normalizeH="0" baseline="0" noProof="0">
                        <a:ln>
                          <a:noFill/>
                        </a:ln>
                        <a:solidFill>
                          <a:prstClr val="black"/>
                        </a:solidFill>
                        <a:effectLst/>
                        <a:uLnTx/>
                        <a:uFillTx/>
                        <a:latin typeface="+mn-lt"/>
                        <a:ea typeface="+mn-ea"/>
                        <a:cs typeface="+mn-cs"/>
                      </a:endParaRP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kumimoji="0" lang="en-US" sz="1000" b="1" i="0" u="none" strike="noStrike" kern="1200" cap="none" spc="0" normalizeH="0" baseline="0" noProof="0">
                          <a:ln>
                            <a:noFill/>
                          </a:ln>
                          <a:solidFill>
                            <a:prstClr val="black"/>
                          </a:solidFill>
                          <a:effectLst/>
                          <a:uLnTx/>
                          <a:uFillTx/>
                          <a:latin typeface="+mn-lt"/>
                          <a:ea typeface="+mn-ea"/>
                          <a:cs typeface="+mn-cs"/>
                        </a:rPr>
                        <a:t>Subcomponent 2:</a:t>
                      </a: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endParaRPr kumimoji="0" lang="en-US" sz="1000" b="1" i="0" u="none" strike="noStrike" kern="1200" cap="none" spc="0" normalizeH="0" baseline="0" noProof="0">
                        <a:ln>
                          <a:noFill/>
                        </a:ln>
                        <a:solidFill>
                          <a:prstClr val="black"/>
                        </a:solidFill>
                        <a:effectLst/>
                        <a:uLnTx/>
                        <a:uFillTx/>
                        <a:latin typeface="+mn-lt"/>
                        <a:ea typeface="+mn-ea"/>
                        <a:cs typeface="+mn-cs"/>
                      </a:endParaRP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kumimoji="0" lang="en-US" sz="1000" b="1" i="0" u="none" strike="noStrike" kern="1200" cap="none" spc="0" normalizeH="0" baseline="0" noProof="0">
                          <a:ln>
                            <a:noFill/>
                          </a:ln>
                          <a:solidFill>
                            <a:prstClr val="black"/>
                          </a:solidFill>
                          <a:effectLst/>
                          <a:uLnTx/>
                          <a:uFillTx/>
                          <a:latin typeface="+mn-lt"/>
                          <a:ea typeface="+mn-ea"/>
                          <a:cs typeface="+mn-cs"/>
                        </a:rPr>
                        <a:t>Subcomponent 3:</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kumimoji="0" lang="en-US" sz="1000" b="1" i="0" u="none" strike="noStrike" kern="1200" cap="none" spc="0" normalizeH="0" baseline="0" noProof="0">
                          <a:ln>
                            <a:noFill/>
                          </a:ln>
                          <a:solidFill>
                            <a:prstClr val="black"/>
                          </a:solidFill>
                          <a:effectLst/>
                          <a:uLnTx/>
                          <a:uFillTx/>
                          <a:latin typeface="+mn-lt"/>
                          <a:ea typeface="+mn-ea"/>
                          <a:cs typeface="+mn-cs"/>
                        </a:rPr>
                        <a:t>Subcomponent 1: </a:t>
                      </a: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endParaRPr kumimoji="0" lang="en-US" sz="1000" b="1" i="0" u="none" strike="noStrike" kern="1200" cap="none" spc="0" normalizeH="0" baseline="0" noProof="0">
                        <a:ln>
                          <a:noFill/>
                        </a:ln>
                        <a:solidFill>
                          <a:prstClr val="black"/>
                        </a:solidFill>
                        <a:effectLst/>
                        <a:uLnTx/>
                        <a:uFillTx/>
                        <a:latin typeface="+mn-lt"/>
                        <a:ea typeface="+mn-ea"/>
                        <a:cs typeface="+mn-cs"/>
                      </a:endParaRP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kumimoji="0" lang="en-US" sz="1000" b="1" i="0" u="none" strike="noStrike" kern="1200" cap="none" spc="0" normalizeH="0" baseline="0" noProof="0">
                          <a:ln>
                            <a:noFill/>
                          </a:ln>
                          <a:solidFill>
                            <a:prstClr val="black"/>
                          </a:solidFill>
                          <a:effectLst/>
                          <a:uLnTx/>
                          <a:uFillTx/>
                          <a:latin typeface="+mn-lt"/>
                          <a:ea typeface="+mn-ea"/>
                          <a:cs typeface="+mn-cs"/>
                        </a:rPr>
                        <a:t>Subcomponent 2:</a:t>
                      </a: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endParaRPr kumimoji="0" lang="en-US" sz="1000" b="1" i="0" u="none" strike="noStrike" kern="1200" cap="none" spc="0" normalizeH="0" baseline="0" noProof="0">
                        <a:ln>
                          <a:noFill/>
                        </a:ln>
                        <a:solidFill>
                          <a:prstClr val="black"/>
                        </a:solidFill>
                        <a:effectLst/>
                        <a:uLnTx/>
                        <a:uFillTx/>
                        <a:latin typeface="+mn-lt"/>
                        <a:ea typeface="+mn-ea"/>
                        <a:cs typeface="+mn-cs"/>
                      </a:endParaRP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kumimoji="0" lang="en-US" sz="1000" b="1" i="0" u="none" strike="noStrike" kern="1200" cap="none" spc="0" normalizeH="0" baseline="0" noProof="0">
                          <a:ln>
                            <a:noFill/>
                          </a:ln>
                          <a:solidFill>
                            <a:prstClr val="black"/>
                          </a:solidFill>
                          <a:effectLst/>
                          <a:uLnTx/>
                          <a:uFillTx/>
                          <a:latin typeface="+mn-lt"/>
                          <a:ea typeface="+mn-ea"/>
                          <a:cs typeface="+mn-cs"/>
                        </a:rPr>
                        <a:t>Subcomponent 3:</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kumimoji="0" lang="en-US" sz="1000" b="1" i="0" u="none" strike="noStrike" kern="1200" cap="none" spc="0" normalizeH="0" baseline="0" noProof="0">
                          <a:ln>
                            <a:noFill/>
                          </a:ln>
                          <a:solidFill>
                            <a:prstClr val="black"/>
                          </a:solidFill>
                          <a:effectLst/>
                          <a:uLnTx/>
                          <a:uFillTx/>
                          <a:latin typeface="+mn-lt"/>
                          <a:ea typeface="+mn-ea"/>
                          <a:cs typeface="+mn-cs"/>
                        </a:rPr>
                        <a:t>Subcomponent 1: </a:t>
                      </a: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endParaRPr kumimoji="0" lang="en-US" sz="1000" b="1" i="0" u="none" strike="noStrike" kern="1200" cap="none" spc="0" normalizeH="0" baseline="0" noProof="0">
                        <a:ln>
                          <a:noFill/>
                        </a:ln>
                        <a:solidFill>
                          <a:prstClr val="black"/>
                        </a:solidFill>
                        <a:effectLst/>
                        <a:uLnTx/>
                        <a:uFillTx/>
                        <a:latin typeface="+mn-lt"/>
                        <a:ea typeface="+mn-ea"/>
                        <a:cs typeface="+mn-cs"/>
                      </a:endParaRP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kumimoji="0" lang="en-US" sz="1000" b="1" i="0" u="none" strike="noStrike" kern="1200" cap="none" spc="0" normalizeH="0" baseline="0" noProof="0">
                          <a:ln>
                            <a:noFill/>
                          </a:ln>
                          <a:solidFill>
                            <a:prstClr val="black"/>
                          </a:solidFill>
                          <a:effectLst/>
                          <a:uLnTx/>
                          <a:uFillTx/>
                          <a:latin typeface="+mn-lt"/>
                          <a:ea typeface="+mn-ea"/>
                          <a:cs typeface="+mn-cs"/>
                        </a:rPr>
                        <a:t>Subcomponent 2:</a:t>
                      </a: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endParaRPr kumimoji="0" lang="en-US" sz="1000" b="1" i="0" u="none" strike="noStrike" kern="1200" cap="none" spc="0" normalizeH="0" baseline="0" noProof="0">
                        <a:ln>
                          <a:noFill/>
                        </a:ln>
                        <a:solidFill>
                          <a:prstClr val="black"/>
                        </a:solidFill>
                        <a:effectLst/>
                        <a:uLnTx/>
                        <a:uFillTx/>
                        <a:latin typeface="+mn-lt"/>
                        <a:ea typeface="+mn-ea"/>
                        <a:cs typeface="+mn-cs"/>
                      </a:endParaRPr>
                    </a:p>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r>
                        <a:rPr kumimoji="0" lang="en-US" sz="1000" b="1" i="0" u="none" strike="noStrike" kern="1200" cap="none" spc="0" normalizeH="0" baseline="0" noProof="0">
                          <a:ln>
                            <a:noFill/>
                          </a:ln>
                          <a:solidFill>
                            <a:prstClr val="black"/>
                          </a:solidFill>
                          <a:effectLst/>
                          <a:uLnTx/>
                          <a:uFillTx/>
                          <a:latin typeface="+mn-lt"/>
                          <a:ea typeface="+mn-ea"/>
                          <a:cs typeface="+mn-cs"/>
                        </a:rPr>
                        <a:t>Subcomponent 3:</a:t>
                      </a: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1341150" rtl="0" eaLnBrk="1" fontAlgn="auto" latinLnBrk="0" hangingPunct="1">
                        <a:lnSpc>
                          <a:spcPct val="100000"/>
                        </a:lnSpc>
                        <a:spcBef>
                          <a:spcPts val="0"/>
                        </a:spcBef>
                        <a:spcAft>
                          <a:spcPts val="0"/>
                        </a:spcAft>
                        <a:buClr>
                          <a:prstClr val="black"/>
                        </a:buClr>
                        <a:buSzTx/>
                        <a:buFont typeface="Arial" panose="020B0604020202020204" pitchFamily="34" charset="0"/>
                        <a:buNone/>
                        <a:tabLst/>
                        <a:defRPr/>
                      </a:pPr>
                      <a:endParaRPr kumimoji="0" lang="en-US" sz="1000" b="1" i="0" u="none" strike="noStrike" kern="1200" cap="none" spc="0" normalizeH="0" baseline="0" noProof="0">
                        <a:ln>
                          <a:noFill/>
                        </a:ln>
                        <a:solidFill>
                          <a:prstClr val="black"/>
                        </a:solidFill>
                        <a:effectLst/>
                        <a:uLnTx/>
                        <a:uFillTx/>
                        <a:latin typeface="+mn-lt"/>
                        <a:ea typeface="+mn-ea"/>
                        <a:cs typeface="+mn-cs"/>
                      </a:endParaRPr>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5648202"/>
                  </a:ext>
                </a:extLst>
              </a:tr>
              <a:tr h="274320">
                <a:tc>
                  <a:txBody>
                    <a:bodyPr/>
                    <a:lstStyle/>
                    <a:p>
                      <a:pPr algn="ctr"/>
                      <a:r>
                        <a:rPr lang="en-US" sz="1000" b="1" strike="noStrike">
                          <a:solidFill>
                            <a:schemeClr val="bg1"/>
                          </a:solidFill>
                          <a:effectLst/>
                          <a:latin typeface="Arial" panose="020B0604020202020204" pitchFamily="34" charset="0"/>
                          <a:cs typeface="Arial" panose="020B0604020202020204" pitchFamily="34" charset="0"/>
                        </a:rPr>
                        <a:t>SIGNIFICANT IMPACT: RED (RD)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52038"/>
                    </a:solidFill>
                  </a:tcPr>
                </a:tc>
                <a:tc>
                  <a:txBody>
                    <a:bodyPr/>
                    <a:lstStyle/>
                    <a:p>
                      <a:pPr marL="0" indent="0" algn="ctr">
                        <a:buClr>
                          <a:schemeClr val="tx1"/>
                        </a:buClr>
                        <a:buFont typeface="Arial" panose="020B0604020202020204" pitchFamily="34" charset="0"/>
                        <a:buNone/>
                      </a:pPr>
                      <a:r>
                        <a:rPr lang="en-US" sz="1000" b="1">
                          <a:solidFill>
                            <a:schemeClr val="tx1"/>
                          </a:solidFill>
                          <a:effectLst/>
                          <a:latin typeface="Arial" panose="020B0604020202020204" pitchFamily="34" charset="0"/>
                          <a:cs typeface="Arial" panose="020B0604020202020204" pitchFamily="34" charset="0"/>
                        </a:rPr>
                        <a:t>MODERATE IMPACT: YELLOW (YL)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BA16"/>
                    </a:solidFill>
                  </a:tcPr>
                </a:tc>
                <a:tc>
                  <a:txBody>
                    <a:bodyPr/>
                    <a:lstStyle/>
                    <a:p>
                      <a:pPr marL="0" indent="0" algn="ctr">
                        <a:buClr>
                          <a:schemeClr val="tx1"/>
                        </a:buClr>
                        <a:buFont typeface="Arial" panose="020B0604020202020204" pitchFamily="34" charset="0"/>
                        <a:buNone/>
                      </a:pPr>
                      <a:r>
                        <a:rPr lang="en-US" sz="1000" b="1">
                          <a:solidFill>
                            <a:schemeClr val="tx1"/>
                          </a:solidFill>
                          <a:effectLst/>
                          <a:latin typeface="Arial" panose="020B0604020202020204" pitchFamily="34" charset="0"/>
                          <a:cs typeface="Arial" panose="020B0604020202020204" pitchFamily="34" charset="0"/>
                        </a:rPr>
                        <a:t>MINIMAL IMPACT: GREEN (GN)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E9C42"/>
                    </a:solidFill>
                  </a:tcPr>
                </a:tc>
                <a:tc>
                  <a:txBody>
                    <a:bodyPr/>
                    <a:lstStyle/>
                    <a:p>
                      <a:pPr marL="0" indent="0" algn="ctr">
                        <a:buClr>
                          <a:schemeClr val="tx1"/>
                        </a:buClr>
                        <a:buFont typeface="Arial" panose="020B0604020202020204" pitchFamily="34" charset="0"/>
                        <a:buNone/>
                      </a:pPr>
                      <a:r>
                        <a:rPr lang="en-US" sz="1000" b="1">
                          <a:solidFill>
                            <a:schemeClr val="bg1"/>
                          </a:solidFill>
                          <a:effectLst/>
                          <a:latin typeface="Arial" panose="020B0604020202020204" pitchFamily="34" charset="0"/>
                          <a:cs typeface="Arial" panose="020B0604020202020204" pitchFamily="34" charset="0"/>
                        </a:rPr>
                        <a:t>ADMINISTRATIVE: BLUE (BL)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5287"/>
                    </a:solidFill>
                  </a:tcPr>
                </a:tc>
                <a:tc>
                  <a:txBody>
                    <a:bodyPr/>
                    <a:lstStyle/>
                    <a:p>
                      <a:pPr marL="0" indent="0" algn="ctr">
                        <a:buClr>
                          <a:schemeClr val="tx1"/>
                        </a:buClr>
                        <a:buFont typeface="Arial" panose="020B0604020202020204" pitchFamily="34" charset="0"/>
                        <a:buNone/>
                      </a:pPr>
                      <a:r>
                        <a:rPr lang="en-US" sz="1000" b="1">
                          <a:solidFill>
                            <a:schemeClr val="tx1"/>
                          </a:solidFill>
                          <a:effectLst/>
                          <a:latin typeface="Arial" panose="020B0604020202020204" pitchFamily="34" charset="0"/>
                          <a:cs typeface="Arial" panose="020B0604020202020204" pitchFamily="34" charset="0"/>
                        </a:rPr>
                        <a:t>UNKNOWN: GREY (GY)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19395"/>
                    </a:solidFill>
                  </a:tcPr>
                </a:tc>
                <a:extLst>
                  <a:ext uri="{0D108BD9-81ED-4DB2-BD59-A6C34878D82A}">
                    <a16:rowId xmlns:a16="http://schemas.microsoft.com/office/drawing/2014/main" val="1721901858"/>
                  </a:ext>
                </a:extLst>
              </a:tr>
              <a:tr h="1063681">
                <a:tc>
                  <a:txBody>
                    <a:bodyPr/>
                    <a:lstStyle/>
                    <a:p>
                      <a:pPr marL="0" marR="0" lvl="0" indent="0" algn="l" defTabSz="1341150" rtl="0" eaLnBrk="1" fontAlgn="auto" latinLnBrk="0" hangingPunct="1">
                        <a:lnSpc>
                          <a:spcPct val="100000"/>
                        </a:lnSpc>
                        <a:spcBef>
                          <a:spcPts val="0"/>
                        </a:spcBef>
                        <a:spcAft>
                          <a:spcPts val="0"/>
                        </a:spcAft>
                        <a:buClr>
                          <a:schemeClr val="tx1"/>
                        </a:buClr>
                        <a:buSzTx/>
                        <a:buFont typeface="Arial" panose="020B0604020202020204" pitchFamily="34" charset="0"/>
                        <a:buNone/>
                        <a:tabLst/>
                        <a:defRPr/>
                      </a:pPr>
                      <a:r>
                        <a:rPr lang="en-US" sz="900" kern="1200">
                          <a:solidFill>
                            <a:schemeClr val="tx1"/>
                          </a:solidFill>
                          <a:latin typeface="Arial" panose="020B0604020202020204" pitchFamily="34" charset="0"/>
                          <a:ea typeface="+mn-ea"/>
                          <a:cs typeface="Arial" panose="020B0604020202020204" pitchFamily="34" charset="0"/>
                        </a:rPr>
                        <a:t>Indicates there are severe challenges and obstacles hindering the provision of essential services and resources associated with that lifeline. Immediate attention and resources are required to address the situation and restore functionality.</a:t>
                      </a:r>
                      <a:endParaRPr lang="en-US" sz="900" strike="noStrike">
                        <a:solidFill>
                          <a:schemeClr val="tx1"/>
                        </a:solidFill>
                        <a:latin typeface="Arial" panose="020B0604020202020204" pitchFamily="34" charset="0"/>
                        <a:cs typeface="Arial" panose="020B0604020202020204" pitchFamily="34" charset="0"/>
                      </a:endParaRPr>
                    </a:p>
                  </a:txBody>
                  <a:tcPr marL="73152" marR="7315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1341150" rtl="0" eaLnBrk="1" fontAlgn="auto" latinLnBrk="0" hangingPunct="1">
                        <a:lnSpc>
                          <a:spcPct val="100000"/>
                        </a:lnSpc>
                        <a:spcBef>
                          <a:spcPts val="0"/>
                        </a:spcBef>
                        <a:spcAft>
                          <a:spcPts val="0"/>
                        </a:spcAft>
                        <a:buClr>
                          <a:schemeClr val="tx1"/>
                        </a:buClr>
                        <a:buSzTx/>
                        <a:buFont typeface="Arial" panose="020B0604020202020204" pitchFamily="34" charset="0"/>
                        <a:buNone/>
                        <a:tabLst/>
                        <a:defRPr/>
                      </a:pPr>
                      <a:r>
                        <a:rPr lang="en-US" sz="900">
                          <a:solidFill>
                            <a:schemeClr val="tx1"/>
                          </a:solidFill>
                          <a:latin typeface="Arial" panose="020B0604020202020204" pitchFamily="34" charset="0"/>
                          <a:cs typeface="Arial" panose="020B0604020202020204" pitchFamily="34" charset="0"/>
                        </a:rPr>
                        <a:t>Indicates that there are disruptions or limitations affecting the delivery of services and resources, albeit to a lesser extent. While the situation is not as critical, it still requires attention and proactive measures to prevent further deterioration and ensure community needs are met.</a:t>
                      </a:r>
                      <a:endParaRPr lang="en-US" sz="900" b="1">
                        <a:solidFill>
                          <a:schemeClr val="tx1"/>
                        </a:solidFill>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341150" rtl="0" eaLnBrk="1" fontAlgn="auto" latinLnBrk="0" hangingPunct="1">
                        <a:lnSpc>
                          <a:spcPct val="100000"/>
                        </a:lnSpc>
                        <a:spcBef>
                          <a:spcPts val="0"/>
                        </a:spcBef>
                        <a:spcAft>
                          <a:spcPts val="0"/>
                        </a:spcAft>
                        <a:buClr>
                          <a:schemeClr val="tx1"/>
                        </a:buClr>
                        <a:buSzTx/>
                        <a:buFont typeface="Arial" panose="020B0604020202020204" pitchFamily="34" charset="0"/>
                        <a:buNone/>
                        <a:tabLst/>
                        <a:defRPr/>
                      </a:pPr>
                      <a:r>
                        <a:rPr lang="en-US" sz="900">
                          <a:solidFill>
                            <a:schemeClr val="tx1"/>
                          </a:solidFill>
                          <a:latin typeface="Arial" panose="020B0604020202020204" pitchFamily="34" charset="0"/>
                          <a:cs typeface="Arial" panose="020B0604020202020204" pitchFamily="34" charset="0"/>
                        </a:rPr>
                        <a:t>Indicates that the lifeline is functioning well, with only minor disruptions or limitations. The community’s essential services and resources associated with that lifeline are being adequately provided. Ongoing monitoring and maintenance is necessary to sustain this level of functionality.</a:t>
                      </a:r>
                      <a:endParaRPr lang="en-US" sz="900" b="1">
                        <a:solidFill>
                          <a:schemeClr val="tx1"/>
                        </a:solidFill>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341150" rtl="0" eaLnBrk="1" fontAlgn="auto" latinLnBrk="0" hangingPunct="1">
                        <a:lnSpc>
                          <a:spcPct val="100000"/>
                        </a:lnSpc>
                        <a:spcBef>
                          <a:spcPts val="0"/>
                        </a:spcBef>
                        <a:spcAft>
                          <a:spcPts val="0"/>
                        </a:spcAft>
                        <a:buClr>
                          <a:schemeClr val="tx1"/>
                        </a:buClr>
                        <a:buSzTx/>
                        <a:buFont typeface="Arial" panose="020B0604020202020204" pitchFamily="34" charset="0"/>
                        <a:buNone/>
                        <a:tabLst/>
                        <a:defRPr/>
                      </a:pPr>
                      <a:r>
                        <a:rPr lang="en-US" sz="900">
                          <a:solidFill>
                            <a:schemeClr val="tx1"/>
                          </a:solidFill>
                          <a:latin typeface="Arial" panose="020B0604020202020204" pitchFamily="34" charset="0"/>
                          <a:cs typeface="Arial" panose="020B0604020202020204" pitchFamily="34" charset="0"/>
                        </a:rPr>
                        <a:t>Does not indicate an operational status or condition; used for administrative purposes such as presentations and briefings.</a:t>
                      </a:r>
                      <a:endParaRPr lang="en-US" sz="900" b="1">
                        <a:solidFill>
                          <a:schemeClr val="tx1"/>
                        </a:solidFill>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Clr>
                          <a:schemeClr val="tx1"/>
                        </a:buClr>
                        <a:buFont typeface="Arial" panose="020B0604020202020204" pitchFamily="34" charset="0"/>
                        <a:buNone/>
                      </a:pPr>
                      <a:r>
                        <a:rPr lang="en-US" sz="900">
                          <a:solidFill>
                            <a:schemeClr val="tx1"/>
                          </a:solidFill>
                          <a:latin typeface="Arial" panose="020B0604020202020204" pitchFamily="34" charset="0"/>
                          <a:cs typeface="Arial" panose="020B0604020202020204" pitchFamily="34" charset="0"/>
                        </a:rPr>
                        <a:t>Indicates the extent of disruption and impacts to lifeline services is unknown.</a:t>
                      </a:r>
                      <a:endParaRPr lang="en-US" sz="900" b="1">
                        <a:solidFill>
                          <a:schemeClr val="tx1"/>
                        </a:solidFill>
                        <a:latin typeface="Arial" panose="020B060402020202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88946945"/>
                  </a:ext>
                </a:extLst>
              </a:tr>
            </a:tbl>
          </a:graphicData>
        </a:graphic>
      </p:graphicFrame>
      <p:sp>
        <p:nvSpPr>
          <p:cNvPr id="10" name="object 4">
            <a:extLst>
              <a:ext uri="{FF2B5EF4-FFF2-40B4-BE49-F238E27FC236}">
                <a16:creationId xmlns:a16="http://schemas.microsoft.com/office/drawing/2014/main" id="{1A6264A8-E9D4-42C7-B710-69CF3EF07C33}"/>
              </a:ext>
            </a:extLst>
          </p:cNvPr>
          <p:cNvSpPr txBox="1">
            <a:spLocks/>
          </p:cNvSpPr>
          <p:nvPr/>
        </p:nvSpPr>
        <p:spPr>
          <a:xfrm>
            <a:off x="0" y="-2376"/>
            <a:ext cx="15544800" cy="827791"/>
          </a:xfrm>
          <a:prstGeom prst="rect">
            <a:avLst/>
          </a:prstGeom>
        </p:spPr>
        <p:txBody>
          <a:bodyPr vert="horz" wrap="square" lIns="0" tIns="12065" rIns="0" bIns="0" rtlCol="0">
            <a:spAutoFit/>
          </a:bodyPr>
          <a:lstStyle>
            <a:lvl1pPr>
              <a:defRPr sz="2800" b="1" i="0">
                <a:solidFill>
                  <a:schemeClr val="tx1"/>
                </a:solidFill>
                <a:latin typeface="Calibri"/>
                <a:ea typeface="+mj-ea"/>
                <a:cs typeface="Calibri"/>
              </a:defRPr>
            </a:lvl1pPr>
          </a:lstStyle>
          <a:p>
            <a:pPr algn="ctr"/>
            <a:r>
              <a:rPr lang="en-US" sz="1900" kern="0" spc="-5">
                <a:latin typeface="Arial" panose="020B0604020202020204" pitchFamily="34" charset="0"/>
                <a:cs typeface="Arial" panose="020B0604020202020204" pitchFamily="34" charset="0"/>
              </a:rPr>
              <a:t>Lifeline Component Breakdown</a:t>
            </a:r>
          </a:p>
          <a:p>
            <a:pPr algn="ctr"/>
            <a:r>
              <a:rPr lang="en-US" sz="1800">
                <a:latin typeface="Arial" panose="020B0604020202020204" pitchFamily="34" charset="0"/>
                <a:ea typeface="+mn-ea"/>
                <a:cs typeface="Arial" panose="020B0604020202020204" pitchFamily="34" charset="0"/>
              </a:rPr>
              <a:t>INCIDENT TYPE / INCIDENT NAME</a:t>
            </a:r>
          </a:p>
          <a:p>
            <a:pPr algn="ctr"/>
            <a:r>
              <a:rPr lang="en-US" sz="1600">
                <a:solidFill>
                  <a:srgbClr val="0000FF"/>
                </a:solidFill>
                <a:latin typeface="Arial" panose="020B0604020202020204" pitchFamily="34" charset="0"/>
                <a:ea typeface="+mn-ea"/>
                <a:cs typeface="Arial" panose="020B0604020202020204" pitchFamily="34" charset="0"/>
              </a:rPr>
              <a:t>Month DD, YYYY 6:00 a.m. ET</a:t>
            </a:r>
          </a:p>
        </p:txBody>
      </p:sp>
      <p:grpSp>
        <p:nvGrpSpPr>
          <p:cNvPr id="2" name="Group 1">
            <a:extLst>
              <a:ext uri="{FF2B5EF4-FFF2-40B4-BE49-F238E27FC236}">
                <a16:creationId xmlns:a16="http://schemas.microsoft.com/office/drawing/2014/main" id="{686C32D4-5DA0-90A4-6080-1D657EF4C9B0}"/>
              </a:ext>
            </a:extLst>
          </p:cNvPr>
          <p:cNvGrpSpPr/>
          <p:nvPr/>
        </p:nvGrpSpPr>
        <p:grpSpPr>
          <a:xfrm>
            <a:off x="13034249" y="275491"/>
            <a:ext cx="2208665" cy="280502"/>
            <a:chOff x="10706099" y="84651"/>
            <a:chExt cx="1954661" cy="248243"/>
          </a:xfrm>
        </p:grpSpPr>
        <p:pic>
          <p:nvPicPr>
            <p:cNvPr id="3" name="Picture 2">
              <a:extLst>
                <a:ext uri="{FF2B5EF4-FFF2-40B4-BE49-F238E27FC236}">
                  <a16:creationId xmlns:a16="http://schemas.microsoft.com/office/drawing/2014/main" id="{D93A6054-9507-CAF7-29D5-A730552D83BD}"/>
                </a:ext>
              </a:extLst>
            </p:cNvPr>
            <p:cNvPicPr>
              <a:picLocks noChangeAspect="1"/>
            </p:cNvPicPr>
            <p:nvPr/>
          </p:nvPicPr>
          <p:blipFill rotWithShape="1">
            <a:blip r:embed="rId4"/>
            <a:srcRect l="10883" t="2295" r="50438" b="65849"/>
            <a:stretch/>
          </p:blipFill>
          <p:spPr>
            <a:xfrm>
              <a:off x="10706099" y="84651"/>
              <a:ext cx="742951" cy="248243"/>
            </a:xfrm>
            <a:prstGeom prst="rect">
              <a:avLst/>
            </a:prstGeom>
          </p:spPr>
        </p:pic>
        <p:pic>
          <p:nvPicPr>
            <p:cNvPr id="5" name="Picture 4" descr="Icon&#10;&#10;Description automatically generated">
              <a:extLst>
                <a:ext uri="{FF2B5EF4-FFF2-40B4-BE49-F238E27FC236}">
                  <a16:creationId xmlns:a16="http://schemas.microsoft.com/office/drawing/2014/main" id="{DF9353C9-6849-F456-F01B-A8BB7CD299F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49050" y="88519"/>
              <a:ext cx="240506" cy="240506"/>
            </a:xfrm>
            <a:prstGeom prst="rect">
              <a:avLst/>
            </a:prstGeom>
          </p:spPr>
        </p:pic>
        <p:pic>
          <p:nvPicPr>
            <p:cNvPr id="9" name="Picture 8">
              <a:extLst>
                <a:ext uri="{FF2B5EF4-FFF2-40B4-BE49-F238E27FC236}">
                  <a16:creationId xmlns:a16="http://schemas.microsoft.com/office/drawing/2014/main" id="{FE913E15-AB72-F944-EE1C-6F3ED4AFD613}"/>
                </a:ext>
              </a:extLst>
            </p:cNvPr>
            <p:cNvPicPr>
              <a:picLocks noChangeAspect="1"/>
            </p:cNvPicPr>
            <p:nvPr/>
          </p:nvPicPr>
          <p:blipFill rotWithShape="1">
            <a:blip r:embed="rId4"/>
            <a:srcRect l="49437" t="2295" r="1" b="65849"/>
            <a:stretch/>
          </p:blipFill>
          <p:spPr>
            <a:xfrm>
              <a:off x="11689556" y="84651"/>
              <a:ext cx="971204" cy="248243"/>
            </a:xfrm>
            <a:prstGeom prst="rect">
              <a:avLst/>
            </a:prstGeom>
          </p:spPr>
        </p:pic>
      </p:grpSp>
      <p:sp>
        <p:nvSpPr>
          <p:cNvPr id="11" name="TextBox 10">
            <a:extLst>
              <a:ext uri="{FF2B5EF4-FFF2-40B4-BE49-F238E27FC236}">
                <a16:creationId xmlns:a16="http://schemas.microsoft.com/office/drawing/2014/main" id="{E5970926-46C9-BE8C-37A1-85D3FE9DB4AE}"/>
              </a:ext>
            </a:extLst>
          </p:cNvPr>
          <p:cNvSpPr txBox="1"/>
          <p:nvPr/>
        </p:nvSpPr>
        <p:spPr>
          <a:xfrm>
            <a:off x="12726104" y="300326"/>
            <a:ext cx="504499" cy="230832"/>
          </a:xfrm>
          <a:prstGeom prst="rect">
            <a:avLst/>
          </a:prstGeom>
          <a:noFill/>
        </p:spPr>
        <p:txBody>
          <a:bodyPr wrap="square" rtlCol="0" anchor="ctr">
            <a:spAutoFit/>
          </a:bodyPr>
          <a:lstStyle/>
          <a:p>
            <a:r>
              <a:rPr lang="en-US" sz="900" b="1">
                <a:latin typeface="Arial" panose="020B0604020202020204" pitchFamily="34" charset="0"/>
                <a:cs typeface="Arial" panose="020B0604020202020204" pitchFamily="34" charset="0"/>
              </a:rPr>
              <a:t>AB</a:t>
            </a:r>
          </a:p>
        </p:txBody>
      </p:sp>
    </p:spTree>
    <p:extLst>
      <p:ext uri="{BB962C8B-B14F-4D97-AF65-F5344CB8AC3E}">
        <p14:creationId xmlns:p14="http://schemas.microsoft.com/office/powerpoint/2010/main" val="5996803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05F57966B148748BD8081F628C2483F" ma:contentTypeVersion="16" ma:contentTypeDescription="Create a new document." ma:contentTypeScope="" ma:versionID="4fe34fca2365eeb7540cbea3056bc0d4">
  <xsd:schema xmlns:xsd="http://www.w3.org/2001/XMLSchema" xmlns:xs="http://www.w3.org/2001/XMLSchema" xmlns:p="http://schemas.microsoft.com/office/2006/metadata/properties" xmlns:ns2="c81bce5d-cb6c-4cf3-85c7-64a9f7ebd441" xmlns:ns3="ea3db5c6-0e24-465a-8633-d606b1da7b0a" targetNamespace="http://schemas.microsoft.com/office/2006/metadata/properties" ma:root="true" ma:fieldsID="293ec8ccbbf53f861f8d4f0d563f5bce" ns2:_="" ns3:_="">
    <xsd:import namespace="c81bce5d-cb6c-4cf3-85c7-64a9f7ebd441"/>
    <xsd:import namespace="ea3db5c6-0e24-465a-8633-d606b1da7b0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1bce5d-cb6c-4cf3-85c7-64a9f7ebd4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585e291b-231a-4814-a0e4-2f7fa3dec4ec" ma:termSetId="09814cd3-568e-fe90-9814-8d621ff8fb84" ma:anchorId="fba54fb3-c3e1-fe81-a776-ca4b69148c4d" ma:open="true" ma:isKeyword="false">
      <xsd:complexType>
        <xsd:sequence>
          <xsd:element ref="pc:Terms" minOccurs="0" maxOccurs="1"/>
        </xsd:sequence>
      </xsd:complexType>
    </xsd:element>
    <xsd:element name="Date" ma:index="22" nillable="true" ma:displayName="Date" ma:default="[today]" ma:description="Document is relevant 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ea3db5c6-0e24-465a-8633-d606b1da7b0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89365272-6990-49c8-b6ee-930b1ad4dff8}" ma:internalName="TaxCatchAll" ma:showField="CatchAllData" ma:web="ea3db5c6-0e24-465a-8633-d606b1da7b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ate xmlns="c81bce5d-cb6c-4cf3-85c7-64a9f7ebd441">2023-06-15T16:36:23+00:00</Date>
    <TaxCatchAll xmlns="ea3db5c6-0e24-465a-8633-d606b1da7b0a" xsi:nil="true"/>
    <lcf76f155ced4ddcb4097134ff3c332f xmlns="c81bce5d-cb6c-4cf3-85c7-64a9f7ebd44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EEE4AE5-6CE3-4BE7-945C-19F3274CD5B8}">
  <ds:schemaRefs>
    <ds:schemaRef ds:uri="http://schemas.microsoft.com/sharepoint/v3/contenttype/forms"/>
  </ds:schemaRefs>
</ds:datastoreItem>
</file>

<file path=customXml/itemProps2.xml><?xml version="1.0" encoding="utf-8"?>
<ds:datastoreItem xmlns:ds="http://schemas.openxmlformats.org/officeDocument/2006/customXml" ds:itemID="{2CB17635-4A45-4AA4-A7EA-C663212F5343}">
  <ds:schemaRefs>
    <ds:schemaRef ds:uri="c81bce5d-cb6c-4cf3-85c7-64a9f7ebd441"/>
    <ds:schemaRef ds:uri="ea3db5c6-0e24-465a-8633-d606b1da7b0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B51781A-6F1B-4C80-A609-8806B1D96AAC}">
  <ds:schemaRefs>
    <ds:schemaRef ds:uri="http://purl.org/dc/dcmitype/"/>
    <ds:schemaRef ds:uri="http://schemas.microsoft.com/office/2006/metadata/properties"/>
    <ds:schemaRef ds:uri="http://purl.org/dc/elements/1.1/"/>
    <ds:schemaRef ds:uri="http://schemas.microsoft.com/office/infopath/2007/PartnerControls"/>
    <ds:schemaRef ds:uri="http://www.w3.org/XML/1998/namespace"/>
    <ds:schemaRef ds:uri="http://schemas.microsoft.com/office/2006/documentManagement/types"/>
    <ds:schemaRef ds:uri="ea3db5c6-0e24-465a-8633-d606b1da7b0a"/>
    <ds:schemaRef ds:uri="c81bce5d-cb6c-4cf3-85c7-64a9f7ebd441"/>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257</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FEMA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 NOTES//</dc:title>
  <dc:creator>Moore, Parker</dc:creator>
  <cp:lastModifiedBy>Rausch, Sean</cp:lastModifiedBy>
  <cp:revision>2</cp:revision>
  <cp:lastPrinted>2023-05-24T15:27:04Z</cp:lastPrinted>
  <dcterms:created xsi:type="dcterms:W3CDTF">2023-05-22T15:14:05Z</dcterms:created>
  <dcterms:modified xsi:type="dcterms:W3CDTF">2023-07-17T18:46:19Z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0x010100005F57966B148748BD8081F628C2483F</vt:lpwstr>
  </property>
  <property fmtid="{D5CDD505-2E9C-101B-9397-08002B2CF9AE}" pid="3" name="MediaServiceImageTags">
    <vt:lpwstr/>
  </property>
</Properties>
</file>